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31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4" r:id="rId27"/>
    <p:sldId id="266" r:id="rId28"/>
    <p:sldId id="282" r:id="rId29"/>
    <p:sldId id="28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36" autoAdjust="0"/>
  </p:normalViewPr>
  <p:slideViewPr>
    <p:cSldViewPr snapToGrid="0">
      <p:cViewPr>
        <p:scale>
          <a:sx n="60" d="100"/>
          <a:sy n="60" d="100"/>
        </p:scale>
        <p:origin x="4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CED21-6915-4192-892D-20128D22B207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58E8-9CD2-424B-85C1-A24D4D60D7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2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58E8-9CD2-424B-85C1-A24D4D60D7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F9E8B9-CD3D-4CC7-A4B2-1F317250349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30DB-E4D5-44F9-947B-9B208AB46545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219-7A38-4FD4-A1E6-1644EE33F0FE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18-6382-41B6-AFE7-85A3B822D33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B711-80F0-416B-8087-556FED273439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913A-4259-4A0F-B546-FF5569008D96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CCE-F3EC-403B-BF42-5C79E8AE9C7F}" type="datetime1">
              <a:rPr lang="de-DE" smtClean="0"/>
              <a:t>02.04.2017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B09F-DA40-4CD9-BD11-5FA2A34F7A34}" type="datetime1">
              <a:rPr lang="de-DE" smtClean="0"/>
              <a:t>02.04.2017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935-78A8-46C9-A5F8-6CFD5FC81FC8}" type="datetime1">
              <a:rPr lang="de-DE" smtClean="0"/>
              <a:t>02.04.2017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5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D80E-20CB-4D61-95CD-4D9F72059FE8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295D-7B50-436B-93BD-F08061E0414E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Stolte, Fenja Ehlers, Fabian Teise, Shania Allhusen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8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ED9829A-B2B4-475A-B9E1-CD533280CB32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Dominik Stolte, Fenja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hlers,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Fabian Teise, Shania Allhusen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Angewandte „Optionen“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PasswordField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Planungsphase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Thema überlegt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Programms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Problem Lösung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Projektantrag ausgefüllt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Zeitplanung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3" y="2114550"/>
            <a:ext cx="8559333" cy="353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Tabellen: Benutzer, Mitglieder, Mannschaft, Sportart, Training, Zeitblöcke und Halle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Beziehungen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Primärschlüssel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Fremdschlüssel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/>
          <a:stretch/>
        </p:blipFill>
        <p:spPr bwMode="auto">
          <a:xfrm>
            <a:off x="793474" y="1541682"/>
            <a:ext cx="7534192" cy="46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Berechtigungen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Ohne Anmeldung: nur Hallenplan ansehen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Mit Anmeldung: Trainings, Mannschaften, Sportarten, Mitglieder und Benutzer verwalten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GUI-Entwurf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Ohne Anmeldung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 Anmeldung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84" y="2057400"/>
            <a:ext cx="72270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6604"/>
          <a:stretch/>
        </p:blipFill>
        <p:spPr bwMode="auto">
          <a:xfrm>
            <a:off x="1047750" y="1689575"/>
            <a:ext cx="7377091" cy="42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Entwicklungsphase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 verändert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Ideen eingebracht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Entwickelt mit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„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SQLiteExpertPro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“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Nach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dem ERD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Oft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überarbeitet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Attribute geändert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 hinzugefügt/gelöscht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rmAutofit fontScale="77500" lnSpcReduction="20000"/>
          </a:bodyPr>
          <a:lstStyle/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Unser Programm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Programmes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Angewandte „Optionen“</a:t>
            </a:r>
          </a:p>
          <a:p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Planungsphase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Zeitplanung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Programmplanung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Entwicklungsphase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Fehler und </a:t>
            </a:r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Fehlerbehebung</a:t>
            </a:r>
          </a:p>
          <a:p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Neue </a:t>
            </a:r>
            <a:r>
              <a:rPr lang="de-DE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Erfahrungen</a:t>
            </a:r>
            <a:endParaRPr lang="de-DE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Fazit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Dominik Stolte, Fenja Ehlers, Fabian Teise, Shania Allhusen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6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37" y="1590676"/>
            <a:ext cx="8509866" cy="474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885824" y="2147072"/>
            <a:ext cx="7375525" cy="385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Tabellenklassen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Haupt-GUIs und Dao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Weitere GUIs und Daos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Fehlermeldungen und 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Exceptions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50753"/>
            <a:ext cx="2289423" cy="56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 und Probleme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Auswahl der 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Zeitblockberechnung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IDs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 und Tabellen mussten überarbeitet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werden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Falscher Datenbankaufbau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 Datenbankabfrage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Fehler und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Fehlermeldung in der Konsole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Funktionen/Methoden werden nicht ausgeführt </a:t>
            </a: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beim Pull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Dirty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Worktree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Lokale Daten und neuer Stand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Verbindungsaufbau zu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GitHub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Verlust von Änderungen bei falschem Pull</a:t>
            </a: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Tool</a:t>
            </a:r>
          </a:p>
          <a:p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stash</a:t>
            </a:r>
            <a:endParaRPr lang="de-DE" alt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Neustart, Neu 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Aufbau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IDs durch Internetrecherche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Richtige Datenbank ausgewählt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Quellcode: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Eigene Fehlermeldungen eingebaut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0" y="2109029"/>
            <a:ext cx="4811918" cy="3249283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5284181" y="2057400"/>
            <a:ext cx="2982688" cy="4023360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verhindern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 zum Prüfen, ob ein Textfeld leer ist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Prüfen, ob der Benutzer etwas eingegeben hat 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Neue Erfahrungen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Autofit/>
          </a:bodyPr>
          <a:lstStyle/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in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TableModel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/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DefaultTableModel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Tabelle, Werte aus der Datenbank</a:t>
            </a: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Renderer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Formatieren der Darstellung der Tabelle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Verschiedenen Programmierstile in ein Projekt einbinden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Fazit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Teamwork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ist das „A“ Und „O“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Kommunikation ist sehr wichtig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sich gegenseitig helfen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sehr hilfreich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Erfahrungen sammeln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Spaß</a:t>
            </a:r>
          </a:p>
          <a:p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Vielen Dank für eure Aufmerksamkeit</a:t>
            </a:r>
            <a:endParaRPr lang="de-DE" sz="4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Gibt es noch Fragen?</a:t>
            </a:r>
            <a:endParaRPr lang="de-DE" sz="4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Unser Programm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 für einen Sportverein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Vereinfachung der Verwaltung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im Überblick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Trainingsplan in Form eines Wochenplanes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Die Funktionen unseres </a:t>
            </a:r>
            <a:r>
              <a:rPr lang="de-DE" dirty="0">
                <a:solidFill>
                  <a:schemeClr val="tx1"/>
                </a:solidFill>
              </a:rPr>
              <a:t>P</a:t>
            </a:r>
            <a:r>
              <a:rPr lang="de-DE" dirty="0" smtClean="0">
                <a:solidFill>
                  <a:schemeClr val="tx1"/>
                </a:solidFill>
              </a:rPr>
              <a:t>rogrammes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Erste Ansicht (Nicht angemeldet):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Anmeldemöglichkeit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"/>
          <a:stretch/>
        </p:blipFill>
        <p:spPr bwMode="auto">
          <a:xfrm>
            <a:off x="947437" y="2057400"/>
            <a:ext cx="7223726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Angemeldet als Benutzer: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50" y="2260992"/>
            <a:ext cx="7404100" cy="363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Angemeldet als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Verwaltungsangestellter: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Hallenplan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Verwaltung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39"/>
          <a:stretch/>
        </p:blipFill>
        <p:spPr bwMode="auto">
          <a:xfrm>
            <a:off x="876300" y="2276475"/>
            <a:ext cx="7385050" cy="36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enutzerdefiniert 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0000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Bildschirmpräsentation (4:3)</PresentationFormat>
  <Paragraphs>206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Corbel</vt:lpstr>
      <vt:lpstr>Basis</vt:lpstr>
      <vt:lpstr>Projekt-Präsentation</vt:lpstr>
      <vt:lpstr>Gliederung</vt:lpstr>
      <vt:lpstr>Unser Programm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Angewandte „Optionen“</vt:lpstr>
      <vt:lpstr>Planungsphase</vt:lpstr>
      <vt:lpstr>Zeitplanung</vt:lpstr>
      <vt:lpstr>Datenbankplanung</vt:lpstr>
      <vt:lpstr>Datenbankplanung</vt:lpstr>
      <vt:lpstr>Programmplanung</vt:lpstr>
      <vt:lpstr>Programmplanung</vt:lpstr>
      <vt:lpstr>Programmplanung</vt:lpstr>
      <vt:lpstr>Entwicklungsphase</vt:lpstr>
      <vt:lpstr>Datenbankentwicklung</vt:lpstr>
      <vt:lpstr>Datenbankentwicklung</vt:lpstr>
      <vt:lpstr>Datenbankentwicklung</vt:lpstr>
      <vt:lpstr>Programmentwicklung</vt:lpstr>
      <vt:lpstr>Fehler und Probleme</vt:lpstr>
      <vt:lpstr>Fehler und Probleme</vt:lpstr>
      <vt:lpstr>Fehlerbehebung</vt:lpstr>
      <vt:lpstr>Fehlerbehebung</vt:lpstr>
      <vt:lpstr>Neue Erfahrungen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Projekt-Präsentation</dc:title>
  <dc:creator>Fenja Ehlers</dc:creator>
  <cp:lastModifiedBy>Fenja Ehlers</cp:lastModifiedBy>
  <cp:revision>23</cp:revision>
  <dcterms:created xsi:type="dcterms:W3CDTF">2017-04-02T14:50:08Z</dcterms:created>
  <dcterms:modified xsi:type="dcterms:W3CDTF">2017-04-02T18:30:13Z</dcterms:modified>
</cp:coreProperties>
</file>