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6"/>
  </p:notesMasterIdLst>
  <p:sldIdLst>
    <p:sldId id="256" r:id="rId2"/>
    <p:sldId id="258" r:id="rId3"/>
    <p:sldId id="266" r:id="rId4"/>
    <p:sldId id="260" r:id="rId5"/>
    <p:sldId id="353" r:id="rId6"/>
    <p:sldId id="261" r:id="rId7"/>
    <p:sldId id="262" r:id="rId8"/>
    <p:sldId id="354" r:id="rId9"/>
    <p:sldId id="270" r:id="rId10"/>
    <p:sldId id="355" r:id="rId11"/>
    <p:sldId id="263" r:id="rId12"/>
    <p:sldId id="356" r:id="rId13"/>
    <p:sldId id="265" r:id="rId14"/>
    <p:sldId id="320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  <p:embeddedFont>
      <p:font typeface="Crimson Tex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D3A40-80FE-41BB-81C2-0801821DE240}">
  <a:tblStyle styleId="{01ED3A40-80FE-41BB-81C2-0801821DE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087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695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00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6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9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360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67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9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0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81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0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60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Week 2</a:t>
            </a:r>
            <a:br>
              <a:rPr lang="en" dirty="0" smtClean="0"/>
            </a:br>
            <a:r>
              <a:rPr lang="en" dirty="0" smtClean="0"/>
              <a:t>Javascript 3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Shania Risky Agustin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639497" y="2317463"/>
            <a:ext cx="386500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Await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6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61877" y="1320234"/>
            <a:ext cx="4963885" cy="2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proses asynchronous</a:t>
            </a:r>
            <a:r>
              <a:rPr lang="en-US" i="1" dirty="0"/>
              <a:t>. </a:t>
            </a:r>
            <a:r>
              <a:rPr lang="en-US" dirty="0" err="1" smtClean="0"/>
              <a:t>Async</a:t>
            </a:r>
            <a:r>
              <a:rPr lang="en-US" dirty="0" smtClean="0"/>
              <a:t> / Await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syntax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Promise agar </a:t>
            </a:r>
            <a:r>
              <a:rPr lang="en-US" dirty="0" err="1"/>
              <a:t>penulisan</a:t>
            </a:r>
            <a:r>
              <a:rPr lang="en-US" dirty="0"/>
              <a:t> code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rapih</a:t>
            </a:r>
            <a:r>
              <a:rPr lang="en-US" dirty="0"/>
              <a:t>.</a:t>
            </a:r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r>
              <a:rPr lang="en-US" dirty="0" smtClean="0"/>
              <a:t>Ada </a:t>
            </a:r>
            <a:r>
              <a:rPr lang="en-US" dirty="0"/>
              <a:t>2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/>
              <a:t>Async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engubah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err="1"/>
              <a:t>menjadi</a:t>
            </a:r>
            <a:r>
              <a:rPr lang="en-US" dirty="0"/>
              <a:t> synchronous</a:t>
            </a:r>
            <a:endParaRPr lang="en-US" dirty="0" smtClean="0"/>
          </a:p>
          <a:p>
            <a:pPr algn="just"/>
            <a:r>
              <a:rPr lang="en-US" dirty="0" smtClean="0"/>
              <a:t>Await: </a:t>
            </a:r>
            <a:r>
              <a:rPr lang="en-US" dirty="0" err="1"/>
              <a:t>M</a:t>
            </a:r>
            <a:r>
              <a:rPr lang="en-US" dirty="0" err="1" smtClean="0"/>
              <a:t>enunda</a:t>
            </a:r>
            <a:r>
              <a:rPr lang="en-US" dirty="0" smtClean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proses asynchronous </a:t>
            </a: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238770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Async Await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68" y="1320234"/>
            <a:ext cx="3863742" cy="3059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639497" y="2317463"/>
            <a:ext cx="386500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Catch Finally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52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158129" y="264222"/>
            <a:ext cx="8827741" cy="588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Try Catch Finally</a:t>
            </a:r>
            <a:endParaRPr sz="2800"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770021" y="852524"/>
            <a:ext cx="7466454" cy="80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 err="1"/>
              <a:t>K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promise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then </a:t>
            </a:r>
            <a:r>
              <a:rPr lang="en-US" dirty="0" err="1"/>
              <a:t>adalah</a:t>
            </a:r>
            <a:r>
              <a:rPr lang="en-US" dirty="0"/>
              <a:t> catch yang di </a:t>
            </a:r>
            <a:r>
              <a:rPr lang="en-US" dirty="0" err="1"/>
              <a:t>mana</a:t>
            </a:r>
            <a:r>
              <a:rPr lang="en-US" dirty="0"/>
              <a:t> catch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error handling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promise. </a:t>
            </a:r>
            <a:r>
              <a:rPr lang="en-US" dirty="0" err="1" smtClean="0"/>
              <a:t>Sedangkan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/await </a:t>
            </a:r>
            <a:r>
              <a:rPr lang="en-US" dirty="0" err="1"/>
              <a:t>menggunakan</a:t>
            </a:r>
            <a:r>
              <a:rPr lang="en-US" dirty="0"/>
              <a:t> try </a:t>
            </a:r>
            <a:r>
              <a:rPr lang="en-US" dirty="0" err="1"/>
              <a:t>dan</a:t>
            </a:r>
            <a:r>
              <a:rPr lang="en-US" dirty="0"/>
              <a:t> catch </a:t>
            </a:r>
            <a:r>
              <a:rPr lang="en-US" dirty="0" err="1"/>
              <a:t>untuk</a:t>
            </a:r>
            <a:r>
              <a:rPr lang="en-US" dirty="0"/>
              <a:t> error </a:t>
            </a:r>
            <a:r>
              <a:rPr lang="en-US" dirty="0" err="1" smtClean="0"/>
              <a:t>handlingnya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64693" y="1762594"/>
            <a:ext cx="4864197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Poppins"/>
              </a:rPr>
              <a:t>Try</a:t>
            </a:r>
          </a:p>
          <a:p>
            <a:pPr marL="457200"/>
            <a:r>
              <a:rPr lang="en-US" dirty="0" err="1" smtClean="0">
                <a:solidFill>
                  <a:schemeClr val="bg2"/>
                </a:solidFill>
                <a:latin typeface="Poppins"/>
              </a:rPr>
              <a:t>Biasanya</a:t>
            </a:r>
            <a:r>
              <a:rPr lang="en-US" dirty="0" smtClean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kita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sisipkan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code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javascript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mungkin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terjadi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error</a:t>
            </a:r>
            <a:endParaRPr lang="en-US" dirty="0">
              <a:solidFill>
                <a:schemeClr val="bg2"/>
              </a:solidFill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Poppins"/>
              </a:rPr>
              <a:t>Catch</a:t>
            </a:r>
          </a:p>
          <a:p>
            <a:pPr marL="457200"/>
            <a:r>
              <a:rPr lang="en-US" dirty="0" smtClean="0">
                <a:solidFill>
                  <a:schemeClr val="bg2"/>
                </a:solidFill>
                <a:latin typeface="Poppins"/>
              </a:rPr>
              <a:t>Blok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inilah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akan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menangkap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error yang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terjadi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pada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blok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Try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apabila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pada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blok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Try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si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error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muncul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.</a:t>
            </a:r>
            <a:endParaRPr lang="en-US" dirty="0">
              <a:solidFill>
                <a:schemeClr val="bg2"/>
              </a:solidFill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Poppins"/>
              </a:rPr>
              <a:t>finally</a:t>
            </a:r>
          </a:p>
          <a:p>
            <a:pPr marL="449999"/>
            <a:r>
              <a:rPr lang="en-US" dirty="0" smtClean="0">
                <a:solidFill>
                  <a:schemeClr val="bg2"/>
                </a:solidFill>
                <a:latin typeface="Poppins"/>
              </a:rPr>
              <a:t>Blok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ini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digunakan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untuk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apapun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terjadi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pada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blok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Try,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baik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itu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error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atau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tidak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akan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selalu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oppins"/>
              </a:rPr>
              <a:t>dijalankan</a:t>
            </a:r>
            <a:r>
              <a:rPr lang="en-US" dirty="0">
                <a:solidFill>
                  <a:schemeClr val="bg2"/>
                </a:solidFill>
                <a:latin typeface="Poppins"/>
              </a:rPr>
              <a:t>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485" y="1656920"/>
            <a:ext cx="3111275" cy="3141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570" name="Google Shape;1570;p123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1571" name="Google Shape;1571;p12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2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2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2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23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1576" name="Google Shape;1576;p12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2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123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1579" name="Google Shape;1579;p12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2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2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123"/>
          <p:cNvSpPr txBox="1">
            <a:spLocks noGrp="1"/>
          </p:cNvSpPr>
          <p:nvPr>
            <p:ph type="subTitle" idx="4294967295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678923" y="1959587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Asynchronus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530389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Promise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530389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Await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284818" y="3723950"/>
            <a:ext cx="327431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Callback </a:t>
            </a:r>
            <a:r>
              <a:rPr lang="en-US" dirty="0" err="1" smtClean="0"/>
              <a:t>Asynchronus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1402373" y="13202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6253839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1402423" y="30994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6253839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3144372" y="291109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Catch Finally</a:t>
            </a:r>
            <a:endParaRPr dirty="0"/>
          </a:p>
        </p:txBody>
      </p:sp>
      <p:sp>
        <p:nvSpPr>
          <p:cNvPr id="20" name="Google Shape;504;p61"/>
          <p:cNvSpPr txBox="1">
            <a:spLocks/>
          </p:cNvSpPr>
          <p:nvPr/>
        </p:nvSpPr>
        <p:spPr>
          <a:xfrm>
            <a:off x="3867822" y="2271762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639497" y="2317463"/>
            <a:ext cx="386500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Asynchronus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350984" y="445055"/>
            <a:ext cx="8655512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Synchronous </a:t>
            </a:r>
            <a:r>
              <a:rPr lang="en-US" dirty="0" err="1"/>
              <a:t>artinya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 </a:t>
            </a:r>
          </a:p>
          <a:p>
            <a:pPr marL="342900" lvl="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Asynchronous </a:t>
            </a:r>
            <a:r>
              <a:rPr lang="en-US" dirty="0" err="1"/>
              <a:t>artinya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smtClean="0"/>
              <a:t>proses.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4" y="2184950"/>
            <a:ext cx="4943762" cy="2323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024" y="2685407"/>
            <a:ext cx="3462122" cy="1045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639497" y="2317463"/>
            <a:ext cx="386500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Promise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33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64905" y="270568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Promise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816778" y="933381"/>
            <a:ext cx="8004088" cy="1713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200"/>
              </a:spcAft>
            </a:pPr>
            <a:r>
              <a:rPr lang="en-US" dirty="0"/>
              <a:t>Promise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perwakilan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promise </a:t>
            </a:r>
            <a:r>
              <a:rPr lang="en-US" dirty="0" err="1"/>
              <a:t>dibuat</a:t>
            </a:r>
            <a:r>
              <a:rPr lang="en-US" dirty="0"/>
              <a:t>. Promise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handler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asynchronous.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59187" y="3148837"/>
            <a:ext cx="5774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Promis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3 state (status):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Pending : </a:t>
            </a:r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di proses (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Fullfiled</a:t>
            </a:r>
            <a:r>
              <a:rPr lang="en-US" dirty="0" smtClean="0"/>
              <a:t> : </a:t>
            </a:r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Rejected : </a:t>
            </a:r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270308" y="4046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Promise memiliki dua parameter yang masing-masing dapat menerima satu parameter, yaitu:</a:t>
            </a:r>
            <a:endParaRPr dirty="0" smtClean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resolve() : untuk mengirim data ketika promise/janji telah terpenuhi (fullfiled).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</a:t>
            </a:r>
            <a:r>
              <a:rPr lang="en" dirty="0" smtClean="0"/>
              <a:t>eject() : untuk menampilkan pesan jika promise tidak dapat terpenuhi (rejected)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73" y="1711922"/>
            <a:ext cx="3951166" cy="2587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639497" y="2317463"/>
            <a:ext cx="386500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Callback </a:t>
            </a:r>
            <a:r>
              <a:rPr lang="en-US" dirty="0" err="1" smtClean="0"/>
              <a:t>Asynchronus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97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1294328" y="286896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Callback Asynchronus</a:t>
            </a:r>
            <a:endParaRPr dirty="0"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536265" y="912393"/>
            <a:ext cx="8291476" cy="1432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Callback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yang paling </a:t>
            </a:r>
            <a:r>
              <a:rPr lang="en-US" dirty="0" err="1" smtClean="0"/>
              <a:t>umum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pPr algn="just"/>
            <a:r>
              <a:rPr lang="en-US" dirty="0" err="1" smtClean="0"/>
              <a:t>menghandle</a:t>
            </a:r>
            <a:r>
              <a:rPr lang="en-US" dirty="0" smtClean="0"/>
              <a:t> return value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asynchoronous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Callback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regular function yang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smtClean="0"/>
              <a:t>paling</a:t>
            </a:r>
          </a:p>
          <a:p>
            <a:pPr algn="just"/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asynchronous </a:t>
            </a:r>
            <a:r>
              <a:rPr lang="en-US" dirty="0" smtClean="0"/>
              <a:t>function. </a:t>
            </a:r>
            <a:r>
              <a:rPr lang="en-US" dirty="0" err="1" smtClean="0"/>
              <a:t>Seperti</a:t>
            </a:r>
            <a:r>
              <a:rPr lang="en-US" dirty="0" smtClean="0"/>
              <a:t> function </a:t>
            </a:r>
            <a:r>
              <a:rPr lang="en-US" dirty="0" err="1" smtClean="0"/>
              <a:t>biasa</a:t>
            </a:r>
            <a:r>
              <a:rPr lang="en-US" dirty="0"/>
              <a:t>, callback </a:t>
            </a:r>
            <a:r>
              <a:rPr lang="en-US" dirty="0" err="1" smtClean="0"/>
              <a:t>juga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endParaRPr lang="en-US" dirty="0"/>
          </a:p>
          <a:p>
            <a:pPr algn="just"/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/>
              <a:t>parameter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/>
              <a:t>value.</a:t>
            </a:r>
            <a:endParaRPr lang="en-US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317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Open Sans</vt:lpstr>
      <vt:lpstr>Montserrat</vt:lpstr>
      <vt:lpstr>Poppins</vt:lpstr>
      <vt:lpstr>Vidaloka</vt:lpstr>
      <vt:lpstr>Crimson Text</vt:lpstr>
      <vt:lpstr>Arial</vt:lpstr>
      <vt:lpstr>Minimalist Business Slides XL by Slidesgo</vt:lpstr>
      <vt:lpstr>Week 2 Javascript 3</vt:lpstr>
      <vt:lpstr>Table of contents</vt:lpstr>
      <vt:lpstr>Asynchronus</vt:lpstr>
      <vt:lpstr>PowerPoint Presentation</vt:lpstr>
      <vt:lpstr>Promise</vt:lpstr>
      <vt:lpstr>Promise</vt:lpstr>
      <vt:lpstr>PowerPoint Presentation</vt:lpstr>
      <vt:lpstr>Callback Asynchronus</vt:lpstr>
      <vt:lpstr>Callback Asynchronus</vt:lpstr>
      <vt:lpstr>Async Await</vt:lpstr>
      <vt:lpstr>Async Await</vt:lpstr>
      <vt:lpstr>Try Catch Finally</vt:lpstr>
      <vt:lpstr>Try Catch Finally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Javascript 3</dc:title>
  <cp:lastModifiedBy>Microsoft account</cp:lastModifiedBy>
  <cp:revision>12</cp:revision>
  <dcterms:modified xsi:type="dcterms:W3CDTF">2023-01-05T20:31:32Z</dcterms:modified>
</cp:coreProperties>
</file>