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89" r:id="rId7"/>
    <p:sldId id="262" r:id="rId8"/>
    <p:sldId id="291" r:id="rId9"/>
    <p:sldId id="292" r:id="rId10"/>
    <p:sldId id="293" r:id="rId11"/>
    <p:sldId id="294" r:id="rId12"/>
    <p:sldId id="295" r:id="rId13"/>
    <p:sldId id="290" r:id="rId14"/>
    <p:sldId id="263" r:id="rId15"/>
    <p:sldId id="268" r:id="rId16"/>
  </p:sldIdLst>
  <p:sldSz cx="9144000" cy="5143500" type="screen16x9"/>
  <p:notesSz cx="6858000" cy="9144000"/>
  <p:embeddedFontLs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Anek Devanagari" panose="020B0604020202020204" charset="0"/>
      <p:regular r:id="rId22"/>
      <p:bold r:id="rId23"/>
    </p:embeddedFont>
    <p:embeddedFont>
      <p:font typeface="Bebas Neu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7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D263EA-8CD7-4761-8E22-0FF5A1AFFC5E}">
  <a:tblStyle styleId="{57D263EA-8CD7-4761-8E22-0FF5A1AFFC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6"/>
      </p:cViewPr>
      <p:guideLst>
        <p:guide orient="horz" pos="6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35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9fb9db20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9fb9db20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132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80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51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024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663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717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92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13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57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9c96260e46_0_17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9c96260e46_0_17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13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59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43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8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034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50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11075"/>
            <a:ext cx="6649800" cy="24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656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044145" y="175925"/>
            <a:ext cx="923308" cy="206230"/>
            <a:chOff x="8044145" y="175925"/>
            <a:chExt cx="923308" cy="206230"/>
          </a:xfrm>
        </p:grpSpPr>
        <p:sp>
          <p:nvSpPr>
            <p:cNvPr id="13" name="Google Shape;13;p2"/>
            <p:cNvSpPr/>
            <p:nvPr/>
          </p:nvSpPr>
          <p:spPr>
            <a:xfrm>
              <a:off x="8044145" y="175925"/>
              <a:ext cx="206647" cy="206230"/>
            </a:xfrm>
            <a:custGeom>
              <a:avLst/>
              <a:gdLst/>
              <a:ahLst/>
              <a:cxnLst/>
              <a:rect l="l" t="t" r="r" b="b"/>
              <a:pathLst>
                <a:path w="14864" h="14834" fill="none" extrusionOk="0">
                  <a:moveTo>
                    <a:pt x="8846" y="12250"/>
                  </a:moveTo>
                  <a:lnTo>
                    <a:pt x="7417" y="14834"/>
                  </a:lnTo>
                  <a:lnTo>
                    <a:pt x="6019" y="12250"/>
                  </a:lnTo>
                  <a:cubicBezTo>
                    <a:pt x="5228" y="10821"/>
                    <a:pt x="4043" y="9636"/>
                    <a:pt x="2614" y="8846"/>
                  </a:cubicBezTo>
                  <a:lnTo>
                    <a:pt x="0" y="7417"/>
                  </a:lnTo>
                  <a:lnTo>
                    <a:pt x="2614" y="5988"/>
                  </a:lnTo>
                  <a:cubicBezTo>
                    <a:pt x="4043" y="5198"/>
                    <a:pt x="5228" y="4043"/>
                    <a:pt x="6019" y="2615"/>
                  </a:cubicBezTo>
                  <a:lnTo>
                    <a:pt x="7417" y="1"/>
                  </a:lnTo>
                  <a:lnTo>
                    <a:pt x="8846" y="2615"/>
                  </a:lnTo>
                  <a:cubicBezTo>
                    <a:pt x="9636" y="4043"/>
                    <a:pt x="10821" y="5229"/>
                    <a:pt x="12250" y="5988"/>
                  </a:cubicBezTo>
                  <a:lnTo>
                    <a:pt x="14864" y="7417"/>
                  </a:lnTo>
                  <a:lnTo>
                    <a:pt x="12250" y="8846"/>
                  </a:lnTo>
                  <a:cubicBezTo>
                    <a:pt x="10821" y="9636"/>
                    <a:pt x="9636" y="10791"/>
                    <a:pt x="8846" y="1225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02468" y="175925"/>
              <a:ext cx="206661" cy="206230"/>
            </a:xfrm>
            <a:custGeom>
              <a:avLst/>
              <a:gdLst/>
              <a:ahLst/>
              <a:cxnLst/>
              <a:rect l="l" t="t" r="r" b="b"/>
              <a:pathLst>
                <a:path w="14865" h="14834" extrusionOk="0">
                  <a:moveTo>
                    <a:pt x="7417" y="1"/>
                  </a:moveTo>
                  <a:lnTo>
                    <a:pt x="6019" y="2615"/>
                  </a:lnTo>
                  <a:cubicBezTo>
                    <a:pt x="5229" y="4043"/>
                    <a:pt x="4044" y="5198"/>
                    <a:pt x="2615" y="5988"/>
                  </a:cubicBezTo>
                  <a:lnTo>
                    <a:pt x="1" y="7417"/>
                  </a:lnTo>
                  <a:lnTo>
                    <a:pt x="2615" y="8846"/>
                  </a:lnTo>
                  <a:cubicBezTo>
                    <a:pt x="4044" y="9636"/>
                    <a:pt x="5229" y="10821"/>
                    <a:pt x="6019" y="12250"/>
                  </a:cubicBezTo>
                  <a:lnTo>
                    <a:pt x="7417" y="14834"/>
                  </a:lnTo>
                  <a:lnTo>
                    <a:pt x="8846" y="12250"/>
                  </a:lnTo>
                  <a:cubicBezTo>
                    <a:pt x="9636" y="10791"/>
                    <a:pt x="10822" y="9636"/>
                    <a:pt x="12250" y="8846"/>
                  </a:cubicBezTo>
                  <a:lnTo>
                    <a:pt x="14864" y="7417"/>
                  </a:lnTo>
                  <a:lnTo>
                    <a:pt x="12250" y="5988"/>
                  </a:lnTo>
                  <a:cubicBezTo>
                    <a:pt x="10822" y="5229"/>
                    <a:pt x="9636" y="4043"/>
                    <a:pt x="8846" y="2615"/>
                  </a:cubicBezTo>
                  <a:lnTo>
                    <a:pt x="741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60806" y="175925"/>
              <a:ext cx="206647" cy="206230"/>
            </a:xfrm>
            <a:custGeom>
              <a:avLst/>
              <a:gdLst/>
              <a:ahLst/>
              <a:cxnLst/>
              <a:rect l="l" t="t" r="r" b="b"/>
              <a:pathLst>
                <a:path w="14864" h="14834" fill="none" extrusionOk="0">
                  <a:moveTo>
                    <a:pt x="8876" y="12250"/>
                  </a:moveTo>
                  <a:lnTo>
                    <a:pt x="7447" y="14834"/>
                  </a:lnTo>
                  <a:lnTo>
                    <a:pt x="6019" y="12250"/>
                  </a:lnTo>
                  <a:cubicBezTo>
                    <a:pt x="5229" y="10821"/>
                    <a:pt x="4043" y="9636"/>
                    <a:pt x="2614" y="8846"/>
                  </a:cubicBezTo>
                  <a:lnTo>
                    <a:pt x="0" y="7417"/>
                  </a:lnTo>
                  <a:lnTo>
                    <a:pt x="2614" y="5988"/>
                  </a:lnTo>
                  <a:cubicBezTo>
                    <a:pt x="4043" y="5198"/>
                    <a:pt x="5229" y="4043"/>
                    <a:pt x="6019" y="2615"/>
                  </a:cubicBezTo>
                  <a:lnTo>
                    <a:pt x="7447" y="1"/>
                  </a:lnTo>
                  <a:lnTo>
                    <a:pt x="8876" y="2615"/>
                  </a:lnTo>
                  <a:cubicBezTo>
                    <a:pt x="9636" y="4043"/>
                    <a:pt x="10821" y="5229"/>
                    <a:pt x="12250" y="5988"/>
                  </a:cubicBezTo>
                  <a:lnTo>
                    <a:pt x="14864" y="7417"/>
                  </a:lnTo>
                  <a:lnTo>
                    <a:pt x="12250" y="8846"/>
                  </a:lnTo>
                  <a:cubicBezTo>
                    <a:pt x="10821" y="9636"/>
                    <a:pt x="9636" y="10791"/>
                    <a:pt x="8876" y="1225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>
            <a:off x="7674211" y="4045430"/>
            <a:ext cx="1513129" cy="896671"/>
          </a:xfrm>
          <a:custGeom>
            <a:avLst/>
            <a:gdLst/>
            <a:ahLst/>
            <a:cxnLst/>
            <a:rect l="l" t="t" r="r" b="b"/>
            <a:pathLst>
              <a:path w="116082" h="50396" extrusionOk="0">
                <a:moveTo>
                  <a:pt x="0" y="0"/>
                </a:moveTo>
                <a:lnTo>
                  <a:pt x="0" y="50396"/>
                </a:lnTo>
                <a:lnTo>
                  <a:pt x="65685" y="50396"/>
                </a:lnTo>
                <a:cubicBezTo>
                  <a:pt x="93497" y="50396"/>
                  <a:pt x="116081" y="27842"/>
                  <a:pt x="1160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926650" y="3912100"/>
            <a:ext cx="665400" cy="331413"/>
            <a:chOff x="7926650" y="3912100"/>
            <a:chExt cx="665400" cy="331413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7926650" y="3912100"/>
              <a:ext cx="55800" cy="331413"/>
              <a:chOff x="7574925" y="2064250"/>
              <a:chExt cx="55800" cy="33141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079050" y="3912100"/>
              <a:ext cx="55800" cy="331413"/>
              <a:chOff x="7574925" y="2064250"/>
              <a:chExt cx="55800" cy="33141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231450" y="3912100"/>
              <a:ext cx="55800" cy="331413"/>
              <a:chOff x="7574925" y="2064250"/>
              <a:chExt cx="55800" cy="331413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383850" y="3912100"/>
              <a:ext cx="55800" cy="331413"/>
              <a:chOff x="7574925" y="2064250"/>
              <a:chExt cx="55800" cy="331413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8536250" y="3912100"/>
              <a:ext cx="55800" cy="331413"/>
              <a:chOff x="7574925" y="2064250"/>
              <a:chExt cx="55800" cy="331413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43;p2"/>
          <p:cNvSpPr/>
          <p:nvPr/>
        </p:nvSpPr>
        <p:spPr>
          <a:xfrm>
            <a:off x="-1104400" y="263788"/>
            <a:ext cx="1587600" cy="15876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-216304" y="-292009"/>
            <a:ext cx="1142100" cy="11421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851582" y="1343350"/>
            <a:ext cx="4299300" cy="30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14"/>
          <p:cNvSpPr>
            <a:spLocks noGrp="1"/>
          </p:cNvSpPr>
          <p:nvPr>
            <p:ph type="pic" idx="2"/>
          </p:nvPr>
        </p:nvSpPr>
        <p:spPr>
          <a:xfrm flipH="1">
            <a:off x="5402682" y="1368050"/>
            <a:ext cx="2617200" cy="30621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4"/>
          <p:cNvSpPr/>
          <p:nvPr/>
        </p:nvSpPr>
        <p:spPr>
          <a:xfrm rot="5400000">
            <a:off x="365134" y="4285953"/>
            <a:ext cx="325037" cy="1115437"/>
          </a:xfrm>
          <a:custGeom>
            <a:avLst/>
            <a:gdLst/>
            <a:ahLst/>
            <a:cxnLst/>
            <a:rect l="l" t="t" r="r" b="b"/>
            <a:pathLst>
              <a:path w="18330" h="72738" extrusionOk="0">
                <a:moveTo>
                  <a:pt x="9180" y="1"/>
                </a:moveTo>
                <a:cubicBezTo>
                  <a:pt x="4104" y="1"/>
                  <a:pt x="1" y="4104"/>
                  <a:pt x="1" y="9150"/>
                </a:cubicBezTo>
                <a:lnTo>
                  <a:pt x="1" y="72737"/>
                </a:lnTo>
                <a:lnTo>
                  <a:pt x="18329" y="72737"/>
                </a:lnTo>
                <a:lnTo>
                  <a:pt x="18329" y="9150"/>
                </a:lnTo>
                <a:cubicBezTo>
                  <a:pt x="18329" y="4104"/>
                  <a:pt x="14226" y="1"/>
                  <a:pt x="91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"/>
          <p:cNvSpPr/>
          <p:nvPr/>
        </p:nvSpPr>
        <p:spPr>
          <a:xfrm rot="10800000">
            <a:off x="90151" y="4560833"/>
            <a:ext cx="1115523" cy="325051"/>
          </a:xfrm>
          <a:custGeom>
            <a:avLst/>
            <a:gdLst/>
            <a:ahLst/>
            <a:cxnLst/>
            <a:rect l="l" t="t" r="r" b="b"/>
            <a:pathLst>
              <a:path w="117146" h="34135" fill="none" extrusionOk="0">
                <a:moveTo>
                  <a:pt x="117146" y="34135"/>
                </a:moveTo>
                <a:lnTo>
                  <a:pt x="17083" y="34135"/>
                </a:lnTo>
                <a:cubicBezTo>
                  <a:pt x="7661" y="34135"/>
                  <a:pt x="1" y="26506"/>
                  <a:pt x="1" y="17053"/>
                </a:cubicBezTo>
                <a:lnTo>
                  <a:pt x="1" y="17053"/>
                </a:lnTo>
                <a:cubicBezTo>
                  <a:pt x="1" y="7630"/>
                  <a:pt x="7661" y="1"/>
                  <a:pt x="17083" y="1"/>
                </a:cubicBezTo>
                <a:lnTo>
                  <a:pt x="117146" y="1"/>
                </a:lnTo>
                <a:lnTo>
                  <a:pt x="117146" y="34135"/>
                </a:lnTo>
                <a:close/>
              </a:path>
            </a:pathLst>
          </a:custGeom>
          <a:noFill/>
          <a:ln w="987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-138251" y="-283374"/>
            <a:ext cx="804600" cy="8046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7974426" y="-394076"/>
            <a:ext cx="1411800" cy="14118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5"/>
          <p:cNvSpPr txBox="1">
            <a:spLocks noGrp="1"/>
          </p:cNvSpPr>
          <p:nvPr>
            <p:ph type="title"/>
          </p:nvPr>
        </p:nvSpPr>
        <p:spPr>
          <a:xfrm>
            <a:off x="1226263" y="3100300"/>
            <a:ext cx="7204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subTitle" idx="1"/>
          </p:nvPr>
        </p:nvSpPr>
        <p:spPr>
          <a:xfrm>
            <a:off x="1226138" y="1511325"/>
            <a:ext cx="72045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1" name="Google Shape;261;p15"/>
          <p:cNvSpPr/>
          <p:nvPr/>
        </p:nvSpPr>
        <p:spPr>
          <a:xfrm flipH="1">
            <a:off x="149097" y="4086925"/>
            <a:ext cx="411738" cy="1413117"/>
          </a:xfrm>
          <a:custGeom>
            <a:avLst/>
            <a:gdLst/>
            <a:ahLst/>
            <a:cxnLst/>
            <a:rect l="l" t="t" r="r" b="b"/>
            <a:pathLst>
              <a:path w="18330" h="72738" extrusionOk="0">
                <a:moveTo>
                  <a:pt x="9180" y="1"/>
                </a:moveTo>
                <a:cubicBezTo>
                  <a:pt x="4104" y="1"/>
                  <a:pt x="1" y="4104"/>
                  <a:pt x="1" y="9150"/>
                </a:cubicBezTo>
                <a:lnTo>
                  <a:pt x="1" y="72737"/>
                </a:lnTo>
                <a:lnTo>
                  <a:pt x="18329" y="72737"/>
                </a:lnTo>
                <a:lnTo>
                  <a:pt x="18329" y="9150"/>
                </a:lnTo>
                <a:cubicBezTo>
                  <a:pt x="18329" y="4104"/>
                  <a:pt x="14226" y="1"/>
                  <a:pt x="91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"/>
          <p:cNvSpPr/>
          <p:nvPr/>
        </p:nvSpPr>
        <p:spPr>
          <a:xfrm rot="-5400000" flipH="1">
            <a:off x="-199178" y="4435185"/>
            <a:ext cx="1413074" cy="411753"/>
          </a:xfrm>
          <a:custGeom>
            <a:avLst/>
            <a:gdLst/>
            <a:ahLst/>
            <a:cxnLst/>
            <a:rect l="l" t="t" r="r" b="b"/>
            <a:pathLst>
              <a:path w="117146" h="34135" fill="none" extrusionOk="0">
                <a:moveTo>
                  <a:pt x="117146" y="34135"/>
                </a:moveTo>
                <a:lnTo>
                  <a:pt x="17083" y="34135"/>
                </a:lnTo>
                <a:cubicBezTo>
                  <a:pt x="7661" y="34135"/>
                  <a:pt x="1" y="26506"/>
                  <a:pt x="1" y="17053"/>
                </a:cubicBezTo>
                <a:lnTo>
                  <a:pt x="1" y="17053"/>
                </a:lnTo>
                <a:cubicBezTo>
                  <a:pt x="1" y="7630"/>
                  <a:pt x="7661" y="1"/>
                  <a:pt x="17083" y="1"/>
                </a:cubicBezTo>
                <a:lnTo>
                  <a:pt x="117146" y="1"/>
                </a:lnTo>
                <a:lnTo>
                  <a:pt x="117146" y="34135"/>
                </a:lnTo>
                <a:close/>
              </a:path>
            </a:pathLst>
          </a:custGeom>
          <a:noFill/>
          <a:ln w="987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-129926" y="-270699"/>
            <a:ext cx="804600" cy="8046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8883924" y="3934526"/>
            <a:ext cx="804600" cy="8046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5"/>
          <p:cNvGrpSpPr/>
          <p:nvPr/>
        </p:nvGrpSpPr>
        <p:grpSpPr>
          <a:xfrm>
            <a:off x="8119234" y="373788"/>
            <a:ext cx="665400" cy="331413"/>
            <a:chOff x="7926650" y="3912100"/>
            <a:chExt cx="665400" cy="331413"/>
          </a:xfrm>
        </p:grpSpPr>
        <p:grpSp>
          <p:nvGrpSpPr>
            <p:cNvPr id="266" name="Google Shape;266;p15"/>
            <p:cNvGrpSpPr/>
            <p:nvPr/>
          </p:nvGrpSpPr>
          <p:grpSpPr>
            <a:xfrm>
              <a:off x="7926650" y="3912100"/>
              <a:ext cx="55800" cy="331413"/>
              <a:chOff x="7574925" y="2064250"/>
              <a:chExt cx="55800" cy="331413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15"/>
            <p:cNvGrpSpPr/>
            <p:nvPr/>
          </p:nvGrpSpPr>
          <p:grpSpPr>
            <a:xfrm>
              <a:off x="8079050" y="3912100"/>
              <a:ext cx="55800" cy="331413"/>
              <a:chOff x="7574925" y="2064250"/>
              <a:chExt cx="55800" cy="331413"/>
            </a:xfrm>
          </p:grpSpPr>
          <p:sp>
            <p:nvSpPr>
              <p:cNvPr id="272" name="Google Shape;272;p1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15"/>
            <p:cNvGrpSpPr/>
            <p:nvPr/>
          </p:nvGrpSpPr>
          <p:grpSpPr>
            <a:xfrm>
              <a:off x="8231450" y="3912100"/>
              <a:ext cx="55800" cy="331413"/>
              <a:chOff x="7574925" y="2064250"/>
              <a:chExt cx="55800" cy="331413"/>
            </a:xfrm>
          </p:grpSpPr>
          <p:sp>
            <p:nvSpPr>
              <p:cNvPr id="277" name="Google Shape;277;p1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15"/>
            <p:cNvGrpSpPr/>
            <p:nvPr/>
          </p:nvGrpSpPr>
          <p:grpSpPr>
            <a:xfrm>
              <a:off x="8383850" y="3912100"/>
              <a:ext cx="55800" cy="331413"/>
              <a:chOff x="7574925" y="2064250"/>
              <a:chExt cx="55800" cy="331413"/>
            </a:xfrm>
          </p:grpSpPr>
          <p:sp>
            <p:nvSpPr>
              <p:cNvPr id="282" name="Google Shape;282;p1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15"/>
            <p:cNvGrpSpPr/>
            <p:nvPr/>
          </p:nvGrpSpPr>
          <p:grpSpPr>
            <a:xfrm>
              <a:off x="8536250" y="3912100"/>
              <a:ext cx="55800" cy="331413"/>
              <a:chOff x="7574925" y="2064250"/>
              <a:chExt cx="55800" cy="331413"/>
            </a:xfrm>
          </p:grpSpPr>
          <p:sp>
            <p:nvSpPr>
              <p:cNvPr id="287" name="Google Shape;287;p1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1878100" y="540000"/>
            <a:ext cx="53877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nek Devanagari"/>
                <a:ea typeface="Anek Devanagari"/>
                <a:cs typeface="Anek Devanagari"/>
                <a:sym typeface="Anek Devanagari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ek Devanagari"/>
                <a:ea typeface="Anek Devanagari"/>
                <a:cs typeface="Anek Devanagari"/>
                <a:sym typeface="Anek Devanaga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ek Devanagari"/>
                <a:ea typeface="Anek Devanagari"/>
                <a:cs typeface="Anek Devanagari"/>
                <a:sym typeface="Anek Devanagari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</a:t>
            </a:r>
            <a:endParaRPr sz="12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31" name="Google Shape;331;p17"/>
          <p:cNvGrpSpPr/>
          <p:nvPr/>
        </p:nvGrpSpPr>
        <p:grpSpPr>
          <a:xfrm flipH="1">
            <a:off x="487088" y="328325"/>
            <a:ext cx="923308" cy="206230"/>
            <a:chOff x="8044145" y="175925"/>
            <a:chExt cx="923308" cy="206230"/>
          </a:xfrm>
        </p:grpSpPr>
        <p:sp>
          <p:nvSpPr>
            <p:cNvPr id="332" name="Google Shape;332;p17"/>
            <p:cNvSpPr/>
            <p:nvPr/>
          </p:nvSpPr>
          <p:spPr>
            <a:xfrm>
              <a:off x="8044145" y="175925"/>
              <a:ext cx="206647" cy="206230"/>
            </a:xfrm>
            <a:custGeom>
              <a:avLst/>
              <a:gdLst/>
              <a:ahLst/>
              <a:cxnLst/>
              <a:rect l="l" t="t" r="r" b="b"/>
              <a:pathLst>
                <a:path w="14864" h="14834" fill="none" extrusionOk="0">
                  <a:moveTo>
                    <a:pt x="8846" y="12250"/>
                  </a:moveTo>
                  <a:lnTo>
                    <a:pt x="7417" y="14834"/>
                  </a:lnTo>
                  <a:lnTo>
                    <a:pt x="6019" y="12250"/>
                  </a:lnTo>
                  <a:cubicBezTo>
                    <a:pt x="5228" y="10821"/>
                    <a:pt x="4043" y="9636"/>
                    <a:pt x="2614" y="8846"/>
                  </a:cubicBezTo>
                  <a:lnTo>
                    <a:pt x="0" y="7417"/>
                  </a:lnTo>
                  <a:lnTo>
                    <a:pt x="2614" y="5988"/>
                  </a:lnTo>
                  <a:cubicBezTo>
                    <a:pt x="4043" y="5198"/>
                    <a:pt x="5228" y="4043"/>
                    <a:pt x="6019" y="2615"/>
                  </a:cubicBezTo>
                  <a:lnTo>
                    <a:pt x="7417" y="1"/>
                  </a:lnTo>
                  <a:lnTo>
                    <a:pt x="8846" y="2615"/>
                  </a:lnTo>
                  <a:cubicBezTo>
                    <a:pt x="9636" y="4043"/>
                    <a:pt x="10821" y="5229"/>
                    <a:pt x="12250" y="5988"/>
                  </a:cubicBezTo>
                  <a:lnTo>
                    <a:pt x="14864" y="7417"/>
                  </a:lnTo>
                  <a:lnTo>
                    <a:pt x="12250" y="8846"/>
                  </a:lnTo>
                  <a:cubicBezTo>
                    <a:pt x="10821" y="9636"/>
                    <a:pt x="9636" y="10791"/>
                    <a:pt x="8846" y="1225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8402468" y="175925"/>
              <a:ext cx="206661" cy="206230"/>
            </a:xfrm>
            <a:custGeom>
              <a:avLst/>
              <a:gdLst/>
              <a:ahLst/>
              <a:cxnLst/>
              <a:rect l="l" t="t" r="r" b="b"/>
              <a:pathLst>
                <a:path w="14865" h="14834" extrusionOk="0">
                  <a:moveTo>
                    <a:pt x="7417" y="1"/>
                  </a:moveTo>
                  <a:lnTo>
                    <a:pt x="6019" y="2615"/>
                  </a:lnTo>
                  <a:cubicBezTo>
                    <a:pt x="5229" y="4043"/>
                    <a:pt x="4044" y="5198"/>
                    <a:pt x="2615" y="5988"/>
                  </a:cubicBezTo>
                  <a:lnTo>
                    <a:pt x="1" y="7417"/>
                  </a:lnTo>
                  <a:lnTo>
                    <a:pt x="2615" y="8846"/>
                  </a:lnTo>
                  <a:cubicBezTo>
                    <a:pt x="4044" y="9636"/>
                    <a:pt x="5229" y="10821"/>
                    <a:pt x="6019" y="12250"/>
                  </a:cubicBezTo>
                  <a:lnTo>
                    <a:pt x="7417" y="14834"/>
                  </a:lnTo>
                  <a:lnTo>
                    <a:pt x="8846" y="12250"/>
                  </a:lnTo>
                  <a:cubicBezTo>
                    <a:pt x="9636" y="10791"/>
                    <a:pt x="10822" y="9636"/>
                    <a:pt x="12250" y="8846"/>
                  </a:cubicBezTo>
                  <a:lnTo>
                    <a:pt x="14864" y="7417"/>
                  </a:lnTo>
                  <a:lnTo>
                    <a:pt x="12250" y="5988"/>
                  </a:lnTo>
                  <a:cubicBezTo>
                    <a:pt x="10822" y="5229"/>
                    <a:pt x="9636" y="4043"/>
                    <a:pt x="8846" y="2615"/>
                  </a:cubicBezTo>
                  <a:lnTo>
                    <a:pt x="741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8760806" y="175925"/>
              <a:ext cx="206647" cy="206230"/>
            </a:xfrm>
            <a:custGeom>
              <a:avLst/>
              <a:gdLst/>
              <a:ahLst/>
              <a:cxnLst/>
              <a:rect l="l" t="t" r="r" b="b"/>
              <a:pathLst>
                <a:path w="14864" h="14834" fill="none" extrusionOk="0">
                  <a:moveTo>
                    <a:pt x="8876" y="12250"/>
                  </a:moveTo>
                  <a:lnTo>
                    <a:pt x="7447" y="14834"/>
                  </a:lnTo>
                  <a:lnTo>
                    <a:pt x="6019" y="12250"/>
                  </a:lnTo>
                  <a:cubicBezTo>
                    <a:pt x="5229" y="10821"/>
                    <a:pt x="4043" y="9636"/>
                    <a:pt x="2614" y="8846"/>
                  </a:cubicBezTo>
                  <a:lnTo>
                    <a:pt x="0" y="7417"/>
                  </a:lnTo>
                  <a:lnTo>
                    <a:pt x="2614" y="5988"/>
                  </a:lnTo>
                  <a:cubicBezTo>
                    <a:pt x="4043" y="5198"/>
                    <a:pt x="5229" y="4043"/>
                    <a:pt x="6019" y="2615"/>
                  </a:cubicBezTo>
                  <a:lnTo>
                    <a:pt x="7447" y="1"/>
                  </a:lnTo>
                  <a:lnTo>
                    <a:pt x="8876" y="2615"/>
                  </a:lnTo>
                  <a:cubicBezTo>
                    <a:pt x="9636" y="4043"/>
                    <a:pt x="10821" y="5229"/>
                    <a:pt x="12250" y="5988"/>
                  </a:cubicBezTo>
                  <a:lnTo>
                    <a:pt x="14864" y="7417"/>
                  </a:lnTo>
                  <a:lnTo>
                    <a:pt x="12250" y="8846"/>
                  </a:lnTo>
                  <a:cubicBezTo>
                    <a:pt x="10821" y="9636"/>
                    <a:pt x="9636" y="10791"/>
                    <a:pt x="8876" y="1225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17"/>
          <p:cNvSpPr/>
          <p:nvPr/>
        </p:nvSpPr>
        <p:spPr>
          <a:xfrm rot="10800000" flipH="1">
            <a:off x="-37600" y="4045430"/>
            <a:ext cx="1513129" cy="896671"/>
          </a:xfrm>
          <a:custGeom>
            <a:avLst/>
            <a:gdLst/>
            <a:ahLst/>
            <a:cxnLst/>
            <a:rect l="l" t="t" r="r" b="b"/>
            <a:pathLst>
              <a:path w="116082" h="50396" extrusionOk="0">
                <a:moveTo>
                  <a:pt x="0" y="0"/>
                </a:moveTo>
                <a:lnTo>
                  <a:pt x="0" y="50396"/>
                </a:lnTo>
                <a:lnTo>
                  <a:pt x="65685" y="50396"/>
                </a:lnTo>
                <a:cubicBezTo>
                  <a:pt x="93497" y="50396"/>
                  <a:pt x="116081" y="27842"/>
                  <a:pt x="1160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17"/>
          <p:cNvGrpSpPr/>
          <p:nvPr/>
        </p:nvGrpSpPr>
        <p:grpSpPr>
          <a:xfrm flipH="1">
            <a:off x="557690" y="3912100"/>
            <a:ext cx="665400" cy="331413"/>
            <a:chOff x="7926650" y="3912100"/>
            <a:chExt cx="665400" cy="331413"/>
          </a:xfrm>
        </p:grpSpPr>
        <p:grpSp>
          <p:nvGrpSpPr>
            <p:cNvPr id="337" name="Google Shape;337;p17"/>
            <p:cNvGrpSpPr/>
            <p:nvPr/>
          </p:nvGrpSpPr>
          <p:grpSpPr>
            <a:xfrm>
              <a:off x="7926650" y="3912100"/>
              <a:ext cx="55800" cy="331413"/>
              <a:chOff x="7574925" y="2064250"/>
              <a:chExt cx="55800" cy="331413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17"/>
            <p:cNvGrpSpPr/>
            <p:nvPr/>
          </p:nvGrpSpPr>
          <p:grpSpPr>
            <a:xfrm>
              <a:off x="8079050" y="3912100"/>
              <a:ext cx="55800" cy="331413"/>
              <a:chOff x="7574925" y="2064250"/>
              <a:chExt cx="55800" cy="331413"/>
            </a:xfrm>
          </p:grpSpPr>
          <p:sp>
            <p:nvSpPr>
              <p:cNvPr id="343" name="Google Shape;343;p17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17"/>
            <p:cNvGrpSpPr/>
            <p:nvPr/>
          </p:nvGrpSpPr>
          <p:grpSpPr>
            <a:xfrm>
              <a:off x="8231450" y="3912100"/>
              <a:ext cx="55800" cy="331413"/>
              <a:chOff x="7574925" y="2064250"/>
              <a:chExt cx="55800" cy="331413"/>
            </a:xfrm>
          </p:grpSpPr>
          <p:sp>
            <p:nvSpPr>
              <p:cNvPr id="348" name="Google Shape;348;p17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17"/>
            <p:cNvGrpSpPr/>
            <p:nvPr/>
          </p:nvGrpSpPr>
          <p:grpSpPr>
            <a:xfrm>
              <a:off x="8383850" y="3912100"/>
              <a:ext cx="55800" cy="331413"/>
              <a:chOff x="7574925" y="2064250"/>
              <a:chExt cx="55800" cy="331413"/>
            </a:xfrm>
          </p:grpSpPr>
          <p:sp>
            <p:nvSpPr>
              <p:cNvPr id="353" name="Google Shape;353;p17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17"/>
            <p:cNvGrpSpPr/>
            <p:nvPr/>
          </p:nvGrpSpPr>
          <p:grpSpPr>
            <a:xfrm>
              <a:off x="8536250" y="3912100"/>
              <a:ext cx="55800" cy="331413"/>
              <a:chOff x="7574925" y="2064250"/>
              <a:chExt cx="55800" cy="331413"/>
            </a:xfrm>
          </p:grpSpPr>
          <p:sp>
            <p:nvSpPr>
              <p:cNvPr id="358" name="Google Shape;358;p17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" name="Google Shape;362;p17"/>
          <p:cNvSpPr/>
          <p:nvPr/>
        </p:nvSpPr>
        <p:spPr>
          <a:xfrm flipH="1">
            <a:off x="7637130" y="328331"/>
            <a:ext cx="2313600" cy="23136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7"/>
          <p:cNvSpPr/>
          <p:nvPr/>
        </p:nvSpPr>
        <p:spPr>
          <a:xfrm flipH="1">
            <a:off x="8475094" y="-342259"/>
            <a:ext cx="1142100" cy="11421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"/>
          <p:cNvSpPr/>
          <p:nvPr/>
        </p:nvSpPr>
        <p:spPr>
          <a:xfrm rot="10800000" flipH="1">
            <a:off x="8087384" y="4435185"/>
            <a:ext cx="1413074" cy="411753"/>
          </a:xfrm>
          <a:custGeom>
            <a:avLst/>
            <a:gdLst/>
            <a:ahLst/>
            <a:cxnLst/>
            <a:rect l="l" t="t" r="r" b="b"/>
            <a:pathLst>
              <a:path w="117146" h="34135" fill="none" extrusionOk="0">
                <a:moveTo>
                  <a:pt x="117146" y="34135"/>
                </a:moveTo>
                <a:lnTo>
                  <a:pt x="17083" y="34135"/>
                </a:lnTo>
                <a:cubicBezTo>
                  <a:pt x="7661" y="34135"/>
                  <a:pt x="1" y="26506"/>
                  <a:pt x="1" y="17053"/>
                </a:cubicBezTo>
                <a:lnTo>
                  <a:pt x="1" y="17053"/>
                </a:lnTo>
                <a:cubicBezTo>
                  <a:pt x="1" y="7630"/>
                  <a:pt x="7661" y="1"/>
                  <a:pt x="17083" y="1"/>
                </a:cubicBezTo>
                <a:lnTo>
                  <a:pt x="117146" y="1"/>
                </a:lnTo>
                <a:lnTo>
                  <a:pt x="117146" y="34135"/>
                </a:lnTo>
                <a:close/>
              </a:path>
            </a:pathLst>
          </a:custGeom>
          <a:noFill/>
          <a:ln w="987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720000" y="2271575"/>
            <a:ext cx="50676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842802" y="539500"/>
            <a:ext cx="1428000" cy="133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720000" y="36059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710675" y="114199"/>
            <a:ext cx="2634300" cy="26343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034331" y="-603398"/>
            <a:ext cx="1389900" cy="13899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8097047" y="4045475"/>
            <a:ext cx="1090300" cy="646077"/>
          </a:xfrm>
          <a:custGeom>
            <a:avLst/>
            <a:gdLst/>
            <a:ahLst/>
            <a:cxnLst/>
            <a:rect l="l" t="t" r="r" b="b"/>
            <a:pathLst>
              <a:path w="116082" h="50396" extrusionOk="0">
                <a:moveTo>
                  <a:pt x="0" y="0"/>
                </a:moveTo>
                <a:lnTo>
                  <a:pt x="0" y="50396"/>
                </a:lnTo>
                <a:lnTo>
                  <a:pt x="65685" y="50396"/>
                </a:lnTo>
                <a:cubicBezTo>
                  <a:pt x="93497" y="50396"/>
                  <a:pt x="116081" y="27842"/>
                  <a:pt x="1160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8119234" y="3988300"/>
            <a:ext cx="665400" cy="331413"/>
            <a:chOff x="7926650" y="3912100"/>
            <a:chExt cx="665400" cy="331413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7926650" y="3912100"/>
              <a:ext cx="55800" cy="331413"/>
              <a:chOff x="7574925" y="2064250"/>
              <a:chExt cx="55800" cy="331413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079050" y="3912100"/>
              <a:ext cx="55800" cy="331413"/>
              <a:chOff x="7574925" y="2064250"/>
              <a:chExt cx="55800" cy="331413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231450" y="3912100"/>
              <a:ext cx="55800" cy="331413"/>
              <a:chOff x="7574925" y="2064250"/>
              <a:chExt cx="55800" cy="331413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3"/>
            <p:cNvGrpSpPr/>
            <p:nvPr/>
          </p:nvGrpSpPr>
          <p:grpSpPr>
            <a:xfrm>
              <a:off x="8383850" y="3912100"/>
              <a:ext cx="55800" cy="331413"/>
              <a:chOff x="7574925" y="2064250"/>
              <a:chExt cx="55800" cy="331413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>
              <a:off x="8536250" y="3912100"/>
              <a:ext cx="55800" cy="331413"/>
              <a:chOff x="7574925" y="2064250"/>
              <a:chExt cx="55800" cy="331413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3"/>
          <p:cNvSpPr/>
          <p:nvPr/>
        </p:nvSpPr>
        <p:spPr>
          <a:xfrm>
            <a:off x="-744800" y="4233150"/>
            <a:ext cx="1587600" cy="15876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5055277" y="2330963"/>
            <a:ext cx="2505600" cy="1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2"/>
          </p:nvPr>
        </p:nvSpPr>
        <p:spPr>
          <a:xfrm>
            <a:off x="1583300" y="2330963"/>
            <a:ext cx="2505600" cy="1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>
          <a:xfrm>
            <a:off x="5055275" y="1870537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1583300" y="1870537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 flipH="1">
            <a:off x="-20093" y="4309545"/>
            <a:ext cx="763529" cy="452430"/>
          </a:xfrm>
          <a:custGeom>
            <a:avLst/>
            <a:gdLst/>
            <a:ahLst/>
            <a:cxnLst/>
            <a:rect l="l" t="t" r="r" b="b"/>
            <a:pathLst>
              <a:path w="116082" h="50396" extrusionOk="0">
                <a:moveTo>
                  <a:pt x="0" y="0"/>
                </a:moveTo>
                <a:lnTo>
                  <a:pt x="0" y="50396"/>
                </a:lnTo>
                <a:lnTo>
                  <a:pt x="65685" y="50396"/>
                </a:lnTo>
                <a:cubicBezTo>
                  <a:pt x="93497" y="50396"/>
                  <a:pt x="116081" y="27842"/>
                  <a:pt x="1160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 flipH="1">
            <a:off x="306419" y="4262421"/>
            <a:ext cx="665400" cy="331413"/>
            <a:chOff x="7926650" y="3912100"/>
            <a:chExt cx="665400" cy="331413"/>
          </a:xfrm>
        </p:grpSpPr>
        <p:grpSp>
          <p:nvGrpSpPr>
            <p:cNvPr id="93" name="Google Shape;93;p5"/>
            <p:cNvGrpSpPr/>
            <p:nvPr/>
          </p:nvGrpSpPr>
          <p:grpSpPr>
            <a:xfrm>
              <a:off x="7926650" y="3912100"/>
              <a:ext cx="55800" cy="331413"/>
              <a:chOff x="7574925" y="2064250"/>
              <a:chExt cx="55800" cy="331413"/>
            </a:xfrm>
          </p:grpSpPr>
          <p:sp>
            <p:nvSpPr>
              <p:cNvPr id="94" name="Google Shape;94;p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5"/>
            <p:cNvGrpSpPr/>
            <p:nvPr/>
          </p:nvGrpSpPr>
          <p:grpSpPr>
            <a:xfrm>
              <a:off x="8079050" y="3912100"/>
              <a:ext cx="55800" cy="331413"/>
              <a:chOff x="7574925" y="2064250"/>
              <a:chExt cx="55800" cy="331413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5"/>
            <p:cNvGrpSpPr/>
            <p:nvPr/>
          </p:nvGrpSpPr>
          <p:grpSpPr>
            <a:xfrm>
              <a:off x="8231450" y="3912100"/>
              <a:ext cx="55800" cy="331413"/>
              <a:chOff x="7574925" y="2064250"/>
              <a:chExt cx="55800" cy="331413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5"/>
            <p:cNvGrpSpPr/>
            <p:nvPr/>
          </p:nvGrpSpPr>
          <p:grpSpPr>
            <a:xfrm>
              <a:off x="8383850" y="3912100"/>
              <a:ext cx="55800" cy="331413"/>
              <a:chOff x="7574925" y="2064250"/>
              <a:chExt cx="55800" cy="331413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>
              <a:off x="8536250" y="3912100"/>
              <a:ext cx="55800" cy="331413"/>
              <a:chOff x="7574925" y="2064250"/>
              <a:chExt cx="55800" cy="331413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118;p5"/>
          <p:cNvSpPr/>
          <p:nvPr/>
        </p:nvSpPr>
        <p:spPr>
          <a:xfrm>
            <a:off x="-2420950" y="-656000"/>
            <a:ext cx="2921100" cy="29211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424000" y="4440600"/>
            <a:ext cx="962100" cy="9621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subTitle" idx="1"/>
          </p:nvPr>
        </p:nvSpPr>
        <p:spPr>
          <a:xfrm>
            <a:off x="4302538" y="1368050"/>
            <a:ext cx="3775800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7"/>
          <p:cNvSpPr>
            <a:spLocks noGrp="1"/>
          </p:cNvSpPr>
          <p:nvPr>
            <p:ph type="pic" idx="2"/>
          </p:nvPr>
        </p:nvSpPr>
        <p:spPr>
          <a:xfrm flipH="1">
            <a:off x="1065663" y="1368050"/>
            <a:ext cx="2617200" cy="30621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"/>
          <p:cNvSpPr/>
          <p:nvPr/>
        </p:nvSpPr>
        <p:spPr>
          <a:xfrm rot="10800000" flipH="1">
            <a:off x="7797575" y="4430141"/>
            <a:ext cx="1587600" cy="15876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8044145" y="175925"/>
            <a:ext cx="923308" cy="206230"/>
            <a:chOff x="8044145" y="175925"/>
            <a:chExt cx="923308" cy="206230"/>
          </a:xfrm>
        </p:grpSpPr>
        <p:sp>
          <p:nvSpPr>
            <p:cNvPr id="163" name="Google Shape;163;p7"/>
            <p:cNvSpPr/>
            <p:nvPr/>
          </p:nvSpPr>
          <p:spPr>
            <a:xfrm>
              <a:off x="8044145" y="175925"/>
              <a:ext cx="206647" cy="206230"/>
            </a:xfrm>
            <a:custGeom>
              <a:avLst/>
              <a:gdLst/>
              <a:ahLst/>
              <a:cxnLst/>
              <a:rect l="l" t="t" r="r" b="b"/>
              <a:pathLst>
                <a:path w="14864" h="14834" fill="none" extrusionOk="0">
                  <a:moveTo>
                    <a:pt x="8846" y="12250"/>
                  </a:moveTo>
                  <a:lnTo>
                    <a:pt x="7417" y="14834"/>
                  </a:lnTo>
                  <a:lnTo>
                    <a:pt x="6019" y="12250"/>
                  </a:lnTo>
                  <a:cubicBezTo>
                    <a:pt x="5228" y="10821"/>
                    <a:pt x="4043" y="9636"/>
                    <a:pt x="2614" y="8846"/>
                  </a:cubicBezTo>
                  <a:lnTo>
                    <a:pt x="0" y="7417"/>
                  </a:lnTo>
                  <a:lnTo>
                    <a:pt x="2614" y="5988"/>
                  </a:lnTo>
                  <a:cubicBezTo>
                    <a:pt x="4043" y="5198"/>
                    <a:pt x="5228" y="4043"/>
                    <a:pt x="6019" y="2615"/>
                  </a:cubicBezTo>
                  <a:lnTo>
                    <a:pt x="7417" y="1"/>
                  </a:lnTo>
                  <a:lnTo>
                    <a:pt x="8846" y="2615"/>
                  </a:lnTo>
                  <a:cubicBezTo>
                    <a:pt x="9636" y="4043"/>
                    <a:pt x="10821" y="5229"/>
                    <a:pt x="12250" y="5988"/>
                  </a:cubicBezTo>
                  <a:lnTo>
                    <a:pt x="14864" y="7417"/>
                  </a:lnTo>
                  <a:lnTo>
                    <a:pt x="12250" y="8846"/>
                  </a:lnTo>
                  <a:cubicBezTo>
                    <a:pt x="10821" y="9636"/>
                    <a:pt x="9636" y="10791"/>
                    <a:pt x="8846" y="1225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402468" y="175925"/>
              <a:ext cx="206661" cy="206230"/>
            </a:xfrm>
            <a:custGeom>
              <a:avLst/>
              <a:gdLst/>
              <a:ahLst/>
              <a:cxnLst/>
              <a:rect l="l" t="t" r="r" b="b"/>
              <a:pathLst>
                <a:path w="14865" h="14834" extrusionOk="0">
                  <a:moveTo>
                    <a:pt x="7417" y="1"/>
                  </a:moveTo>
                  <a:lnTo>
                    <a:pt x="6019" y="2615"/>
                  </a:lnTo>
                  <a:cubicBezTo>
                    <a:pt x="5229" y="4043"/>
                    <a:pt x="4044" y="5198"/>
                    <a:pt x="2615" y="5988"/>
                  </a:cubicBezTo>
                  <a:lnTo>
                    <a:pt x="1" y="7417"/>
                  </a:lnTo>
                  <a:lnTo>
                    <a:pt x="2615" y="8846"/>
                  </a:lnTo>
                  <a:cubicBezTo>
                    <a:pt x="4044" y="9636"/>
                    <a:pt x="5229" y="10821"/>
                    <a:pt x="6019" y="12250"/>
                  </a:cubicBezTo>
                  <a:lnTo>
                    <a:pt x="7417" y="14834"/>
                  </a:lnTo>
                  <a:lnTo>
                    <a:pt x="8846" y="12250"/>
                  </a:lnTo>
                  <a:cubicBezTo>
                    <a:pt x="9636" y="10791"/>
                    <a:pt x="10822" y="9636"/>
                    <a:pt x="12250" y="8846"/>
                  </a:cubicBezTo>
                  <a:lnTo>
                    <a:pt x="14864" y="7417"/>
                  </a:lnTo>
                  <a:lnTo>
                    <a:pt x="12250" y="5988"/>
                  </a:lnTo>
                  <a:cubicBezTo>
                    <a:pt x="10822" y="5229"/>
                    <a:pt x="9636" y="4043"/>
                    <a:pt x="8846" y="2615"/>
                  </a:cubicBezTo>
                  <a:lnTo>
                    <a:pt x="741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760806" y="175925"/>
              <a:ext cx="206647" cy="206230"/>
            </a:xfrm>
            <a:custGeom>
              <a:avLst/>
              <a:gdLst/>
              <a:ahLst/>
              <a:cxnLst/>
              <a:rect l="l" t="t" r="r" b="b"/>
              <a:pathLst>
                <a:path w="14864" h="14834" fill="none" extrusionOk="0">
                  <a:moveTo>
                    <a:pt x="8876" y="12250"/>
                  </a:moveTo>
                  <a:lnTo>
                    <a:pt x="7447" y="14834"/>
                  </a:lnTo>
                  <a:lnTo>
                    <a:pt x="6019" y="12250"/>
                  </a:lnTo>
                  <a:cubicBezTo>
                    <a:pt x="5229" y="10821"/>
                    <a:pt x="4043" y="9636"/>
                    <a:pt x="2614" y="8846"/>
                  </a:cubicBezTo>
                  <a:lnTo>
                    <a:pt x="0" y="7417"/>
                  </a:lnTo>
                  <a:lnTo>
                    <a:pt x="2614" y="5988"/>
                  </a:lnTo>
                  <a:cubicBezTo>
                    <a:pt x="4043" y="5198"/>
                    <a:pt x="5229" y="4043"/>
                    <a:pt x="6019" y="2615"/>
                  </a:cubicBezTo>
                  <a:lnTo>
                    <a:pt x="7447" y="1"/>
                  </a:lnTo>
                  <a:lnTo>
                    <a:pt x="8876" y="2615"/>
                  </a:lnTo>
                  <a:cubicBezTo>
                    <a:pt x="9636" y="4043"/>
                    <a:pt x="10821" y="5229"/>
                    <a:pt x="12250" y="5988"/>
                  </a:cubicBezTo>
                  <a:lnTo>
                    <a:pt x="14864" y="7417"/>
                  </a:lnTo>
                  <a:lnTo>
                    <a:pt x="12250" y="8846"/>
                  </a:lnTo>
                  <a:cubicBezTo>
                    <a:pt x="10821" y="9636"/>
                    <a:pt x="9636" y="10791"/>
                    <a:pt x="8876" y="1225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 rot="10800000" flipH="1">
            <a:off x="-207696" y="-134600"/>
            <a:ext cx="674100" cy="674100"/>
          </a:xfrm>
          <a:prstGeom prst="ellipse">
            <a:avLst/>
          </a:prstGeom>
          <a:noFill/>
          <a:ln w="9125" cap="flat" cmpd="sng">
            <a:solidFill>
              <a:srgbClr val="30303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"/>
          </p:nvPr>
        </p:nvSpPr>
        <p:spPr>
          <a:xfrm>
            <a:off x="2411651" y="1332025"/>
            <a:ext cx="55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"/>
          </p:nvPr>
        </p:nvSpPr>
        <p:spPr>
          <a:xfrm>
            <a:off x="2411649" y="1786593"/>
            <a:ext cx="557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3" hasCustomPrompt="1"/>
          </p:nvPr>
        </p:nvSpPr>
        <p:spPr>
          <a:xfrm>
            <a:off x="1157149" y="1378850"/>
            <a:ext cx="892500" cy="88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4"/>
          </p:nvPr>
        </p:nvSpPr>
        <p:spPr>
          <a:xfrm>
            <a:off x="2411651" y="2498879"/>
            <a:ext cx="55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5"/>
          </p:nvPr>
        </p:nvSpPr>
        <p:spPr>
          <a:xfrm>
            <a:off x="2411649" y="2953447"/>
            <a:ext cx="557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6" hasCustomPrompt="1"/>
          </p:nvPr>
        </p:nvSpPr>
        <p:spPr>
          <a:xfrm>
            <a:off x="1157149" y="2545711"/>
            <a:ext cx="892500" cy="88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7"/>
          </p:nvPr>
        </p:nvSpPr>
        <p:spPr>
          <a:xfrm>
            <a:off x="2411651" y="3665732"/>
            <a:ext cx="55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8"/>
          </p:nvPr>
        </p:nvSpPr>
        <p:spPr>
          <a:xfrm>
            <a:off x="2411649" y="4120300"/>
            <a:ext cx="557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9" hasCustomPrompt="1"/>
          </p:nvPr>
        </p:nvSpPr>
        <p:spPr>
          <a:xfrm>
            <a:off x="1157149" y="3712571"/>
            <a:ext cx="892500" cy="88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/>
          <p:nvPr/>
        </p:nvSpPr>
        <p:spPr>
          <a:xfrm flipH="1">
            <a:off x="8299645" y="150700"/>
            <a:ext cx="892380" cy="431894"/>
          </a:xfrm>
          <a:custGeom>
            <a:avLst/>
            <a:gdLst/>
            <a:ahLst/>
            <a:cxnLst/>
            <a:rect l="l" t="t" r="r" b="b"/>
            <a:pathLst>
              <a:path w="116082" h="50396" extrusionOk="0">
                <a:moveTo>
                  <a:pt x="0" y="0"/>
                </a:moveTo>
                <a:lnTo>
                  <a:pt x="0" y="50396"/>
                </a:lnTo>
                <a:lnTo>
                  <a:pt x="65685" y="50396"/>
                </a:lnTo>
                <a:cubicBezTo>
                  <a:pt x="93497" y="50396"/>
                  <a:pt x="116081" y="27842"/>
                  <a:pt x="1160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13"/>
          <p:cNvGrpSpPr/>
          <p:nvPr/>
        </p:nvGrpSpPr>
        <p:grpSpPr>
          <a:xfrm rot="10800000">
            <a:off x="8098086" y="332898"/>
            <a:ext cx="665400" cy="331413"/>
            <a:chOff x="164175" y="4438288"/>
            <a:chExt cx="665400" cy="331413"/>
          </a:xfrm>
        </p:grpSpPr>
        <p:grpSp>
          <p:nvGrpSpPr>
            <p:cNvPr id="223" name="Google Shape;223;p13"/>
            <p:cNvGrpSpPr/>
            <p:nvPr/>
          </p:nvGrpSpPr>
          <p:grpSpPr>
            <a:xfrm>
              <a:off x="164175" y="4438288"/>
              <a:ext cx="55800" cy="331413"/>
              <a:chOff x="7574925" y="2064250"/>
              <a:chExt cx="55800" cy="331413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316575" y="4438288"/>
              <a:ext cx="55800" cy="331413"/>
              <a:chOff x="7574925" y="2064250"/>
              <a:chExt cx="55800" cy="331413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3"/>
            <p:cNvGrpSpPr/>
            <p:nvPr/>
          </p:nvGrpSpPr>
          <p:grpSpPr>
            <a:xfrm>
              <a:off x="468975" y="4438288"/>
              <a:ext cx="55800" cy="331413"/>
              <a:chOff x="7574925" y="2064250"/>
              <a:chExt cx="55800" cy="331413"/>
            </a:xfrm>
          </p:grpSpPr>
          <p:sp>
            <p:nvSpPr>
              <p:cNvPr id="234" name="Google Shape;234;p1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3"/>
            <p:cNvGrpSpPr/>
            <p:nvPr/>
          </p:nvGrpSpPr>
          <p:grpSpPr>
            <a:xfrm>
              <a:off x="621375" y="4438288"/>
              <a:ext cx="55800" cy="331413"/>
              <a:chOff x="7574925" y="2064250"/>
              <a:chExt cx="55800" cy="331413"/>
            </a:xfrm>
          </p:grpSpPr>
          <p:sp>
            <p:nvSpPr>
              <p:cNvPr id="239" name="Google Shape;239;p1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3"/>
            <p:cNvGrpSpPr/>
            <p:nvPr/>
          </p:nvGrpSpPr>
          <p:grpSpPr>
            <a:xfrm>
              <a:off x="773775" y="4438288"/>
              <a:ext cx="55800" cy="331413"/>
              <a:chOff x="7574925" y="2064250"/>
              <a:chExt cx="55800" cy="331413"/>
            </a:xfrm>
          </p:grpSpPr>
          <p:sp>
            <p:nvSpPr>
              <p:cNvPr id="244" name="Google Shape;244;p13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"/>
              <a:buChar char="●"/>
              <a:defRPr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"/>
              <a:buChar char="○"/>
              <a:defRPr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"/>
              <a:buChar char="■"/>
              <a:defRPr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"/>
              <a:buChar char="●"/>
              <a:defRPr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"/>
              <a:buChar char="○"/>
              <a:defRPr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"/>
              <a:buChar char="■"/>
              <a:defRPr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"/>
              <a:buChar char="●"/>
              <a:defRPr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"/>
              <a:buChar char="○"/>
              <a:defRPr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Devanagari"/>
              <a:buChar char="■"/>
              <a:defRPr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>
            <a:spLocks noGrp="1"/>
          </p:cNvSpPr>
          <p:nvPr>
            <p:ph type="ctrTitle"/>
          </p:nvPr>
        </p:nvSpPr>
        <p:spPr>
          <a:xfrm>
            <a:off x="713225" y="1011075"/>
            <a:ext cx="6649800" cy="24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Week – 2</a:t>
            </a:r>
            <a:br>
              <a:rPr lang="en" dirty="0" smtClean="0"/>
            </a:br>
            <a:r>
              <a:rPr lang="en" dirty="0" smtClean="0"/>
              <a:t>Javascript Intro 2</a:t>
            </a:r>
            <a:endParaRPr dirty="0"/>
          </a:p>
        </p:txBody>
      </p:sp>
      <p:sp>
        <p:nvSpPr>
          <p:cNvPr id="376" name="Google Shape;376;p21"/>
          <p:cNvSpPr txBox="1">
            <a:spLocks noGrp="1"/>
          </p:cNvSpPr>
          <p:nvPr>
            <p:ph type="subTitle" idx="1"/>
          </p:nvPr>
        </p:nvSpPr>
        <p:spPr>
          <a:xfrm>
            <a:off x="713225" y="3656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Shania Risky Agustin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map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20000" y="1180297"/>
            <a:ext cx="4572000" cy="83099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 algn="just" fontAlgn="base"/>
            <a:r>
              <a:rPr lang="en-US" sz="1600" dirty="0" err="1"/>
              <a:t>Fungsi</a:t>
            </a:r>
            <a:r>
              <a:rPr lang="en-US" sz="1600" dirty="0"/>
              <a:t> map 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mengolah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element di array/object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array/object </a:t>
            </a:r>
            <a:r>
              <a:rPr lang="en-US" sz="1600" dirty="0" err="1"/>
              <a:t>baru</a:t>
            </a:r>
            <a:r>
              <a:rPr lang="en-US" sz="16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42882"/>
            <a:ext cx="4114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split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20000" y="1180297"/>
            <a:ext cx="4572000" cy="83099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 algn="just" fontAlgn="base"/>
            <a:r>
              <a:rPr lang="en-US" sz="1600" dirty="0" err="1"/>
              <a:t>D</a:t>
            </a:r>
            <a:r>
              <a:rPr lang="en-US" sz="1600" dirty="0" err="1" smtClean="0"/>
              <a:t>igunakan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 </a:t>
            </a:r>
            <a:r>
              <a:rPr lang="en-US" sz="1600" dirty="0" err="1"/>
              <a:t>membagi</a:t>
            </a:r>
            <a:r>
              <a:rPr lang="en-US" sz="1600" dirty="0"/>
              <a:t> string </a:t>
            </a:r>
            <a:r>
              <a:rPr lang="en-US" sz="1600" dirty="0" err="1"/>
              <a:t>menjadi</a:t>
            </a:r>
            <a:r>
              <a:rPr lang="en-US" sz="1600" dirty="0"/>
              <a:t> array substring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mengembalikan</a:t>
            </a:r>
            <a:r>
              <a:rPr lang="en-US" sz="1600" dirty="0"/>
              <a:t> array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string </a:t>
            </a:r>
            <a:r>
              <a:rPr lang="en-US" sz="1600" dirty="0" err="1"/>
              <a:t>asli</a:t>
            </a:r>
            <a:r>
              <a:rPr lang="en-US" sz="16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592705"/>
            <a:ext cx="3514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join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20000" y="1180297"/>
            <a:ext cx="4572000" cy="15696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 algn="just" fontAlgn="base"/>
            <a:r>
              <a:rPr lang="en-US" sz="1600" dirty="0"/>
              <a:t>M</a:t>
            </a:r>
            <a:r>
              <a:rPr lang="en-US" sz="1600" dirty="0" smtClean="0"/>
              <a:t>ethod </a:t>
            </a:r>
            <a:r>
              <a:rPr lang="en-US" sz="1600" dirty="0"/>
              <a:t>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menggabungkan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array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string. </a:t>
            </a:r>
            <a:r>
              <a:rPr lang="en-US" sz="1600" dirty="0" err="1"/>
              <a:t>Maksud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string </a:t>
            </a:r>
            <a:r>
              <a:rPr lang="en-US" sz="1600" dirty="0" err="1"/>
              <a:t>adalah</a:t>
            </a:r>
            <a:r>
              <a:rPr lang="en-US" sz="1600" dirty="0"/>
              <a:t>, </a:t>
            </a:r>
            <a:r>
              <a:rPr lang="en-US" sz="1600" dirty="0" err="1"/>
              <a:t>karena</a:t>
            </a:r>
            <a:r>
              <a:rPr lang="en-US" sz="1600" dirty="0"/>
              <a:t> array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disatukan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separator (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penghubung</a:t>
            </a:r>
            <a:r>
              <a:rPr lang="en-US" sz="1600" dirty="0"/>
              <a:t>). Separator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dikosongkan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3244801"/>
            <a:ext cx="4067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>
            <a:spLocks noGrp="1"/>
          </p:cNvSpPr>
          <p:nvPr>
            <p:ph type="title"/>
          </p:nvPr>
        </p:nvSpPr>
        <p:spPr>
          <a:xfrm>
            <a:off x="720000" y="2271575"/>
            <a:ext cx="50676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Callback</a:t>
            </a:r>
            <a:endParaRPr dirty="0"/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2"/>
          </p:nvPr>
        </p:nvSpPr>
        <p:spPr>
          <a:xfrm>
            <a:off x="842802" y="539500"/>
            <a:ext cx="14280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406" name="Google Shape;406;p24"/>
          <p:cNvSpPr txBox="1">
            <a:spLocks noGrp="1"/>
          </p:cNvSpPr>
          <p:nvPr>
            <p:ph type="subTitle" idx="1"/>
          </p:nvPr>
        </p:nvSpPr>
        <p:spPr>
          <a:xfrm>
            <a:off x="720000" y="3605975"/>
            <a:ext cx="5067600" cy="82534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/>
              <a:t>C</a:t>
            </a:r>
            <a:r>
              <a:rPr lang="en-US" dirty="0" smtClean="0"/>
              <a:t>allback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function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parameter function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5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Callback</a:t>
            </a:r>
            <a:endParaRPr dirty="0"/>
          </a:p>
        </p:txBody>
      </p:sp>
      <p:grpSp>
        <p:nvGrpSpPr>
          <p:cNvPr id="462" name="Google Shape;462;p28"/>
          <p:cNvGrpSpPr/>
          <p:nvPr/>
        </p:nvGrpSpPr>
        <p:grpSpPr>
          <a:xfrm rot="10800000">
            <a:off x="7627018" y="3763810"/>
            <a:ext cx="665400" cy="331413"/>
            <a:chOff x="164175" y="4438288"/>
            <a:chExt cx="665400" cy="331413"/>
          </a:xfrm>
        </p:grpSpPr>
        <p:grpSp>
          <p:nvGrpSpPr>
            <p:cNvPr id="463" name="Google Shape;463;p28"/>
            <p:cNvGrpSpPr/>
            <p:nvPr/>
          </p:nvGrpSpPr>
          <p:grpSpPr>
            <a:xfrm>
              <a:off x="164175" y="4438288"/>
              <a:ext cx="55800" cy="331413"/>
              <a:chOff x="7574925" y="2064250"/>
              <a:chExt cx="55800" cy="331413"/>
            </a:xfrm>
          </p:grpSpPr>
          <p:sp>
            <p:nvSpPr>
              <p:cNvPr id="464" name="Google Shape;464;p28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28"/>
            <p:cNvGrpSpPr/>
            <p:nvPr/>
          </p:nvGrpSpPr>
          <p:grpSpPr>
            <a:xfrm>
              <a:off x="316575" y="4438288"/>
              <a:ext cx="55800" cy="331413"/>
              <a:chOff x="7574925" y="2064250"/>
              <a:chExt cx="55800" cy="331413"/>
            </a:xfrm>
          </p:grpSpPr>
          <p:sp>
            <p:nvSpPr>
              <p:cNvPr id="469" name="Google Shape;469;p28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28"/>
            <p:cNvGrpSpPr/>
            <p:nvPr/>
          </p:nvGrpSpPr>
          <p:grpSpPr>
            <a:xfrm>
              <a:off x="468975" y="4438288"/>
              <a:ext cx="55800" cy="331413"/>
              <a:chOff x="7574925" y="2064250"/>
              <a:chExt cx="55800" cy="331413"/>
            </a:xfrm>
          </p:grpSpPr>
          <p:sp>
            <p:nvSpPr>
              <p:cNvPr id="474" name="Google Shape;474;p28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8"/>
            <p:cNvGrpSpPr/>
            <p:nvPr/>
          </p:nvGrpSpPr>
          <p:grpSpPr>
            <a:xfrm>
              <a:off x="621375" y="4438288"/>
              <a:ext cx="55800" cy="331413"/>
              <a:chOff x="7574925" y="2064250"/>
              <a:chExt cx="55800" cy="331413"/>
            </a:xfrm>
          </p:grpSpPr>
          <p:sp>
            <p:nvSpPr>
              <p:cNvPr id="479" name="Google Shape;479;p28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28"/>
            <p:cNvGrpSpPr/>
            <p:nvPr/>
          </p:nvGrpSpPr>
          <p:grpSpPr>
            <a:xfrm>
              <a:off x="773775" y="4438288"/>
              <a:ext cx="55800" cy="331413"/>
              <a:chOff x="7574925" y="2064250"/>
              <a:chExt cx="55800" cy="331413"/>
            </a:xfrm>
          </p:grpSpPr>
          <p:sp>
            <p:nvSpPr>
              <p:cNvPr id="484" name="Google Shape;484;p28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25" y="1342498"/>
            <a:ext cx="5581650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>
            <a:spLocks noGrp="1"/>
          </p:cNvSpPr>
          <p:nvPr>
            <p:ph type="title"/>
          </p:nvPr>
        </p:nvSpPr>
        <p:spPr>
          <a:xfrm>
            <a:off x="1891850" y="1187566"/>
            <a:ext cx="53877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574" name="Google Shape;574;p33"/>
          <p:cNvGrpSpPr/>
          <p:nvPr/>
        </p:nvGrpSpPr>
        <p:grpSpPr>
          <a:xfrm>
            <a:off x="3504650" y="3149224"/>
            <a:ext cx="313432" cy="313375"/>
            <a:chOff x="266768" y="1721375"/>
            <a:chExt cx="397907" cy="397887"/>
          </a:xfrm>
        </p:grpSpPr>
        <p:sp>
          <p:nvSpPr>
            <p:cNvPr id="575" name="Google Shape;575;p3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3"/>
          <p:cNvGrpSpPr/>
          <p:nvPr/>
        </p:nvGrpSpPr>
        <p:grpSpPr>
          <a:xfrm>
            <a:off x="4718031" y="3149224"/>
            <a:ext cx="313415" cy="313375"/>
            <a:chOff x="1379798" y="1723250"/>
            <a:chExt cx="397887" cy="397887"/>
          </a:xfrm>
        </p:grpSpPr>
        <p:sp>
          <p:nvSpPr>
            <p:cNvPr id="578" name="Google Shape;578;p3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3"/>
          <p:cNvGrpSpPr/>
          <p:nvPr/>
        </p:nvGrpSpPr>
        <p:grpSpPr>
          <a:xfrm>
            <a:off x="4111357" y="3149224"/>
            <a:ext cx="313399" cy="313375"/>
            <a:chOff x="864491" y="1723250"/>
            <a:chExt cx="397866" cy="397887"/>
          </a:xfrm>
        </p:grpSpPr>
        <p:sp>
          <p:nvSpPr>
            <p:cNvPr id="583" name="Google Shape;583;p3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3"/>
          <p:cNvGrpSpPr/>
          <p:nvPr/>
        </p:nvGrpSpPr>
        <p:grpSpPr>
          <a:xfrm>
            <a:off x="5324722" y="3148788"/>
            <a:ext cx="314628" cy="314628"/>
            <a:chOff x="1190625" y="238125"/>
            <a:chExt cx="5235075" cy="5235075"/>
          </a:xfrm>
        </p:grpSpPr>
        <p:sp>
          <p:nvSpPr>
            <p:cNvPr id="587" name="Google Shape;587;p33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title" idx="2"/>
          </p:nvPr>
        </p:nvSpPr>
        <p:spPr>
          <a:xfrm>
            <a:off x="2256907" y="1514905"/>
            <a:ext cx="55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</a:t>
            </a:r>
            <a:endParaRPr dirty="0"/>
          </a:p>
        </p:txBody>
      </p:sp>
      <p:sp>
        <p:nvSpPr>
          <p:cNvPr id="393" name="Google Shape;393;p23"/>
          <p:cNvSpPr txBox="1">
            <a:spLocks noGrp="1"/>
          </p:cNvSpPr>
          <p:nvPr>
            <p:ph type="title" idx="3"/>
          </p:nvPr>
        </p:nvSpPr>
        <p:spPr>
          <a:xfrm>
            <a:off x="1157149" y="1378850"/>
            <a:ext cx="892500" cy="8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4" name="Google Shape;394;p23"/>
          <p:cNvSpPr txBox="1">
            <a:spLocks noGrp="1"/>
          </p:cNvSpPr>
          <p:nvPr>
            <p:ph type="title" idx="4"/>
          </p:nvPr>
        </p:nvSpPr>
        <p:spPr>
          <a:xfrm>
            <a:off x="2256907" y="2681759"/>
            <a:ext cx="55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 (Built in Function) </a:t>
            </a:r>
            <a:endParaRPr dirty="0"/>
          </a:p>
        </p:txBody>
      </p:sp>
      <p:sp>
        <p:nvSpPr>
          <p:cNvPr id="396" name="Google Shape;396;p23"/>
          <p:cNvSpPr txBox="1">
            <a:spLocks noGrp="1"/>
          </p:cNvSpPr>
          <p:nvPr>
            <p:ph type="title" idx="6"/>
          </p:nvPr>
        </p:nvSpPr>
        <p:spPr>
          <a:xfrm>
            <a:off x="1157149" y="2545711"/>
            <a:ext cx="892500" cy="8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title" idx="7"/>
          </p:nvPr>
        </p:nvSpPr>
        <p:spPr>
          <a:xfrm>
            <a:off x="2256907" y="3848612"/>
            <a:ext cx="55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Callback</a:t>
            </a:r>
            <a:endParaRPr dirty="0"/>
          </a:p>
        </p:txBody>
      </p:sp>
      <p:sp>
        <p:nvSpPr>
          <p:cNvPr id="399" name="Google Shape;399;p23"/>
          <p:cNvSpPr txBox="1">
            <a:spLocks noGrp="1"/>
          </p:cNvSpPr>
          <p:nvPr>
            <p:ph type="title" idx="9"/>
          </p:nvPr>
        </p:nvSpPr>
        <p:spPr>
          <a:xfrm>
            <a:off x="1157149" y="3712571"/>
            <a:ext cx="892500" cy="8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>
            <a:spLocks noGrp="1"/>
          </p:cNvSpPr>
          <p:nvPr>
            <p:ph type="title"/>
          </p:nvPr>
        </p:nvSpPr>
        <p:spPr>
          <a:xfrm>
            <a:off x="720000" y="2271575"/>
            <a:ext cx="50676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</a:t>
            </a:r>
            <a:endParaRPr dirty="0"/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2"/>
          </p:nvPr>
        </p:nvSpPr>
        <p:spPr>
          <a:xfrm>
            <a:off x="842802" y="539500"/>
            <a:ext cx="14280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6" name="Google Shape;406;p24"/>
          <p:cNvSpPr txBox="1">
            <a:spLocks noGrp="1"/>
          </p:cNvSpPr>
          <p:nvPr>
            <p:ph type="subTitle" idx="1"/>
          </p:nvPr>
        </p:nvSpPr>
        <p:spPr>
          <a:xfrm>
            <a:off x="720000" y="3605975"/>
            <a:ext cx="5067600" cy="825348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 err="1"/>
              <a:t>S</a:t>
            </a:r>
            <a:r>
              <a:rPr lang="en-US" dirty="0" err="1" smtClean="0"/>
              <a:t>ebuah</a:t>
            </a:r>
            <a:r>
              <a:rPr lang="en-US" dirty="0" smtClean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>
            <a:spLocks noGrp="1"/>
          </p:cNvSpPr>
          <p:nvPr>
            <p:ph type="title"/>
          </p:nvPr>
        </p:nvSpPr>
        <p:spPr>
          <a:xfrm>
            <a:off x="3210711" y="455325"/>
            <a:ext cx="25231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</a:t>
            </a:r>
            <a:endParaRPr dirty="0"/>
          </a:p>
        </p:txBody>
      </p:sp>
      <p:grpSp>
        <p:nvGrpSpPr>
          <p:cNvPr id="414" name="Google Shape;414;p25"/>
          <p:cNvGrpSpPr/>
          <p:nvPr/>
        </p:nvGrpSpPr>
        <p:grpSpPr>
          <a:xfrm rot="10800000">
            <a:off x="875111" y="3763810"/>
            <a:ext cx="665400" cy="331413"/>
            <a:chOff x="164175" y="4438288"/>
            <a:chExt cx="665400" cy="331413"/>
          </a:xfrm>
        </p:grpSpPr>
        <p:grpSp>
          <p:nvGrpSpPr>
            <p:cNvPr id="415" name="Google Shape;415;p25"/>
            <p:cNvGrpSpPr/>
            <p:nvPr/>
          </p:nvGrpSpPr>
          <p:grpSpPr>
            <a:xfrm>
              <a:off x="164175" y="4438288"/>
              <a:ext cx="55800" cy="331413"/>
              <a:chOff x="7574925" y="2064250"/>
              <a:chExt cx="55800" cy="331413"/>
            </a:xfrm>
          </p:grpSpPr>
          <p:sp>
            <p:nvSpPr>
              <p:cNvPr id="416" name="Google Shape;416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25"/>
            <p:cNvGrpSpPr/>
            <p:nvPr/>
          </p:nvGrpSpPr>
          <p:grpSpPr>
            <a:xfrm>
              <a:off x="316575" y="4438288"/>
              <a:ext cx="55800" cy="331413"/>
              <a:chOff x="7574925" y="2064250"/>
              <a:chExt cx="55800" cy="331413"/>
            </a:xfrm>
          </p:grpSpPr>
          <p:sp>
            <p:nvSpPr>
              <p:cNvPr id="421" name="Google Shape;421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" name="Google Shape;425;p25"/>
            <p:cNvGrpSpPr/>
            <p:nvPr/>
          </p:nvGrpSpPr>
          <p:grpSpPr>
            <a:xfrm>
              <a:off x="468975" y="4438288"/>
              <a:ext cx="55800" cy="331413"/>
              <a:chOff x="7574925" y="2064250"/>
              <a:chExt cx="55800" cy="331413"/>
            </a:xfrm>
          </p:grpSpPr>
          <p:sp>
            <p:nvSpPr>
              <p:cNvPr id="426" name="Google Shape;426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5"/>
            <p:cNvGrpSpPr/>
            <p:nvPr/>
          </p:nvGrpSpPr>
          <p:grpSpPr>
            <a:xfrm>
              <a:off x="621375" y="4438288"/>
              <a:ext cx="55800" cy="331413"/>
              <a:chOff x="7574925" y="2064250"/>
              <a:chExt cx="55800" cy="331413"/>
            </a:xfrm>
          </p:grpSpPr>
          <p:sp>
            <p:nvSpPr>
              <p:cNvPr id="431" name="Google Shape;431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25"/>
            <p:cNvGrpSpPr/>
            <p:nvPr/>
          </p:nvGrpSpPr>
          <p:grpSpPr>
            <a:xfrm>
              <a:off x="773775" y="4438288"/>
              <a:ext cx="55800" cy="331413"/>
              <a:chOff x="7574925" y="2064250"/>
              <a:chExt cx="55800" cy="331413"/>
            </a:xfrm>
          </p:grpSpPr>
          <p:sp>
            <p:nvSpPr>
              <p:cNvPr id="436" name="Google Shape;436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316" b="1316"/>
          <a:stretch>
            <a:fillRect/>
          </a:stretch>
        </p:blipFill>
        <p:spPr>
          <a:xfrm>
            <a:off x="720000" y="1464678"/>
            <a:ext cx="2931618" cy="1381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017" y="1138865"/>
            <a:ext cx="215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33872" y="1092463"/>
            <a:ext cx="263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Expression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72" y="1446642"/>
            <a:ext cx="3403297" cy="139968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60017" y="3078585"/>
            <a:ext cx="215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033872" y="3060549"/>
            <a:ext cx="215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Anonymous Function</a:t>
            </a:r>
            <a:endParaRPr lang="en-US" dirty="0"/>
          </a:p>
        </p:txBody>
      </p:sp>
      <p:grpSp>
        <p:nvGrpSpPr>
          <p:cNvPr id="70" name="Google Shape;414;p25"/>
          <p:cNvGrpSpPr/>
          <p:nvPr/>
        </p:nvGrpSpPr>
        <p:grpSpPr>
          <a:xfrm rot="10800000">
            <a:off x="8322175" y="575968"/>
            <a:ext cx="665400" cy="331413"/>
            <a:chOff x="164175" y="4438288"/>
            <a:chExt cx="665400" cy="331413"/>
          </a:xfrm>
        </p:grpSpPr>
        <p:grpSp>
          <p:nvGrpSpPr>
            <p:cNvPr id="71" name="Google Shape;415;p25"/>
            <p:cNvGrpSpPr/>
            <p:nvPr/>
          </p:nvGrpSpPr>
          <p:grpSpPr>
            <a:xfrm>
              <a:off x="164175" y="4438288"/>
              <a:ext cx="55800" cy="331413"/>
              <a:chOff x="7574925" y="2064250"/>
              <a:chExt cx="55800" cy="331413"/>
            </a:xfrm>
          </p:grpSpPr>
          <p:sp>
            <p:nvSpPr>
              <p:cNvPr id="92" name="Google Shape;416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17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18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19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420;p25"/>
            <p:cNvGrpSpPr/>
            <p:nvPr/>
          </p:nvGrpSpPr>
          <p:grpSpPr>
            <a:xfrm>
              <a:off x="316575" y="4438288"/>
              <a:ext cx="55800" cy="331413"/>
              <a:chOff x="7574925" y="2064250"/>
              <a:chExt cx="55800" cy="331413"/>
            </a:xfrm>
          </p:grpSpPr>
          <p:sp>
            <p:nvSpPr>
              <p:cNvPr id="88" name="Google Shape;421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22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23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24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425;p25"/>
            <p:cNvGrpSpPr/>
            <p:nvPr/>
          </p:nvGrpSpPr>
          <p:grpSpPr>
            <a:xfrm>
              <a:off x="468975" y="4438288"/>
              <a:ext cx="55800" cy="331413"/>
              <a:chOff x="7574925" y="2064250"/>
              <a:chExt cx="55800" cy="331413"/>
            </a:xfrm>
          </p:grpSpPr>
          <p:sp>
            <p:nvSpPr>
              <p:cNvPr id="84" name="Google Shape;426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27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8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29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430;p25"/>
            <p:cNvGrpSpPr/>
            <p:nvPr/>
          </p:nvGrpSpPr>
          <p:grpSpPr>
            <a:xfrm>
              <a:off x="621375" y="4438288"/>
              <a:ext cx="55800" cy="331413"/>
              <a:chOff x="7574925" y="2064250"/>
              <a:chExt cx="55800" cy="331413"/>
            </a:xfrm>
          </p:grpSpPr>
          <p:sp>
            <p:nvSpPr>
              <p:cNvPr id="80" name="Google Shape;431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32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33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34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435;p25"/>
            <p:cNvGrpSpPr/>
            <p:nvPr/>
          </p:nvGrpSpPr>
          <p:grpSpPr>
            <a:xfrm>
              <a:off x="773775" y="4438288"/>
              <a:ext cx="55800" cy="331413"/>
              <a:chOff x="7574925" y="2064250"/>
              <a:chExt cx="55800" cy="331413"/>
            </a:xfrm>
          </p:grpSpPr>
          <p:sp>
            <p:nvSpPr>
              <p:cNvPr id="76" name="Google Shape;436;p25"/>
              <p:cNvSpPr/>
              <p:nvPr/>
            </p:nvSpPr>
            <p:spPr>
              <a:xfrm>
                <a:off x="7574925" y="2064250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37;p25"/>
              <p:cNvSpPr/>
              <p:nvPr/>
            </p:nvSpPr>
            <p:spPr>
              <a:xfrm>
                <a:off x="7574925" y="2156121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38;p25"/>
              <p:cNvSpPr/>
              <p:nvPr/>
            </p:nvSpPr>
            <p:spPr>
              <a:xfrm>
                <a:off x="7574925" y="2247992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39;p25"/>
              <p:cNvSpPr/>
              <p:nvPr/>
            </p:nvSpPr>
            <p:spPr>
              <a:xfrm>
                <a:off x="7574925" y="2339863"/>
                <a:ext cx="55800" cy="55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872" y="3385588"/>
            <a:ext cx="3403297" cy="853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3385588"/>
            <a:ext cx="2931618" cy="1462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95" y="1984745"/>
            <a:ext cx="3448050" cy="1724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5717" y="1567544"/>
            <a:ext cx="2048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Function: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>
            <a:spLocks noGrp="1"/>
          </p:cNvSpPr>
          <p:nvPr>
            <p:ph type="title"/>
          </p:nvPr>
        </p:nvSpPr>
        <p:spPr>
          <a:xfrm>
            <a:off x="2507548" y="539500"/>
            <a:ext cx="50676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 (Built in Function)</a:t>
            </a:r>
            <a:endParaRPr dirty="0"/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2"/>
          </p:nvPr>
        </p:nvSpPr>
        <p:spPr>
          <a:xfrm>
            <a:off x="842802" y="539500"/>
            <a:ext cx="14280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06" name="Google Shape;406;p24"/>
          <p:cNvSpPr txBox="1">
            <a:spLocks noGrp="1"/>
          </p:cNvSpPr>
          <p:nvPr>
            <p:ph type="subTitle" idx="1"/>
          </p:nvPr>
        </p:nvSpPr>
        <p:spPr>
          <a:xfrm>
            <a:off x="842802" y="2279063"/>
            <a:ext cx="5067600" cy="2114181"/>
          </a:xfrm>
          <a:prstGeom prst="rect">
            <a:avLst/>
          </a:prstGeom>
          <a:solidFill>
            <a:srgbClr val="FFFFFF">
              <a:alpha val="41961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/>
              <a:t>Method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this</a:t>
            </a:r>
            <a:r>
              <a:rPr lang="en-US" dirty="0" smtClean="0"/>
              <a:t>. </a:t>
            </a:r>
          </a:p>
          <a:p>
            <a:pPr marL="0" lvl="0" indent="0" algn="just"/>
            <a:endParaRPr lang="sv-SE" dirty="0" smtClean="0"/>
          </a:p>
          <a:p>
            <a:pPr marL="0" lvl="0" indent="0" algn="just"/>
            <a:r>
              <a:rPr lang="sv-SE" dirty="0" smtClean="0"/>
              <a:t>Built in Function adalah method-method yang sudah disediakan oleh javascript. </a:t>
            </a:r>
            <a:r>
              <a:rPr lang="sv-SE" dirty="0"/>
              <a:t>M</a:t>
            </a:r>
            <a:r>
              <a:rPr lang="sv-SE" dirty="0" smtClean="0"/>
              <a:t>ethod-method </a:t>
            </a:r>
            <a:r>
              <a:rPr lang="sv-SE" dirty="0"/>
              <a:t>ini kita dapat mengelolah/manipulasi </a:t>
            </a:r>
            <a:r>
              <a:rPr lang="sv-SE" dirty="0" smtClean="0"/>
              <a:t>data sesuai </a:t>
            </a:r>
            <a:r>
              <a:rPr lang="sv-SE" dirty="0"/>
              <a:t>dengan </a:t>
            </a:r>
            <a:r>
              <a:rPr lang="sv-SE" dirty="0" smtClean="0"/>
              <a:t>kebutuhan.</a:t>
            </a:r>
            <a:endParaRPr lang="en-US" dirty="0" smtClean="0"/>
          </a:p>
          <a:p>
            <a:pPr marL="0" lvl="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" y="1643557"/>
            <a:ext cx="3457575" cy="237172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84560" y="1252422"/>
            <a:ext cx="2505600" cy="391135"/>
          </a:xfrm>
        </p:spPr>
        <p:txBody>
          <a:bodyPr/>
          <a:lstStyle/>
          <a:p>
            <a:r>
              <a:rPr lang="en-US" sz="1400" dirty="0" err="1" smtClean="0"/>
              <a:t>Sintaks</a:t>
            </a:r>
            <a:r>
              <a:rPr lang="en-US" sz="1400" dirty="0" smtClean="0"/>
              <a:t> Method: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375" y="1643557"/>
            <a:ext cx="3914775" cy="2333625"/>
          </a:xfrm>
          <a:prstGeom prst="rect">
            <a:avLst/>
          </a:prstGeom>
        </p:spPr>
      </p:pic>
      <p:sp>
        <p:nvSpPr>
          <p:cNvPr id="13" name="Subtitle 5"/>
          <p:cNvSpPr>
            <a:spLocks noGrp="1"/>
          </p:cNvSpPr>
          <p:nvPr>
            <p:ph type="subTitle" idx="1"/>
          </p:nvPr>
        </p:nvSpPr>
        <p:spPr>
          <a:xfrm>
            <a:off x="5555962" y="1252421"/>
            <a:ext cx="2505600" cy="391135"/>
          </a:xfrm>
        </p:spPr>
        <p:txBody>
          <a:bodyPr/>
          <a:lstStyle/>
          <a:p>
            <a:r>
              <a:rPr lang="en-US" sz="1400" dirty="0" err="1" smtClean="0"/>
              <a:t>Contoh</a:t>
            </a:r>
            <a:r>
              <a:rPr lang="en-US" sz="1400" dirty="0" smtClean="0"/>
              <a:t> Method: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Built in Function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20000" y="1180297"/>
            <a:ext cx="4572000" cy="107721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66666"/>
                </a:solidFill>
                <a:latin typeface="Poppins" panose="020B0604020202020204" charset="0"/>
              </a:rPr>
              <a:t> sort</a:t>
            </a:r>
            <a:r>
              <a:rPr lang="en-US" sz="1600" dirty="0">
                <a:solidFill>
                  <a:srgbClr val="666666"/>
                </a:solidFill>
                <a:latin typeface="Poppins" panose="020B0604020202020204" charset="0"/>
              </a:rPr>
              <a:t>()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66666"/>
                </a:solidFill>
                <a:latin typeface="Poppins" panose="020B0604020202020204" charset="0"/>
              </a:rPr>
              <a:t> map</a:t>
            </a:r>
            <a:r>
              <a:rPr lang="en-US" sz="1600" dirty="0">
                <a:solidFill>
                  <a:srgbClr val="666666"/>
                </a:solidFill>
                <a:latin typeface="Poppins" panose="020B0604020202020204" charset="0"/>
              </a:rPr>
              <a:t>()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66666"/>
                </a:solidFill>
                <a:latin typeface="Poppins" panose="020B0604020202020204" charset="0"/>
              </a:rPr>
              <a:t> split</a:t>
            </a:r>
            <a:r>
              <a:rPr lang="en-US" sz="1600" dirty="0">
                <a:solidFill>
                  <a:srgbClr val="666666"/>
                </a:solidFill>
                <a:latin typeface="Poppins" panose="020B0604020202020204" charset="0"/>
              </a:rPr>
              <a:t>()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66666"/>
                </a:solidFill>
                <a:latin typeface="Poppins" panose="020B0604020202020204" charset="0"/>
              </a:rPr>
              <a:t> join</a:t>
            </a:r>
            <a:r>
              <a:rPr lang="en-US" sz="1600" dirty="0">
                <a:solidFill>
                  <a:srgbClr val="666666"/>
                </a:solidFill>
                <a:latin typeface="Poppi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36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Sort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20000" y="1180297"/>
            <a:ext cx="4572000" cy="10772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 algn="just" fontAlgn="base"/>
            <a:r>
              <a:rPr lang="en-US" sz="1600" dirty="0" err="1"/>
              <a:t>Teknik</a:t>
            </a:r>
            <a:r>
              <a:rPr lang="en-US" sz="1600" dirty="0"/>
              <a:t> </a:t>
            </a:r>
            <a:r>
              <a:rPr lang="en-US" sz="1600" dirty="0" err="1"/>
              <a:t>penyortiran</a:t>
            </a:r>
            <a:r>
              <a:rPr lang="en-US" sz="1600" dirty="0"/>
              <a:t> array </a:t>
            </a:r>
            <a:r>
              <a:rPr lang="en-US" sz="1600" dirty="0" smtClean="0"/>
              <a:t>JavaScript 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mengurutkan</a:t>
            </a:r>
            <a:r>
              <a:rPr lang="en-US" sz="1600" dirty="0"/>
              <a:t> </a:t>
            </a:r>
            <a:r>
              <a:rPr lang="en-US" sz="1600" dirty="0" smtClean="0"/>
              <a:t>array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alfabet</a:t>
            </a:r>
            <a:r>
              <a:rPr lang="en-US" sz="1600" dirty="0"/>
              <a:t>, </a:t>
            </a:r>
            <a:r>
              <a:rPr lang="en-US" sz="1600" dirty="0" err="1"/>
              <a:t>angka</a:t>
            </a:r>
            <a:r>
              <a:rPr lang="en-US" sz="1600" dirty="0"/>
              <a:t>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menurun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lain </a:t>
            </a:r>
            <a:r>
              <a:rPr lang="en-US" sz="1600" dirty="0" err="1"/>
              <a:t>sebagainya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2754191"/>
            <a:ext cx="4943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Memphis - Business Plan Basic Template by Slidesgo">
  <a:themeElements>
    <a:clrScheme name="Simple Light">
      <a:dk1>
        <a:srgbClr val="181818"/>
      </a:dk1>
      <a:lt1>
        <a:srgbClr val="FFFFFF"/>
      </a:lt1>
      <a:dk2>
        <a:srgbClr val="DFA6E5"/>
      </a:dk2>
      <a:lt2>
        <a:srgbClr val="72D9F7"/>
      </a:lt2>
      <a:accent1>
        <a:srgbClr val="A89DF4"/>
      </a:accent1>
      <a:accent2>
        <a:srgbClr val="EEE98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229</Words>
  <Application>Microsoft Office PowerPoint</Application>
  <PresentationFormat>On-screen Show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Poppins</vt:lpstr>
      <vt:lpstr>Anek Devanagari</vt:lpstr>
      <vt:lpstr>Nunito Light</vt:lpstr>
      <vt:lpstr>Arial</vt:lpstr>
      <vt:lpstr>Bebas Neue</vt:lpstr>
      <vt:lpstr>Simple Memphis - Business Plan Basic Template by Slidesgo</vt:lpstr>
      <vt:lpstr>Week – 2 Javascript Intro 2</vt:lpstr>
      <vt:lpstr>Table of contents</vt:lpstr>
      <vt:lpstr>Function</vt:lpstr>
      <vt:lpstr>Function</vt:lpstr>
      <vt:lpstr>PowerPoint Presentation</vt:lpstr>
      <vt:lpstr>Method (Built in Function)</vt:lpstr>
      <vt:lpstr>Method</vt:lpstr>
      <vt:lpstr>Built in Function</vt:lpstr>
      <vt:lpstr>Sort</vt:lpstr>
      <vt:lpstr>map</vt:lpstr>
      <vt:lpstr>split</vt:lpstr>
      <vt:lpstr>join</vt:lpstr>
      <vt:lpstr>Callback</vt:lpstr>
      <vt:lpstr>Callback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– 2 Javascript Intro 2</dc:title>
  <cp:lastModifiedBy>Microsoft account</cp:lastModifiedBy>
  <cp:revision>15</cp:revision>
  <dcterms:modified xsi:type="dcterms:W3CDTF">2023-01-04T04:58:22Z</dcterms:modified>
</cp:coreProperties>
</file>