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66" d="100"/>
          <a:sy n="66" d="100"/>
        </p:scale>
        <p:origin x="38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i\Downloads\atlcr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 in ATL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atlcrime!$C$1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atlcrime!$A$2:$B$25</c:f>
              <c:multiLvlStrCache>
                <c:ptCount val="24"/>
                <c:lvl>
                  <c:pt idx="0">
                    <c:v>ROBBERY-PEDESTRIAN</c:v>
                  </c:pt>
                  <c:pt idx="1">
                    <c:v>BURGLARY-RESIDENCE</c:v>
                  </c:pt>
                  <c:pt idx="2">
                    <c:v>RAPE</c:v>
                  </c:pt>
                  <c:pt idx="3">
                    <c:v>LARCENY-FROM VEHICLE</c:v>
                  </c:pt>
                  <c:pt idx="4">
                    <c:v>LARCENY-NON VEHICLE</c:v>
                  </c:pt>
                  <c:pt idx="5">
                    <c:v>BURGLARY-RESIDENCE</c:v>
                  </c:pt>
                  <c:pt idx="6">
                    <c:v>AGG ASSAULT</c:v>
                  </c:pt>
                  <c:pt idx="7">
                    <c:v>BURGLARY-RESIDENCE</c:v>
                  </c:pt>
                  <c:pt idx="8">
                    <c:v>BURGLARY-RESIDENCE</c:v>
                  </c:pt>
                  <c:pt idx="9">
                    <c:v>AUTO THEFT</c:v>
                  </c:pt>
                  <c:pt idx="10">
                    <c:v>BURGLARY-RESIDENCE</c:v>
                  </c:pt>
                  <c:pt idx="11">
                    <c:v>BURGLARY-RESIDENCE</c:v>
                  </c:pt>
                  <c:pt idx="12">
                    <c:v>AGG ASSAULT</c:v>
                  </c:pt>
                  <c:pt idx="13">
                    <c:v>ROBBERY-PEDESTRIAN</c:v>
                  </c:pt>
                  <c:pt idx="14">
                    <c:v>AGG ASSAULT</c:v>
                  </c:pt>
                  <c:pt idx="15">
                    <c:v>AGG ASSAULT</c:v>
                  </c:pt>
                  <c:pt idx="16">
                    <c:v>LARCENY-NON VEHICLE</c:v>
                  </c:pt>
                  <c:pt idx="17">
                    <c:v>LARCENY-NON VEHICLE</c:v>
                  </c:pt>
                  <c:pt idx="18">
                    <c:v>AGG ASSAULT</c:v>
                  </c:pt>
                  <c:pt idx="19">
                    <c:v>AUTO THEFT</c:v>
                  </c:pt>
                  <c:pt idx="20">
                    <c:v>ROBBERY-PEDESTRIAN</c:v>
                  </c:pt>
                  <c:pt idx="21">
                    <c:v>ROBBERY-PEDESTRIAN</c:v>
                  </c:pt>
                  <c:pt idx="22">
                    <c:v>BURGLARY-RESIDENCE</c:v>
                  </c:pt>
                  <c:pt idx="23">
                    <c:v>LARCENY-FROM VEHICLE</c:v>
                  </c:pt>
                </c:lvl>
                <c:lvl>
                  <c:pt idx="0">
                    <c:v>159580</c:v>
                  </c:pt>
                  <c:pt idx="1">
                    <c:v>1034</c:v>
                  </c:pt>
                  <c:pt idx="2">
                    <c:v>88915</c:v>
                  </c:pt>
                  <c:pt idx="3">
                    <c:v>191912</c:v>
                  </c:pt>
                  <c:pt idx="4">
                    <c:v>51027</c:v>
                  </c:pt>
                  <c:pt idx="5">
                    <c:v>252382</c:v>
                  </c:pt>
                  <c:pt idx="6">
                    <c:v>113104</c:v>
                  </c:pt>
                  <c:pt idx="7">
                    <c:v>25776</c:v>
                  </c:pt>
                  <c:pt idx="8">
                    <c:v>254999</c:v>
                  </c:pt>
                  <c:pt idx="9">
                    <c:v>253138</c:v>
                  </c:pt>
                  <c:pt idx="10">
                    <c:v>239941</c:v>
                  </c:pt>
                  <c:pt idx="11">
                    <c:v>11823</c:v>
                  </c:pt>
                  <c:pt idx="12">
                    <c:v>149074</c:v>
                  </c:pt>
                  <c:pt idx="13">
                    <c:v>140603</c:v>
                  </c:pt>
                  <c:pt idx="14">
                    <c:v>216588</c:v>
                  </c:pt>
                  <c:pt idx="15">
                    <c:v>192065</c:v>
                  </c:pt>
                  <c:pt idx="16">
                    <c:v>122970</c:v>
                  </c:pt>
                  <c:pt idx="17">
                    <c:v>188023</c:v>
                  </c:pt>
                  <c:pt idx="18">
                    <c:v>208848</c:v>
                  </c:pt>
                  <c:pt idx="19">
                    <c:v>69642</c:v>
                  </c:pt>
                  <c:pt idx="20">
                    <c:v>164967</c:v>
                  </c:pt>
                  <c:pt idx="21">
                    <c:v>240273</c:v>
                  </c:pt>
                  <c:pt idx="22">
                    <c:v>238501</c:v>
                  </c:pt>
                  <c:pt idx="23">
                    <c:v>33398</c:v>
                  </c:pt>
                </c:lvl>
              </c:multiLvlStrCache>
            </c:multiLvlStrRef>
          </c:cat>
          <c:val>
            <c:numRef>
              <c:f>atlcrime!$C$2:$C$25</c:f>
              <c:numCache>
                <c:formatCode>General</c:formatCode>
                <c:ptCount val="24"/>
                <c:pt idx="0">
                  <c:v>121371159</c:v>
                </c:pt>
                <c:pt idx="1">
                  <c:v>102950952</c:v>
                </c:pt>
                <c:pt idx="2">
                  <c:v>90261297</c:v>
                </c:pt>
                <c:pt idx="3">
                  <c:v>151610734</c:v>
                </c:pt>
                <c:pt idx="4">
                  <c:v>130191150</c:v>
                </c:pt>
                <c:pt idx="5">
                  <c:v>112591136</c:v>
                </c:pt>
                <c:pt idx="6">
                  <c:v>100601911</c:v>
                </c:pt>
                <c:pt idx="7">
                  <c:v>100021705</c:v>
                </c:pt>
                <c:pt idx="8">
                  <c:v>122612069</c:v>
                </c:pt>
                <c:pt idx="9">
                  <c:v>112510851</c:v>
                </c:pt>
                <c:pt idx="10">
                  <c:v>152321075</c:v>
                </c:pt>
                <c:pt idx="11">
                  <c:v>132741853</c:v>
                </c:pt>
                <c:pt idx="12">
                  <c:v>91160635</c:v>
                </c:pt>
                <c:pt idx="13">
                  <c:v>131032060</c:v>
                </c:pt>
                <c:pt idx="14">
                  <c:v>151912083</c:v>
                </c:pt>
                <c:pt idx="15">
                  <c:v>151601246</c:v>
                </c:pt>
                <c:pt idx="16">
                  <c:v>150903491</c:v>
                </c:pt>
                <c:pt idx="17">
                  <c:v>141730861</c:v>
                </c:pt>
                <c:pt idx="18">
                  <c:v>132112761</c:v>
                </c:pt>
                <c:pt idx="19">
                  <c:v>113532280</c:v>
                </c:pt>
                <c:pt idx="20">
                  <c:v>141392629</c:v>
                </c:pt>
                <c:pt idx="21">
                  <c:v>152293099</c:v>
                </c:pt>
                <c:pt idx="22">
                  <c:v>142173021</c:v>
                </c:pt>
                <c:pt idx="23">
                  <c:v>113170572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2-408B-A052-843A68FA3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050824"/>
        <c:axId val="5932501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atlcrime!$D$1</c15:sqref>
                        </c15:formulaRef>
                      </c:ext>
                    </c:extLst>
                    <c:strCache>
                      <c:ptCount val="1"/>
                      <c:pt idx="0">
                        <c:v>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atlcrime!$D$2:$D$25</c15:sqref>
                        </c15:formulaRef>
                      </c:ext>
                    </c:extLst>
                    <c:numCache>
                      <c:formatCode>m/d/yyyy</c:formatCode>
                      <c:ptCount val="24"/>
                      <c:pt idx="0">
                        <c:v>41045</c:v>
                      </c:pt>
                      <c:pt idx="1">
                        <c:v>40473</c:v>
                      </c:pt>
                      <c:pt idx="2">
                        <c:v>39839</c:v>
                      </c:pt>
                      <c:pt idx="3">
                        <c:v>42165</c:v>
                      </c:pt>
                      <c:pt idx="4">
                        <c:v>41293</c:v>
                      </c:pt>
                      <c:pt idx="5">
                        <c:v>40802</c:v>
                      </c:pt>
                      <c:pt idx="6">
                        <c:v>40238</c:v>
                      </c:pt>
                      <c:pt idx="7">
                        <c:v>40180</c:v>
                      </c:pt>
                      <c:pt idx="8">
                        <c:v>41170</c:v>
                      </c:pt>
                      <c:pt idx="9">
                        <c:v>40794</c:v>
                      </c:pt>
                      <c:pt idx="10">
                        <c:v>42236</c:v>
                      </c:pt>
                      <c:pt idx="11">
                        <c:v>41548</c:v>
                      </c:pt>
                      <c:pt idx="12">
                        <c:v>39929</c:v>
                      </c:pt>
                      <c:pt idx="13">
                        <c:v>41377</c:v>
                      </c:pt>
                      <c:pt idx="14">
                        <c:v>42195</c:v>
                      </c:pt>
                      <c:pt idx="15">
                        <c:v>42164</c:v>
                      </c:pt>
                      <c:pt idx="16">
                        <c:v>42094</c:v>
                      </c:pt>
                      <c:pt idx="17">
                        <c:v>41812</c:v>
                      </c:pt>
                      <c:pt idx="18">
                        <c:v>41485</c:v>
                      </c:pt>
                      <c:pt idx="19">
                        <c:v>40896</c:v>
                      </c:pt>
                      <c:pt idx="20">
                        <c:v>41779</c:v>
                      </c:pt>
                      <c:pt idx="21">
                        <c:v>42233</c:v>
                      </c:pt>
                      <c:pt idx="22">
                        <c:v>41856</c:v>
                      </c:pt>
                      <c:pt idx="23">
                        <c:v>40860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6F2-408B-A052-843A68FA349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atlcrime!$E$1</c15:sqref>
                        </c15:formulaRef>
                      </c:ext>
                    </c:extLst>
                    <c:strCache>
                      <c:ptCount val="1"/>
                      <c:pt idx="0">
                        <c:v>location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atlcrime!$E$2:$E$25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6F2-408B-A052-843A68FA349A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atlcrime!$F$1</c15:sqref>
                        </c15:formulaRef>
                      </c:ext>
                    </c:extLst>
                    <c:strCache>
                      <c:ptCount val="1"/>
                      <c:pt idx="0">
                        <c:v>beat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atlcrime!$F$2:$F$25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303</c:v>
                      </c:pt>
                      <c:pt idx="1">
                        <c:v>301</c:v>
                      </c:pt>
                      <c:pt idx="2">
                        <c:v>301</c:v>
                      </c:pt>
                      <c:pt idx="3">
                        <c:v>301</c:v>
                      </c:pt>
                      <c:pt idx="4">
                        <c:v>301</c:v>
                      </c:pt>
                      <c:pt idx="5">
                        <c:v>301</c:v>
                      </c:pt>
                      <c:pt idx="6">
                        <c:v>301</c:v>
                      </c:pt>
                      <c:pt idx="7">
                        <c:v>301</c:v>
                      </c:pt>
                      <c:pt idx="8">
                        <c:v>301</c:v>
                      </c:pt>
                      <c:pt idx="9">
                        <c:v>301</c:v>
                      </c:pt>
                      <c:pt idx="10">
                        <c:v>301</c:v>
                      </c:pt>
                      <c:pt idx="11">
                        <c:v>301</c:v>
                      </c:pt>
                      <c:pt idx="12">
                        <c:v>301</c:v>
                      </c:pt>
                      <c:pt idx="13">
                        <c:v>301</c:v>
                      </c:pt>
                      <c:pt idx="14">
                        <c:v>301</c:v>
                      </c:pt>
                      <c:pt idx="15">
                        <c:v>301</c:v>
                      </c:pt>
                      <c:pt idx="16">
                        <c:v>301</c:v>
                      </c:pt>
                      <c:pt idx="17">
                        <c:v>301</c:v>
                      </c:pt>
                      <c:pt idx="18">
                        <c:v>301</c:v>
                      </c:pt>
                      <c:pt idx="19">
                        <c:v>301</c:v>
                      </c:pt>
                      <c:pt idx="20">
                        <c:v>301</c:v>
                      </c:pt>
                      <c:pt idx="21">
                        <c:v>301</c:v>
                      </c:pt>
                      <c:pt idx="22">
                        <c:v>301</c:v>
                      </c:pt>
                      <c:pt idx="23">
                        <c:v>301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6F2-408B-A052-843A68FA349A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atlcrime!$G$1</c15:sqref>
                        </c15:formulaRef>
                      </c:ext>
                    </c:extLst>
                    <c:strCache>
                      <c:ptCount val="1"/>
                      <c:pt idx="0">
                        <c:v>neighborhood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atlcrime!$G$2:$G$25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76F2-408B-A052-843A68FA349A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atlcrime!$H$1</c15:sqref>
                        </c15:formulaRef>
                      </c:ext>
                    </c:extLst>
                    <c:strCache>
                      <c:ptCount val="1"/>
                      <c:pt idx="0">
                        <c:v>npu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atlcrime!$H$2:$H$25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76F2-408B-A052-843A68FA349A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atlcrime!$I$1</c15:sqref>
                        </c15:formulaRef>
                      </c:ext>
                    </c:extLst>
                    <c:strCache>
                      <c:ptCount val="1"/>
                      <c:pt idx="0">
                        <c:v>lat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atlcrime!$I$2:$I$25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33.738210000000002</c:v>
                      </c:pt>
                      <c:pt idx="1">
                        <c:v>33.72757</c:v>
                      </c:pt>
                      <c:pt idx="2">
                        <c:v>33.727510000000002</c:v>
                      </c:pt>
                      <c:pt idx="3">
                        <c:v>33.727510000000002</c:v>
                      </c:pt>
                      <c:pt idx="4">
                        <c:v>33.727510000000002</c:v>
                      </c:pt>
                      <c:pt idx="5">
                        <c:v>33.727510000000002</c:v>
                      </c:pt>
                      <c:pt idx="6">
                        <c:v>33.727510000000002</c:v>
                      </c:pt>
                      <c:pt idx="7">
                        <c:v>33.727510000000002</c:v>
                      </c:pt>
                      <c:pt idx="8">
                        <c:v>33.727469999999997</c:v>
                      </c:pt>
                      <c:pt idx="9">
                        <c:v>33.727370000000001</c:v>
                      </c:pt>
                      <c:pt idx="10">
                        <c:v>33.727440000000001</c:v>
                      </c:pt>
                      <c:pt idx="11">
                        <c:v>33.727440000000001</c:v>
                      </c:pt>
                      <c:pt idx="12">
                        <c:v>33.726939999999999</c:v>
                      </c:pt>
                      <c:pt idx="13">
                        <c:v>33.726939999999999</c:v>
                      </c:pt>
                      <c:pt idx="14">
                        <c:v>33.726939999999999</c:v>
                      </c:pt>
                      <c:pt idx="15">
                        <c:v>33.726939999999999</c:v>
                      </c:pt>
                      <c:pt idx="16">
                        <c:v>33.726939999999999</c:v>
                      </c:pt>
                      <c:pt idx="17">
                        <c:v>33.726939999999999</c:v>
                      </c:pt>
                      <c:pt idx="18">
                        <c:v>33.727359999999997</c:v>
                      </c:pt>
                      <c:pt idx="19">
                        <c:v>33.726939999999999</c:v>
                      </c:pt>
                      <c:pt idx="20">
                        <c:v>33.726939999999999</c:v>
                      </c:pt>
                      <c:pt idx="21">
                        <c:v>33.72681</c:v>
                      </c:pt>
                      <c:pt idx="22">
                        <c:v>33.72681</c:v>
                      </c:pt>
                      <c:pt idx="23">
                        <c:v>33.72681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76F2-408B-A052-843A68FA349A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atlcrime!$J$1</c15:sqref>
                        </c15:formulaRef>
                      </c:ext>
                    </c:extLst>
                    <c:strCache>
                      <c:ptCount val="1"/>
                      <c:pt idx="0">
                        <c:v>long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atlcrime!$A$2:$B$25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ROBBERY-PEDESTRIAN</c:v>
                        </c:pt>
                        <c:pt idx="1">
                          <c:v>BURGLARY-RESIDENCE</c:v>
                        </c:pt>
                        <c:pt idx="2">
                          <c:v>RAPE</c:v>
                        </c:pt>
                        <c:pt idx="3">
                          <c:v>LARCENY-FROM VEHICLE</c:v>
                        </c:pt>
                        <c:pt idx="4">
                          <c:v>LARCENY-NON VEHICLE</c:v>
                        </c:pt>
                        <c:pt idx="5">
                          <c:v>BURGLARY-RESIDENCE</c:v>
                        </c:pt>
                        <c:pt idx="6">
                          <c:v>AGG ASSAULT</c:v>
                        </c:pt>
                        <c:pt idx="7">
                          <c:v>BURGLARY-RESIDENCE</c:v>
                        </c:pt>
                        <c:pt idx="8">
                          <c:v>BURGLARY-RESIDENCE</c:v>
                        </c:pt>
                        <c:pt idx="9">
                          <c:v>AUTO THEFT</c:v>
                        </c:pt>
                        <c:pt idx="10">
                          <c:v>BURGLARY-RESIDENCE</c:v>
                        </c:pt>
                        <c:pt idx="11">
                          <c:v>BURGLARY-RESIDENCE</c:v>
                        </c:pt>
                        <c:pt idx="12">
                          <c:v>AGG ASSAULT</c:v>
                        </c:pt>
                        <c:pt idx="13">
                          <c:v>ROBBERY-PEDESTRIAN</c:v>
                        </c:pt>
                        <c:pt idx="14">
                          <c:v>AGG ASSAULT</c:v>
                        </c:pt>
                        <c:pt idx="15">
                          <c:v>AGG ASSAULT</c:v>
                        </c:pt>
                        <c:pt idx="16">
                          <c:v>LARCENY-NON VEHICLE</c:v>
                        </c:pt>
                        <c:pt idx="17">
                          <c:v>LARCENY-NON VEHICLE</c:v>
                        </c:pt>
                        <c:pt idx="18">
                          <c:v>AGG ASSAULT</c:v>
                        </c:pt>
                        <c:pt idx="19">
                          <c:v>AUTO THEFT</c:v>
                        </c:pt>
                        <c:pt idx="20">
                          <c:v>ROBBERY-PEDESTRIAN</c:v>
                        </c:pt>
                        <c:pt idx="21">
                          <c:v>ROBBERY-PEDESTRIAN</c:v>
                        </c:pt>
                        <c:pt idx="22">
                          <c:v>BURGLARY-RESIDENCE</c:v>
                        </c:pt>
                        <c:pt idx="23">
                          <c:v>LARCENY-FROM VEHICLE</c:v>
                        </c:pt>
                      </c:lvl>
                      <c:lvl>
                        <c:pt idx="0">
                          <c:v>159580</c:v>
                        </c:pt>
                        <c:pt idx="1">
                          <c:v>1034</c:v>
                        </c:pt>
                        <c:pt idx="2">
                          <c:v>88915</c:v>
                        </c:pt>
                        <c:pt idx="3">
                          <c:v>191912</c:v>
                        </c:pt>
                        <c:pt idx="4">
                          <c:v>51027</c:v>
                        </c:pt>
                        <c:pt idx="5">
                          <c:v>252382</c:v>
                        </c:pt>
                        <c:pt idx="6">
                          <c:v>113104</c:v>
                        </c:pt>
                        <c:pt idx="7">
                          <c:v>25776</c:v>
                        </c:pt>
                        <c:pt idx="8">
                          <c:v>254999</c:v>
                        </c:pt>
                        <c:pt idx="9">
                          <c:v>253138</c:v>
                        </c:pt>
                        <c:pt idx="10">
                          <c:v>239941</c:v>
                        </c:pt>
                        <c:pt idx="11">
                          <c:v>11823</c:v>
                        </c:pt>
                        <c:pt idx="12">
                          <c:v>149074</c:v>
                        </c:pt>
                        <c:pt idx="13">
                          <c:v>140603</c:v>
                        </c:pt>
                        <c:pt idx="14">
                          <c:v>216588</c:v>
                        </c:pt>
                        <c:pt idx="15">
                          <c:v>192065</c:v>
                        </c:pt>
                        <c:pt idx="16">
                          <c:v>122970</c:v>
                        </c:pt>
                        <c:pt idx="17">
                          <c:v>188023</c:v>
                        </c:pt>
                        <c:pt idx="18">
                          <c:v>208848</c:v>
                        </c:pt>
                        <c:pt idx="19">
                          <c:v>69642</c:v>
                        </c:pt>
                        <c:pt idx="20">
                          <c:v>164967</c:v>
                        </c:pt>
                        <c:pt idx="21">
                          <c:v>240273</c:v>
                        </c:pt>
                        <c:pt idx="22">
                          <c:v>238501</c:v>
                        </c:pt>
                        <c:pt idx="23">
                          <c:v>33398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atlcrime!$J$2:$J$25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-84.410219999999995</c:v>
                      </c:pt>
                      <c:pt idx="1">
                        <c:v>-84.408259999999999</c:v>
                      </c:pt>
                      <c:pt idx="2">
                        <c:v>-84.413359999999997</c:v>
                      </c:pt>
                      <c:pt idx="3">
                        <c:v>-84.413359999999997</c:v>
                      </c:pt>
                      <c:pt idx="4">
                        <c:v>-84.413359999999997</c:v>
                      </c:pt>
                      <c:pt idx="5">
                        <c:v>-84.413359999999997</c:v>
                      </c:pt>
                      <c:pt idx="6">
                        <c:v>-84.413359999999997</c:v>
                      </c:pt>
                      <c:pt idx="7">
                        <c:v>-84.413830000000004</c:v>
                      </c:pt>
                      <c:pt idx="8">
                        <c:v>-84.413709999999995</c:v>
                      </c:pt>
                      <c:pt idx="9">
                        <c:v>-84.413839999999993</c:v>
                      </c:pt>
                      <c:pt idx="10">
                        <c:v>-84.408259999999999</c:v>
                      </c:pt>
                      <c:pt idx="11">
                        <c:v>-84.408259999999999</c:v>
                      </c:pt>
                      <c:pt idx="12">
                        <c:v>-84.413820000000001</c:v>
                      </c:pt>
                      <c:pt idx="13">
                        <c:v>-84.413349999999994</c:v>
                      </c:pt>
                      <c:pt idx="14">
                        <c:v>-84.413349999999994</c:v>
                      </c:pt>
                      <c:pt idx="15">
                        <c:v>-84.413349999999994</c:v>
                      </c:pt>
                      <c:pt idx="16">
                        <c:v>-84.413349999999994</c:v>
                      </c:pt>
                      <c:pt idx="17">
                        <c:v>-84.413349999999994</c:v>
                      </c:pt>
                      <c:pt idx="18">
                        <c:v>-84.412559999999999</c:v>
                      </c:pt>
                      <c:pt idx="19">
                        <c:v>-84.413349999999994</c:v>
                      </c:pt>
                      <c:pt idx="20">
                        <c:v>-84.413349999999994</c:v>
                      </c:pt>
                      <c:pt idx="21">
                        <c:v>-84.413830000000004</c:v>
                      </c:pt>
                      <c:pt idx="22">
                        <c:v>-84.413830000000004</c:v>
                      </c:pt>
                      <c:pt idx="23">
                        <c:v>-84.413830000000004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76F2-408B-A052-843A68FA349A}"/>
                  </c:ext>
                </c:extLst>
              </c15:ser>
            </c15:filteredBarSeries>
          </c:ext>
        </c:extLst>
      </c:barChart>
      <c:catAx>
        <c:axId val="40505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250112"/>
        <c:crosses val="autoZero"/>
        <c:auto val="1"/>
        <c:lblAlgn val="ctr"/>
        <c:lblOffset val="100"/>
        <c:noMultiLvlLbl val="0"/>
      </c:catAx>
      <c:valAx>
        <c:axId val="59325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05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AF07-46EF-49E8-B07D-D93D7A575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CDCD4-8419-4087-BB8F-34BFE5A1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596F-ADF3-4803-B589-3E4E3F26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E268-BABC-4DB2-9A66-5FB1A00C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A256-12AF-4260-8FBD-8ECA0A6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D298-FF9D-4EB5-89ED-7A05BBEC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3A33C-4806-490C-ACE0-EAC933E2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29C3-C9D8-4E17-8A20-295450FA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E086-2EDB-497F-99F3-E5D0626E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4D68-F6FC-4442-86B9-65E1525F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0479D-8B1C-4C48-BFF6-2A1AAA4E3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16695-41E1-4543-8DF3-B17870C5B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A05E-5B38-4B70-9992-8B272A54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B78C-FBFD-4722-AAE3-D6CC906E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C8A8-4C15-4B88-B39E-EA49C013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3A1C-194A-4E54-BD03-D0FBB501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752F-49EA-48C7-88F7-750162A7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732E-8D38-4E19-B2DA-A4C9ED3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7248-852A-403D-A91C-B6841A80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FB58-44EB-4255-B463-92267547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0C59-2295-4023-BCA7-920F9F07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BCFD-CE88-4872-A091-9848A5F7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75F7-4B1B-4E22-AB4F-6D8EB95C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8B45-FAB3-4BB6-A64B-9A98C39C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5080-1BF3-4BD2-9FAF-E874A695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48A-2FBA-4C4A-B0AC-8E98B3AC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091D-0119-494C-9CA6-D7C1A2C1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78003-B447-4BA2-9753-2F36D3BA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A2615-1A2D-4A1E-8CCD-83985560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D90E-7BB2-4017-B71B-21BAD00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96B7B-6E1C-4AF8-AFDA-8D587B0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6AF-C5FE-4C3A-8D0E-C0069499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7F7D-FF01-47E2-9C62-0B4EF9AC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CFC8-BFA5-47E3-8EA4-FFE89C24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0647-2CD6-412C-AD4D-55A524EA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9B50-4514-49F8-A338-F86F14F3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3069-38A7-40F2-9CB5-56BB48E6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94F50-3B65-4A3E-8BB8-54D8F5AA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DFA78-6626-492B-9CD9-44AF51C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4A35-A694-4A1C-AD38-CB57FC26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B339-EA08-4417-A6BB-2812342C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0797-56D8-4F66-A9F3-201B106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C15B0-78CE-4631-A70A-106604F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85BE2-7A67-4C86-9742-46A0674F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2746-86A4-4E39-A427-E851C7BA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87C26-5298-4160-86D9-1740BF92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962B-42FE-44D4-A559-EFD0348F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5113-8375-4512-8541-976D3837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95AF-1C5D-447D-962F-D19519A7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8D29-4A7A-4B7D-8D0F-A8BB897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18CD-AC1E-4C0F-90F6-DCA4003F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4095-752A-49AE-8BFD-5B3DCCD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C21-E3D9-44D2-B1BC-101A06F4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03D7F-2966-46E5-BE1F-A64745AAE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A24B-514A-405C-9B61-74C73376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1DD0-BE66-4AC6-92F2-E93C5D1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588B5-78FA-4859-B695-BE607541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BF2A-8D55-4BC6-94F4-938A4457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9A1DC-1BA7-43D2-8A54-1FA5649E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A1588-1014-4475-B9A2-868DC05B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574-C52A-4FC1-B3BD-BAC5F2AA3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070E-44B7-4355-AD83-617F9C8DA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29E7-0791-4DFC-9C51-C45B0077B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5BDB-90D5-479D-B849-B43C6C41C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5430-CB67-4015-8653-00B6FB158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6733E2-B869-48D7-8D55-73A73DD59E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544946"/>
              </p:ext>
            </p:extLst>
          </p:nvPr>
        </p:nvGraphicFramePr>
        <p:xfrm>
          <a:off x="1832610" y="495645"/>
          <a:ext cx="8526780" cy="532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0C50-2E3A-4EF0-9528-4D0586E1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haroni" panose="020B0604020202020204" pitchFamily="2" charset="-79"/>
                <a:cs typeface="Aharoni" panose="020B0604020202020204" pitchFamily="2" charset="-79"/>
              </a:rPr>
              <a:t>Crime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BC31-481B-4CB2-9FF0-E8516538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crimes – </a:t>
            </a:r>
            <a:r>
              <a:rPr lang="en-US" altLang="en-US" dirty="0">
                <a:solidFill>
                  <a:srgbClr val="000000"/>
                </a:solidFill>
              </a:rPr>
              <a:t>270688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Most Popular Crimes – Auto Theft + Larceny –Non-Vehicle</a:t>
            </a:r>
          </a:p>
          <a:p>
            <a:r>
              <a:rPr lang="en-US" dirty="0"/>
              <a:t>Area with the most crimes committed – Westend 6932</a:t>
            </a:r>
          </a:p>
          <a:p>
            <a:r>
              <a:rPr lang="en-US" dirty="0"/>
              <a:t>Area with the least crimes committed – Woodfield 59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DCF01E-0E6D-401C-B962-5D44C90B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7232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0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Crime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Shanice W</dc:creator>
  <cp:lastModifiedBy>Shanice W</cp:lastModifiedBy>
  <cp:revision>3</cp:revision>
  <dcterms:created xsi:type="dcterms:W3CDTF">2020-05-11T17:14:50Z</dcterms:created>
  <dcterms:modified xsi:type="dcterms:W3CDTF">2020-05-11T17:48:31Z</dcterms:modified>
</cp:coreProperties>
</file>