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708" r:id="rId3"/>
    <p:sldMasterId id="2147483710" r:id="rId4"/>
  </p:sldMasterIdLst>
  <p:notesMasterIdLst>
    <p:notesMasterId r:id="rId21"/>
  </p:notesMasterIdLst>
  <p:sldIdLst>
    <p:sldId id="256" r:id="rId5"/>
    <p:sldId id="4109" r:id="rId6"/>
    <p:sldId id="270" r:id="rId7"/>
    <p:sldId id="280" r:id="rId8"/>
    <p:sldId id="259" r:id="rId9"/>
    <p:sldId id="4112" r:id="rId10"/>
    <p:sldId id="4111" r:id="rId11"/>
    <p:sldId id="4115" r:id="rId12"/>
    <p:sldId id="3318" r:id="rId13"/>
    <p:sldId id="3317" r:id="rId14"/>
    <p:sldId id="4113" r:id="rId15"/>
    <p:sldId id="277" r:id="rId16"/>
    <p:sldId id="287" r:id="rId17"/>
    <p:sldId id="3320" r:id="rId18"/>
    <p:sldId id="411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1"/>
    <p:restoredTop sz="94082"/>
  </p:normalViewPr>
  <p:slideViewPr>
    <p:cSldViewPr snapToGrid="0" snapToObjects="1">
      <p:cViewPr>
        <p:scale>
          <a:sx n="64" d="100"/>
          <a:sy n="64" d="100"/>
        </p:scale>
        <p:origin x="12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D082-F7E1-C44C-99C9-4F34941DD273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D28A-11C1-F84F-A3BF-933F4B16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1237d4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1237d4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54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505e5f957_2_2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505e5f957_2_2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45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05e5f95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05e5f95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4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8400ad449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8400ad449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54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8505e5f957_2_2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8505e5f957_2_2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88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05e5f957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05e5f957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6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14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 rot="452811">
            <a:off x="4583434" y="4437779"/>
            <a:ext cx="3295345" cy="686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4367">
            <a:off x="3872910" y="5004696"/>
            <a:ext cx="4455385" cy="1056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27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42133" y="1934567"/>
            <a:ext cx="10269600" cy="41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0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302884" y="3454716"/>
            <a:ext cx="31552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5668084" y="3454716"/>
            <a:ext cx="31552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66900" y="400200"/>
            <a:ext cx="62968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790933" y="-962900"/>
            <a:ext cx="5334967" cy="1018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88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825584" y="995000"/>
            <a:ext cx="5650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825584" y="2107000"/>
            <a:ext cx="5650800" cy="3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842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38400" y="845900"/>
            <a:ext cx="6915200" cy="1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5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2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417600" y="2409404"/>
            <a:ext cx="4862400" cy="6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tects Daughter"/>
              <a:buNone/>
              <a:defRPr sz="2667" b="1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1417600" y="3297763"/>
            <a:ext cx="6041600" cy="3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1" name="Google Shape;41;p10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344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968800" y="0"/>
            <a:ext cx="6561600" cy="185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417600" y="490533"/>
            <a:ext cx="59972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87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677984" y="-618066"/>
            <a:ext cx="4836035" cy="85570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3029033" y="2056333"/>
            <a:ext cx="6134000" cy="18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979000" y="3887467"/>
            <a:ext cx="42340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229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ctrTitle"/>
          </p:nvPr>
        </p:nvSpPr>
        <p:spPr>
          <a:xfrm>
            <a:off x="1859933" y="4798491"/>
            <a:ext cx="4250000" cy="1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24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1859933" y="883700"/>
            <a:ext cx="4850800" cy="3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tects Daughter"/>
              <a:buNone/>
              <a:defRPr sz="3600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3733"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2329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66900" y="400200"/>
            <a:ext cx="123220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 idx="2"/>
          </p:nvPr>
        </p:nvSpPr>
        <p:spPr>
          <a:xfrm>
            <a:off x="1948425" y="2470000"/>
            <a:ext cx="32592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948433" y="3016933"/>
            <a:ext cx="32592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3"/>
          </p:nvPr>
        </p:nvSpPr>
        <p:spPr>
          <a:xfrm>
            <a:off x="6984375" y="2470000"/>
            <a:ext cx="32592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4"/>
          </p:nvPr>
        </p:nvSpPr>
        <p:spPr>
          <a:xfrm>
            <a:off x="6984373" y="3016933"/>
            <a:ext cx="32592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5"/>
          </p:nvPr>
        </p:nvSpPr>
        <p:spPr>
          <a:xfrm>
            <a:off x="1948425" y="4232833"/>
            <a:ext cx="32592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6"/>
          </p:nvPr>
        </p:nvSpPr>
        <p:spPr>
          <a:xfrm>
            <a:off x="1948433" y="4779767"/>
            <a:ext cx="32592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7"/>
          </p:nvPr>
        </p:nvSpPr>
        <p:spPr>
          <a:xfrm>
            <a:off x="6984375" y="4232833"/>
            <a:ext cx="32592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8"/>
          </p:nvPr>
        </p:nvSpPr>
        <p:spPr>
          <a:xfrm>
            <a:off x="6984373" y="4779767"/>
            <a:ext cx="32592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197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/>
          </p:nvPr>
        </p:nvSpPr>
        <p:spPr>
          <a:xfrm>
            <a:off x="2456425" y="3683633"/>
            <a:ext cx="32592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2456425" y="4332167"/>
            <a:ext cx="32592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3"/>
          </p:nvPr>
        </p:nvSpPr>
        <p:spPr>
          <a:xfrm>
            <a:off x="6476375" y="3683633"/>
            <a:ext cx="32592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4"/>
          </p:nvPr>
        </p:nvSpPr>
        <p:spPr>
          <a:xfrm>
            <a:off x="6476375" y="4332167"/>
            <a:ext cx="32592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2982">
            <a:off x="-2971769" y="3441514"/>
            <a:ext cx="4139496" cy="3795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2214416" y="3887967"/>
            <a:ext cx="23360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14416" y="4638100"/>
            <a:ext cx="23360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4928005" y="3887967"/>
            <a:ext cx="23360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4928005" y="4638100"/>
            <a:ext cx="23360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7641588" y="3887967"/>
            <a:ext cx="23360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641588" y="4638100"/>
            <a:ext cx="23360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982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 rot="-433836">
            <a:off x="5675000" y="2322131"/>
            <a:ext cx="3877233" cy="210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 rot="-432969">
            <a:off x="6310158" y="4408756"/>
            <a:ext cx="3057013" cy="1476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594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0867" y="406187"/>
            <a:ext cx="7787231" cy="62257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20800" y="6503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238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 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 rot="-751593">
            <a:off x="2647445" y="4633873"/>
            <a:ext cx="3295651" cy="6863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 rot="-739912">
            <a:off x="2203050" y="5199934"/>
            <a:ext cx="4455604" cy="1056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57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8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1207728" y="-1410414"/>
            <a:ext cx="9776536" cy="9678807"/>
            <a:chOff x="981117" y="-452758"/>
            <a:chExt cx="7373695" cy="6214455"/>
          </a:xfrm>
        </p:grpSpPr>
        <p:sp>
          <p:nvSpPr>
            <p:cNvPr id="93" name="Google Shape;93;p21"/>
            <p:cNvSpPr/>
            <p:nvPr/>
          </p:nvSpPr>
          <p:spPr>
            <a:xfrm rot="-927981">
              <a:off x="1524243" y="324433"/>
              <a:ext cx="6321122" cy="4679152"/>
            </a:xfrm>
            <a:custGeom>
              <a:avLst/>
              <a:gdLst/>
              <a:ahLst/>
              <a:cxnLst/>
              <a:rect l="l" t="t" r="r" b="b"/>
              <a:pathLst>
                <a:path w="90530" h="67014" extrusionOk="0">
                  <a:moveTo>
                    <a:pt x="12061" y="1"/>
                  </a:moveTo>
                  <a:lnTo>
                    <a:pt x="0" y="46789"/>
                  </a:lnTo>
                  <a:lnTo>
                    <a:pt x="78469" y="67013"/>
                  </a:lnTo>
                  <a:lnTo>
                    <a:pt x="90530" y="20219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rgbClr val="59595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1"/>
            <p:cNvSpPr/>
            <p:nvPr/>
          </p:nvSpPr>
          <p:spPr>
            <a:xfrm rot="-927981">
              <a:off x="1490611" y="305347"/>
              <a:ext cx="6321122" cy="4679501"/>
            </a:xfrm>
            <a:custGeom>
              <a:avLst/>
              <a:gdLst/>
              <a:ahLst/>
              <a:cxnLst/>
              <a:rect l="l" t="t" r="r" b="b"/>
              <a:pathLst>
                <a:path w="90530" h="67019" extrusionOk="0">
                  <a:moveTo>
                    <a:pt x="12061" y="1"/>
                  </a:moveTo>
                  <a:lnTo>
                    <a:pt x="1" y="46795"/>
                  </a:lnTo>
                  <a:lnTo>
                    <a:pt x="78469" y="67019"/>
                  </a:lnTo>
                  <a:lnTo>
                    <a:pt x="90530" y="20225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21"/>
          <p:cNvSpPr/>
          <p:nvPr/>
        </p:nvSpPr>
        <p:spPr>
          <a:xfrm rot="4983645">
            <a:off x="8388473" y="4115909"/>
            <a:ext cx="2303964" cy="3419228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FFFFFF">
              <a:alpha val="508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21"/>
          <p:cNvSpPr/>
          <p:nvPr/>
        </p:nvSpPr>
        <p:spPr>
          <a:xfrm rot="-2214114">
            <a:off x="529484" y="904963"/>
            <a:ext cx="3372544" cy="1073669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cubicBezTo>
                  <a:pt x="992" y="1"/>
                  <a:pt x="2172" y="1007"/>
                  <a:pt x="2091" y="1954"/>
                </a:cubicBezTo>
                <a:cubicBezTo>
                  <a:pt x="2015" y="2901"/>
                  <a:pt x="915" y="3473"/>
                  <a:pt x="915" y="3473"/>
                </a:cubicBezTo>
                <a:cubicBezTo>
                  <a:pt x="915" y="3473"/>
                  <a:pt x="2064" y="4469"/>
                  <a:pt x="1977" y="5476"/>
                </a:cubicBezTo>
                <a:cubicBezTo>
                  <a:pt x="1884" y="6477"/>
                  <a:pt x="333" y="7576"/>
                  <a:pt x="333" y="7576"/>
                </a:cubicBezTo>
                <a:cubicBezTo>
                  <a:pt x="333" y="7576"/>
                  <a:pt x="1460" y="8801"/>
                  <a:pt x="1400" y="9465"/>
                </a:cubicBezTo>
                <a:cubicBezTo>
                  <a:pt x="1345" y="10134"/>
                  <a:pt x="1" y="11364"/>
                  <a:pt x="1" y="11364"/>
                </a:cubicBezTo>
                <a:lnTo>
                  <a:pt x="34903" y="14902"/>
                </a:lnTo>
                <a:cubicBezTo>
                  <a:pt x="33053" y="12943"/>
                  <a:pt x="35230" y="11114"/>
                  <a:pt x="35230" y="11114"/>
                </a:cubicBezTo>
                <a:cubicBezTo>
                  <a:pt x="35230" y="11114"/>
                  <a:pt x="34588" y="9993"/>
                  <a:pt x="34495" y="9138"/>
                </a:cubicBezTo>
                <a:cubicBezTo>
                  <a:pt x="34397" y="8289"/>
                  <a:pt x="35905" y="7244"/>
                  <a:pt x="35905" y="7244"/>
                </a:cubicBezTo>
                <a:cubicBezTo>
                  <a:pt x="35905" y="7244"/>
                  <a:pt x="34658" y="6123"/>
                  <a:pt x="34729" y="5291"/>
                </a:cubicBezTo>
                <a:cubicBezTo>
                  <a:pt x="34800" y="4452"/>
                  <a:pt x="36226" y="3565"/>
                  <a:pt x="36226" y="3565"/>
                </a:cubicBezTo>
                <a:lnTo>
                  <a:pt x="991" y="1"/>
                </a:lnTo>
                <a:close/>
              </a:path>
            </a:pathLst>
          </a:custGeom>
          <a:solidFill>
            <a:srgbClr val="FFFFFF">
              <a:alpha val="508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/>
          </p:nvPr>
        </p:nvSpPr>
        <p:spPr>
          <a:xfrm>
            <a:off x="1829200" y="1550433"/>
            <a:ext cx="8533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910800" y="4345933"/>
            <a:ext cx="63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667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25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888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Three Number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-66900" y="400200"/>
            <a:ext cx="62968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790933" y="-962900"/>
            <a:ext cx="5334967" cy="10187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1640664" y="3314633"/>
            <a:ext cx="2507200" cy="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 hasCustomPrompt="1"/>
          </p:nvPr>
        </p:nvSpPr>
        <p:spPr>
          <a:xfrm>
            <a:off x="1640651" y="2294767"/>
            <a:ext cx="25072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116164" y="3314633"/>
            <a:ext cx="2507200" cy="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4" hasCustomPrompt="1"/>
          </p:nvPr>
        </p:nvSpPr>
        <p:spPr>
          <a:xfrm>
            <a:off x="5116151" y="2294767"/>
            <a:ext cx="25072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3378415" y="5276467"/>
            <a:ext cx="2507200" cy="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6" hasCustomPrompt="1"/>
          </p:nvPr>
        </p:nvSpPr>
        <p:spPr>
          <a:xfrm>
            <a:off x="3378384" y="4256600"/>
            <a:ext cx="25072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78004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 1">
  <p:cSld name="Section 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 rot="-118108">
            <a:off x="4775938" y="4550642"/>
            <a:ext cx="3295545" cy="686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 rot="-106489">
            <a:off x="4191429" y="5128781"/>
            <a:ext cx="4455737" cy="1056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68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600" y="-894100"/>
            <a:ext cx="9164299" cy="987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5117700" y="2063867"/>
            <a:ext cx="38000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hasCustomPrompt="1"/>
          </p:nvPr>
        </p:nvSpPr>
        <p:spPr>
          <a:xfrm>
            <a:off x="1779700" y="2063867"/>
            <a:ext cx="25072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2"/>
          </p:nvPr>
        </p:nvSpPr>
        <p:spPr>
          <a:xfrm>
            <a:off x="5117700" y="3552533"/>
            <a:ext cx="38000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3" hasCustomPrompt="1"/>
          </p:nvPr>
        </p:nvSpPr>
        <p:spPr>
          <a:xfrm>
            <a:off x="1779700" y="3552533"/>
            <a:ext cx="25072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4"/>
          </p:nvPr>
        </p:nvSpPr>
        <p:spPr>
          <a:xfrm>
            <a:off x="5117700" y="5041200"/>
            <a:ext cx="38000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 idx="5" hasCustomPrompt="1"/>
          </p:nvPr>
        </p:nvSpPr>
        <p:spPr>
          <a:xfrm>
            <a:off x="1779700" y="5041200"/>
            <a:ext cx="2507200" cy="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56186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 1">
  <p:cSld name="Title + Two Columns 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-66900" y="400200"/>
            <a:ext cx="9398400" cy="95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 idx="2"/>
          </p:nvPr>
        </p:nvSpPr>
        <p:spPr>
          <a:xfrm>
            <a:off x="1680501" y="4132067"/>
            <a:ext cx="28248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1680501" y="4780600"/>
            <a:ext cx="28248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 idx="3"/>
          </p:nvPr>
        </p:nvSpPr>
        <p:spPr>
          <a:xfrm>
            <a:off x="5876036" y="4132067"/>
            <a:ext cx="2824800" cy="6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4"/>
          </p:nvPr>
        </p:nvSpPr>
        <p:spPr>
          <a:xfrm>
            <a:off x="5876036" y="4780600"/>
            <a:ext cx="28248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962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 2">
  <p:cSld name="Section  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 rot="530765">
            <a:off x="1704934" y="4584956"/>
            <a:ext cx="3295601" cy="686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 rot="542320">
            <a:off x="977293" y="5148647"/>
            <a:ext cx="4455729" cy="1056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707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967" y="-5366"/>
            <a:ext cx="5015267" cy="625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1299000" y="2117767"/>
            <a:ext cx="3341200" cy="13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1299000" y="3589500"/>
            <a:ext cx="3341200" cy="1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82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22500" y="1"/>
            <a:ext cx="5015267" cy="625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7759533" y="2123133"/>
            <a:ext cx="3341200" cy="13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7759533" y="3594867"/>
            <a:ext cx="3341200" cy="1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43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001" y="-2296066"/>
            <a:ext cx="11167267" cy="89280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1417600" y="447164"/>
            <a:ext cx="935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1685167" y="1471833"/>
            <a:ext cx="4028800" cy="4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2"/>
          </p:nvPr>
        </p:nvSpPr>
        <p:spPr>
          <a:xfrm>
            <a:off x="6478037" y="1471833"/>
            <a:ext cx="4028800" cy="4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50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4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4201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8348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8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  <p:sldLayoutId id="214748370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13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700" r:id="rId22"/>
    <p:sldLayoutId id="2147483701" r:id="rId23"/>
    <p:sldLayoutId id="2147483702" r:id="rId24"/>
    <p:sldLayoutId id="2147483703" r:id="rId25"/>
    <p:sldLayoutId id="214748370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181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3700" b="1" i="0" kern="1200" spc="-145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b="0" i="0" kern="1200" spc="-15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DCE74D3-9E86-F741-801B-8E753FD8B727}"/>
              </a:ext>
            </a:extLst>
          </p:cNvPr>
          <p:cNvSpPr/>
          <p:nvPr userDrawn="1"/>
        </p:nvSpPr>
        <p:spPr>
          <a:xfrm>
            <a:off x="11071697" y="369230"/>
            <a:ext cx="350966" cy="350875"/>
          </a:xfrm>
          <a:prstGeom prst="ellipse">
            <a:avLst/>
          </a:prstGeom>
          <a:solidFill>
            <a:srgbClr val="FF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0964745" y="347859"/>
            <a:ext cx="579761" cy="389513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1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4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220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80">
          <p15:clr>
            <a:srgbClr val="A4A3A4"/>
          </p15:clr>
        </p15:guide>
        <p15:guide id="4" pos="1439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anicenj/Brave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24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1.png"/><Relationship Id="rId7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11" Type="http://schemas.openxmlformats.org/officeDocument/2006/relationships/hyperlink" Target="mailto:ShaniceNJ1@gmail.com" TargetMode="External"/><Relationship Id="rId5" Type="http://schemas.openxmlformats.org/officeDocument/2006/relationships/slide" Target="slide7.xml"/><Relationship Id="rId10" Type="http://schemas.openxmlformats.org/officeDocument/2006/relationships/hyperlink" Target="https://www.linkedin.com/in/shanicejerriho1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github.com/Shanicenj/Brave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slide" Target="slide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CE34F86-1928-461B-B24E-035C020B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05163C-76C7-F64A-BBFE-E21304009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C69B0-F1C0-4933-90F9-31F6FEC58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05" r="2" b="2"/>
          <a:stretch/>
        </p:blipFill>
        <p:spPr>
          <a:xfrm>
            <a:off x="3904310" y="483187"/>
            <a:ext cx="7450687" cy="3406460"/>
          </a:xfrm>
          <a:custGeom>
            <a:avLst/>
            <a:gdLst/>
            <a:ahLst/>
            <a:cxnLst/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7C6210-5EFD-AA42-877A-9E7CE5D6D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57" y="3619447"/>
            <a:ext cx="6810944" cy="1754376"/>
          </a:xfrm>
        </p:spPr>
        <p:txBody>
          <a:bodyPr>
            <a:normAutofit fontScale="90000"/>
          </a:bodyPr>
          <a:lstStyle/>
          <a:p>
            <a:r>
              <a:rPr lang="en-US" sz="3700" b="1" dirty="0"/>
              <a:t>Revealing Trends and Student Experience by Analyzing Pre- and Post-Survey Accelerator Results.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4EA3-DB09-F548-8474-092C7F2EDB3F}"/>
              </a:ext>
            </a:extLst>
          </p:cNvPr>
          <p:cNvSpPr/>
          <p:nvPr/>
        </p:nvSpPr>
        <p:spPr>
          <a:xfrm>
            <a:off x="1865436" y="5373823"/>
            <a:ext cx="4323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 SHANICE JERRIHO| DATA ANALYST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FEB7B-AF87-F545-9E7A-29034F4B8412}"/>
              </a:ext>
            </a:extLst>
          </p:cNvPr>
          <p:cNvSpPr/>
          <p:nvPr/>
        </p:nvSpPr>
        <p:spPr>
          <a:xfrm>
            <a:off x="1172609" y="5654246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b="1" kern="0" dirty="0">
                <a:cs typeface="Arial"/>
                <a:sym typeface="Arial"/>
              </a:rPr>
              <a:t>Follow the Code On GitHub:</a:t>
            </a:r>
          </a:p>
          <a:p>
            <a:pPr algn="ctr" defTabSz="1219170">
              <a:buClr>
                <a:srgbClr val="000000"/>
              </a:buClr>
            </a:pPr>
            <a:r>
              <a:rPr lang="en-US" sz="700" b="1" kern="0" dirty="0"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https://github.com/Shanicenj/Braven</a:t>
            </a:r>
            <a:endParaRPr lang="en-US" sz="700" b="1" kern="0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70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58969">
            <a:extLst>
              <a:ext uri="{FF2B5EF4-FFF2-40B4-BE49-F238E27FC236}">
                <a16:creationId xmlns:a16="http://schemas.microsoft.com/office/drawing/2014/main" id="{E208E250-0F51-824C-85A1-94EFD609E543}"/>
              </a:ext>
            </a:extLst>
          </p:cNvPr>
          <p:cNvSpPr/>
          <p:nvPr/>
        </p:nvSpPr>
        <p:spPr>
          <a:xfrm flipH="1" flipV="1">
            <a:off x="9858750" y="-1"/>
            <a:ext cx="0" cy="1770002"/>
          </a:xfrm>
          <a:prstGeom prst="line">
            <a:avLst/>
          </a:prstGeom>
          <a:noFill/>
          <a:ln w="25400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Shape 58981">
            <a:extLst>
              <a:ext uri="{FF2B5EF4-FFF2-40B4-BE49-F238E27FC236}">
                <a16:creationId xmlns:a16="http://schemas.microsoft.com/office/drawing/2014/main" id="{B126BCF2-5F8E-F946-A529-DDDB04075609}"/>
              </a:ext>
            </a:extLst>
          </p:cNvPr>
          <p:cNvSpPr/>
          <p:nvPr/>
        </p:nvSpPr>
        <p:spPr>
          <a:xfrm flipH="1" flipV="1">
            <a:off x="2412037" y="-1"/>
            <a:ext cx="0" cy="1779564"/>
          </a:xfrm>
          <a:prstGeom prst="line">
            <a:avLst/>
          </a:prstGeom>
          <a:noFill/>
          <a:ln w="25400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Shape 58993">
            <a:extLst>
              <a:ext uri="{FF2B5EF4-FFF2-40B4-BE49-F238E27FC236}">
                <a16:creationId xmlns:a16="http://schemas.microsoft.com/office/drawing/2014/main" id="{6E42941C-3B1B-8743-B85E-388C026132F5}"/>
              </a:ext>
            </a:extLst>
          </p:cNvPr>
          <p:cNvSpPr/>
          <p:nvPr/>
        </p:nvSpPr>
        <p:spPr>
          <a:xfrm flipH="1" flipV="1">
            <a:off x="6087584" y="39540"/>
            <a:ext cx="0" cy="2674190"/>
          </a:xfrm>
          <a:prstGeom prst="line">
            <a:avLst/>
          </a:prstGeom>
          <a:noFill/>
          <a:ln w="25400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 useBgFill="1">
        <p:nvSpPr>
          <p:cNvPr id="35" name="Shape 58960">
            <a:extLst>
              <a:ext uri="{FF2B5EF4-FFF2-40B4-BE49-F238E27FC236}">
                <a16:creationId xmlns:a16="http://schemas.microsoft.com/office/drawing/2014/main" id="{8AB6BE13-7A04-3344-BCC6-715845B80212}"/>
              </a:ext>
            </a:extLst>
          </p:cNvPr>
          <p:cNvSpPr/>
          <p:nvPr/>
        </p:nvSpPr>
        <p:spPr>
          <a:xfrm>
            <a:off x="8492531" y="2401095"/>
            <a:ext cx="2725583" cy="2725585"/>
          </a:xfrm>
          <a:prstGeom prst="ellipse">
            <a:avLst/>
          </a:prstGeom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Shape 58965">
            <a:extLst>
              <a:ext uri="{FF2B5EF4-FFF2-40B4-BE49-F238E27FC236}">
                <a16:creationId xmlns:a16="http://schemas.microsoft.com/office/drawing/2014/main" id="{486CCA41-3F2B-9B43-AC1B-81E87145346B}"/>
              </a:ext>
            </a:extLst>
          </p:cNvPr>
          <p:cNvSpPr/>
          <p:nvPr/>
        </p:nvSpPr>
        <p:spPr>
          <a:xfrm>
            <a:off x="9530787" y="2212998"/>
            <a:ext cx="649127" cy="36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6" y="0"/>
                </a:moveTo>
                <a:cubicBezTo>
                  <a:pt x="874" y="0"/>
                  <a:pt x="694" y="1"/>
                  <a:pt x="506" y="108"/>
                </a:cubicBezTo>
                <a:cubicBezTo>
                  <a:pt x="299" y="243"/>
                  <a:pt x="135" y="536"/>
                  <a:pt x="60" y="907"/>
                </a:cubicBezTo>
                <a:cubicBezTo>
                  <a:pt x="0" y="1247"/>
                  <a:pt x="0" y="1565"/>
                  <a:pt x="0" y="219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2204"/>
                </a:lnTo>
                <a:cubicBezTo>
                  <a:pt x="21600" y="1565"/>
                  <a:pt x="21600" y="1247"/>
                  <a:pt x="21540" y="907"/>
                </a:cubicBezTo>
                <a:cubicBezTo>
                  <a:pt x="21465" y="536"/>
                  <a:pt x="21301" y="243"/>
                  <a:pt x="21094" y="108"/>
                </a:cubicBezTo>
                <a:cubicBezTo>
                  <a:pt x="20904" y="0"/>
                  <a:pt x="20727" y="0"/>
                  <a:pt x="20376" y="0"/>
                </a:cubicBezTo>
                <a:lnTo>
                  <a:pt x="1232" y="0"/>
                </a:lnTo>
                <a:lnTo>
                  <a:pt x="12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33" name="Shape 58966">
            <a:extLst>
              <a:ext uri="{FF2B5EF4-FFF2-40B4-BE49-F238E27FC236}">
                <a16:creationId xmlns:a16="http://schemas.microsoft.com/office/drawing/2014/main" id="{C6973D0B-9F79-3640-AF9A-5E3AB60488D6}"/>
              </a:ext>
            </a:extLst>
          </p:cNvPr>
          <p:cNvSpPr/>
          <p:nvPr/>
        </p:nvSpPr>
        <p:spPr>
          <a:xfrm>
            <a:off x="9620008" y="1770001"/>
            <a:ext cx="470686" cy="80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7" y="0"/>
                </a:moveTo>
                <a:cubicBezTo>
                  <a:pt x="2300" y="0"/>
                  <a:pt x="0" y="1344"/>
                  <a:pt x="0" y="3003"/>
                </a:cubicBezTo>
                <a:cubicBezTo>
                  <a:pt x="0" y="4662"/>
                  <a:pt x="2300" y="6006"/>
                  <a:pt x="5137" y="6006"/>
                </a:cubicBezTo>
                <a:lnTo>
                  <a:pt x="6846" y="6053"/>
                </a:lnTo>
                <a:lnTo>
                  <a:pt x="465" y="21600"/>
                </a:lnTo>
                <a:lnTo>
                  <a:pt x="2411" y="21600"/>
                </a:lnTo>
                <a:lnTo>
                  <a:pt x="8341" y="6608"/>
                </a:lnTo>
                <a:cubicBezTo>
                  <a:pt x="8382" y="6469"/>
                  <a:pt x="8432" y="6331"/>
                  <a:pt x="8491" y="6195"/>
                </a:cubicBezTo>
                <a:cubicBezTo>
                  <a:pt x="8562" y="6032"/>
                  <a:pt x="8647" y="5867"/>
                  <a:pt x="8604" y="5700"/>
                </a:cubicBezTo>
                <a:cubicBezTo>
                  <a:pt x="8560" y="5529"/>
                  <a:pt x="8387" y="5379"/>
                  <a:pt x="8141" y="5281"/>
                </a:cubicBezTo>
                <a:cubicBezTo>
                  <a:pt x="7777" y="5135"/>
                  <a:pt x="7319" y="5123"/>
                  <a:pt x="6878" y="5113"/>
                </a:cubicBezTo>
                <a:cubicBezTo>
                  <a:pt x="6293" y="5099"/>
                  <a:pt x="5707" y="5082"/>
                  <a:pt x="5122" y="5062"/>
                </a:cubicBezTo>
                <a:cubicBezTo>
                  <a:pt x="3177" y="5062"/>
                  <a:pt x="1601" y="4140"/>
                  <a:pt x="1601" y="3003"/>
                </a:cubicBezTo>
                <a:cubicBezTo>
                  <a:pt x="1601" y="1866"/>
                  <a:pt x="3177" y="944"/>
                  <a:pt x="5122" y="944"/>
                </a:cubicBezTo>
                <a:lnTo>
                  <a:pt x="10790" y="944"/>
                </a:lnTo>
                <a:lnTo>
                  <a:pt x="10810" y="944"/>
                </a:lnTo>
                <a:lnTo>
                  <a:pt x="16478" y="944"/>
                </a:lnTo>
                <a:cubicBezTo>
                  <a:pt x="18423" y="944"/>
                  <a:pt x="19999" y="1866"/>
                  <a:pt x="19999" y="3003"/>
                </a:cubicBezTo>
                <a:cubicBezTo>
                  <a:pt x="19999" y="4140"/>
                  <a:pt x="18423" y="5062"/>
                  <a:pt x="16478" y="5062"/>
                </a:cubicBezTo>
                <a:cubicBezTo>
                  <a:pt x="15893" y="5082"/>
                  <a:pt x="15307" y="5099"/>
                  <a:pt x="14722" y="5113"/>
                </a:cubicBezTo>
                <a:cubicBezTo>
                  <a:pt x="14281" y="5123"/>
                  <a:pt x="13823" y="5135"/>
                  <a:pt x="13459" y="5281"/>
                </a:cubicBezTo>
                <a:cubicBezTo>
                  <a:pt x="13213" y="5379"/>
                  <a:pt x="13040" y="5529"/>
                  <a:pt x="12996" y="5700"/>
                </a:cubicBezTo>
                <a:cubicBezTo>
                  <a:pt x="12953" y="5867"/>
                  <a:pt x="13038" y="6032"/>
                  <a:pt x="13109" y="6195"/>
                </a:cubicBezTo>
                <a:cubicBezTo>
                  <a:pt x="13168" y="6331"/>
                  <a:pt x="13218" y="6469"/>
                  <a:pt x="13259" y="6608"/>
                </a:cubicBezTo>
                <a:lnTo>
                  <a:pt x="19189" y="21600"/>
                </a:lnTo>
                <a:lnTo>
                  <a:pt x="21135" y="21600"/>
                </a:lnTo>
                <a:lnTo>
                  <a:pt x="14754" y="6053"/>
                </a:lnTo>
                <a:lnTo>
                  <a:pt x="16463" y="6006"/>
                </a:lnTo>
                <a:cubicBezTo>
                  <a:pt x="19300" y="6006"/>
                  <a:pt x="21600" y="4662"/>
                  <a:pt x="21600" y="3003"/>
                </a:cubicBezTo>
                <a:cubicBezTo>
                  <a:pt x="21600" y="1344"/>
                  <a:pt x="19300" y="0"/>
                  <a:pt x="16463" y="0"/>
                </a:cubicBezTo>
                <a:lnTo>
                  <a:pt x="10810" y="0"/>
                </a:lnTo>
                <a:lnTo>
                  <a:pt x="10790" y="0"/>
                </a:lnTo>
                <a:lnTo>
                  <a:pt x="5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Shape 58967">
            <a:extLst>
              <a:ext uri="{FF2B5EF4-FFF2-40B4-BE49-F238E27FC236}">
                <a16:creationId xmlns:a16="http://schemas.microsoft.com/office/drawing/2014/main" id="{BA27847B-6D8B-BB47-921A-87A61588AF11}"/>
              </a:ext>
            </a:extLst>
          </p:cNvPr>
          <p:cNvSpPr/>
          <p:nvPr/>
        </p:nvSpPr>
        <p:spPr>
          <a:xfrm>
            <a:off x="9478901" y="2575222"/>
            <a:ext cx="752845" cy="87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1130" y="0"/>
                </a:moveTo>
                <a:cubicBezTo>
                  <a:pt x="805" y="0"/>
                  <a:pt x="641" y="-3"/>
                  <a:pt x="467" y="470"/>
                </a:cubicBezTo>
                <a:cubicBezTo>
                  <a:pt x="276" y="1067"/>
                  <a:pt x="124" y="2368"/>
                  <a:pt x="54" y="4010"/>
                </a:cubicBezTo>
                <a:cubicBezTo>
                  <a:pt x="-1" y="5511"/>
                  <a:pt x="0" y="6915"/>
                  <a:pt x="0" y="9697"/>
                </a:cubicBezTo>
                <a:lnTo>
                  <a:pt x="0" y="11843"/>
                </a:lnTo>
                <a:cubicBezTo>
                  <a:pt x="0" y="14669"/>
                  <a:pt x="-1" y="16083"/>
                  <a:pt x="54" y="17584"/>
                </a:cubicBezTo>
                <a:cubicBezTo>
                  <a:pt x="124" y="19226"/>
                  <a:pt x="276" y="20513"/>
                  <a:pt x="467" y="21111"/>
                </a:cubicBezTo>
                <a:cubicBezTo>
                  <a:pt x="642" y="21587"/>
                  <a:pt x="806" y="21594"/>
                  <a:pt x="1130" y="21594"/>
                </a:cubicBezTo>
                <a:lnTo>
                  <a:pt x="3523" y="21594"/>
                </a:lnTo>
                <a:cubicBezTo>
                  <a:pt x="3523" y="19295"/>
                  <a:pt x="3625" y="16990"/>
                  <a:pt x="3829" y="15237"/>
                </a:cubicBezTo>
                <a:cubicBezTo>
                  <a:pt x="4034" y="13483"/>
                  <a:pt x="4301" y="12608"/>
                  <a:pt x="4569" y="12608"/>
                </a:cubicBezTo>
                <a:cubicBezTo>
                  <a:pt x="4837" y="12608"/>
                  <a:pt x="5105" y="13483"/>
                  <a:pt x="5310" y="15237"/>
                </a:cubicBezTo>
                <a:cubicBezTo>
                  <a:pt x="5514" y="16990"/>
                  <a:pt x="5616" y="19295"/>
                  <a:pt x="5616" y="21594"/>
                </a:cubicBezTo>
                <a:lnTo>
                  <a:pt x="15982" y="21594"/>
                </a:lnTo>
                <a:cubicBezTo>
                  <a:pt x="15982" y="19295"/>
                  <a:pt x="16084" y="16990"/>
                  <a:pt x="16288" y="15237"/>
                </a:cubicBezTo>
                <a:cubicBezTo>
                  <a:pt x="16493" y="13483"/>
                  <a:pt x="16760" y="12608"/>
                  <a:pt x="17028" y="12608"/>
                </a:cubicBezTo>
                <a:cubicBezTo>
                  <a:pt x="17296" y="12608"/>
                  <a:pt x="17564" y="13483"/>
                  <a:pt x="17769" y="15237"/>
                </a:cubicBezTo>
                <a:cubicBezTo>
                  <a:pt x="17973" y="16990"/>
                  <a:pt x="18075" y="19295"/>
                  <a:pt x="18075" y="21594"/>
                </a:cubicBezTo>
                <a:lnTo>
                  <a:pt x="20462" y="21594"/>
                </a:lnTo>
                <a:cubicBezTo>
                  <a:pt x="20791" y="21594"/>
                  <a:pt x="20956" y="21587"/>
                  <a:pt x="21131" y="21111"/>
                </a:cubicBezTo>
                <a:cubicBezTo>
                  <a:pt x="21322" y="20513"/>
                  <a:pt x="21474" y="19226"/>
                  <a:pt x="21544" y="17584"/>
                </a:cubicBezTo>
                <a:cubicBezTo>
                  <a:pt x="21599" y="16083"/>
                  <a:pt x="21598" y="14666"/>
                  <a:pt x="21598" y="11883"/>
                </a:cubicBezTo>
                <a:lnTo>
                  <a:pt x="21598" y="9738"/>
                </a:lnTo>
                <a:cubicBezTo>
                  <a:pt x="21598" y="6912"/>
                  <a:pt x="21599" y="5511"/>
                  <a:pt x="21544" y="4010"/>
                </a:cubicBezTo>
                <a:cubicBezTo>
                  <a:pt x="21474" y="2368"/>
                  <a:pt x="21322" y="1067"/>
                  <a:pt x="21131" y="470"/>
                </a:cubicBezTo>
                <a:cubicBezTo>
                  <a:pt x="20956" y="-6"/>
                  <a:pt x="20791" y="0"/>
                  <a:pt x="20466" y="0"/>
                </a:cubicBezTo>
                <a:lnTo>
                  <a:pt x="1135" y="0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 useBgFill="1">
        <p:nvSpPr>
          <p:cNvPr id="24" name="Shape 58972">
            <a:extLst>
              <a:ext uri="{FF2B5EF4-FFF2-40B4-BE49-F238E27FC236}">
                <a16:creationId xmlns:a16="http://schemas.microsoft.com/office/drawing/2014/main" id="{68ECF79A-DD34-9640-9AFD-2918E9FF58F8}"/>
              </a:ext>
            </a:extLst>
          </p:cNvPr>
          <p:cNvSpPr/>
          <p:nvPr/>
        </p:nvSpPr>
        <p:spPr>
          <a:xfrm>
            <a:off x="1054569" y="2401095"/>
            <a:ext cx="2725583" cy="2725585"/>
          </a:xfrm>
          <a:prstGeom prst="ellipse">
            <a:avLst/>
          </a:prstGeom>
          <a:ln w="63500" cap="flat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1" name="Shape 58977">
            <a:extLst>
              <a:ext uri="{FF2B5EF4-FFF2-40B4-BE49-F238E27FC236}">
                <a16:creationId xmlns:a16="http://schemas.microsoft.com/office/drawing/2014/main" id="{A0C5DFD8-9A21-3C44-9801-FC7BC230E2A4}"/>
              </a:ext>
            </a:extLst>
          </p:cNvPr>
          <p:cNvSpPr/>
          <p:nvPr/>
        </p:nvSpPr>
        <p:spPr>
          <a:xfrm>
            <a:off x="2092825" y="2212998"/>
            <a:ext cx="649127" cy="36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6" y="0"/>
                </a:moveTo>
                <a:cubicBezTo>
                  <a:pt x="874" y="0"/>
                  <a:pt x="694" y="1"/>
                  <a:pt x="506" y="108"/>
                </a:cubicBezTo>
                <a:cubicBezTo>
                  <a:pt x="299" y="243"/>
                  <a:pt x="135" y="536"/>
                  <a:pt x="60" y="907"/>
                </a:cubicBezTo>
                <a:cubicBezTo>
                  <a:pt x="0" y="1247"/>
                  <a:pt x="0" y="1565"/>
                  <a:pt x="0" y="219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2204"/>
                </a:lnTo>
                <a:cubicBezTo>
                  <a:pt x="21600" y="1565"/>
                  <a:pt x="21600" y="1247"/>
                  <a:pt x="21540" y="907"/>
                </a:cubicBezTo>
                <a:cubicBezTo>
                  <a:pt x="21465" y="536"/>
                  <a:pt x="21301" y="243"/>
                  <a:pt x="21094" y="108"/>
                </a:cubicBezTo>
                <a:cubicBezTo>
                  <a:pt x="20904" y="0"/>
                  <a:pt x="20727" y="0"/>
                  <a:pt x="20376" y="0"/>
                </a:cubicBezTo>
                <a:lnTo>
                  <a:pt x="1232" y="0"/>
                </a:lnTo>
                <a:lnTo>
                  <a:pt x="12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Shape 58978">
            <a:extLst>
              <a:ext uri="{FF2B5EF4-FFF2-40B4-BE49-F238E27FC236}">
                <a16:creationId xmlns:a16="http://schemas.microsoft.com/office/drawing/2014/main" id="{4F9AE8C1-DD85-534A-ADD6-A274F55DA846}"/>
              </a:ext>
            </a:extLst>
          </p:cNvPr>
          <p:cNvSpPr/>
          <p:nvPr/>
        </p:nvSpPr>
        <p:spPr>
          <a:xfrm>
            <a:off x="2182046" y="1770001"/>
            <a:ext cx="470686" cy="80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7" y="0"/>
                </a:moveTo>
                <a:cubicBezTo>
                  <a:pt x="2300" y="0"/>
                  <a:pt x="0" y="1344"/>
                  <a:pt x="0" y="3003"/>
                </a:cubicBezTo>
                <a:cubicBezTo>
                  <a:pt x="0" y="4662"/>
                  <a:pt x="2300" y="6006"/>
                  <a:pt x="5137" y="6006"/>
                </a:cubicBezTo>
                <a:lnTo>
                  <a:pt x="6846" y="6053"/>
                </a:lnTo>
                <a:lnTo>
                  <a:pt x="465" y="21600"/>
                </a:lnTo>
                <a:lnTo>
                  <a:pt x="2411" y="21600"/>
                </a:lnTo>
                <a:lnTo>
                  <a:pt x="8341" y="6608"/>
                </a:lnTo>
                <a:cubicBezTo>
                  <a:pt x="8382" y="6469"/>
                  <a:pt x="8432" y="6331"/>
                  <a:pt x="8491" y="6195"/>
                </a:cubicBezTo>
                <a:cubicBezTo>
                  <a:pt x="8562" y="6032"/>
                  <a:pt x="8647" y="5867"/>
                  <a:pt x="8604" y="5700"/>
                </a:cubicBezTo>
                <a:cubicBezTo>
                  <a:pt x="8560" y="5529"/>
                  <a:pt x="8387" y="5379"/>
                  <a:pt x="8141" y="5281"/>
                </a:cubicBezTo>
                <a:cubicBezTo>
                  <a:pt x="7777" y="5135"/>
                  <a:pt x="7319" y="5123"/>
                  <a:pt x="6878" y="5113"/>
                </a:cubicBezTo>
                <a:cubicBezTo>
                  <a:pt x="6293" y="5099"/>
                  <a:pt x="5707" y="5082"/>
                  <a:pt x="5122" y="5062"/>
                </a:cubicBezTo>
                <a:cubicBezTo>
                  <a:pt x="3177" y="5062"/>
                  <a:pt x="1601" y="4140"/>
                  <a:pt x="1601" y="3003"/>
                </a:cubicBezTo>
                <a:cubicBezTo>
                  <a:pt x="1601" y="1866"/>
                  <a:pt x="3177" y="944"/>
                  <a:pt x="5122" y="944"/>
                </a:cubicBezTo>
                <a:lnTo>
                  <a:pt x="10790" y="944"/>
                </a:lnTo>
                <a:lnTo>
                  <a:pt x="10810" y="944"/>
                </a:lnTo>
                <a:lnTo>
                  <a:pt x="16478" y="944"/>
                </a:lnTo>
                <a:cubicBezTo>
                  <a:pt x="18423" y="944"/>
                  <a:pt x="19999" y="1866"/>
                  <a:pt x="19999" y="3003"/>
                </a:cubicBezTo>
                <a:cubicBezTo>
                  <a:pt x="19999" y="4140"/>
                  <a:pt x="18423" y="5062"/>
                  <a:pt x="16478" y="5062"/>
                </a:cubicBezTo>
                <a:cubicBezTo>
                  <a:pt x="15893" y="5082"/>
                  <a:pt x="15307" y="5099"/>
                  <a:pt x="14722" y="5113"/>
                </a:cubicBezTo>
                <a:cubicBezTo>
                  <a:pt x="14281" y="5123"/>
                  <a:pt x="13823" y="5135"/>
                  <a:pt x="13459" y="5281"/>
                </a:cubicBezTo>
                <a:cubicBezTo>
                  <a:pt x="13213" y="5379"/>
                  <a:pt x="13040" y="5529"/>
                  <a:pt x="12996" y="5700"/>
                </a:cubicBezTo>
                <a:cubicBezTo>
                  <a:pt x="12953" y="5867"/>
                  <a:pt x="13038" y="6032"/>
                  <a:pt x="13109" y="6195"/>
                </a:cubicBezTo>
                <a:cubicBezTo>
                  <a:pt x="13168" y="6331"/>
                  <a:pt x="13218" y="6469"/>
                  <a:pt x="13259" y="6608"/>
                </a:cubicBezTo>
                <a:lnTo>
                  <a:pt x="19189" y="21600"/>
                </a:lnTo>
                <a:lnTo>
                  <a:pt x="21135" y="21600"/>
                </a:lnTo>
                <a:lnTo>
                  <a:pt x="14754" y="6053"/>
                </a:lnTo>
                <a:lnTo>
                  <a:pt x="16463" y="6006"/>
                </a:lnTo>
                <a:cubicBezTo>
                  <a:pt x="19300" y="6006"/>
                  <a:pt x="21600" y="4662"/>
                  <a:pt x="21600" y="3003"/>
                </a:cubicBezTo>
                <a:cubicBezTo>
                  <a:pt x="21600" y="1344"/>
                  <a:pt x="19300" y="0"/>
                  <a:pt x="16463" y="0"/>
                </a:cubicBezTo>
                <a:lnTo>
                  <a:pt x="10810" y="0"/>
                </a:lnTo>
                <a:lnTo>
                  <a:pt x="10790" y="0"/>
                </a:lnTo>
                <a:lnTo>
                  <a:pt x="5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Shape 58979">
            <a:extLst>
              <a:ext uri="{FF2B5EF4-FFF2-40B4-BE49-F238E27FC236}">
                <a16:creationId xmlns:a16="http://schemas.microsoft.com/office/drawing/2014/main" id="{171E7B46-76C0-1746-9DF2-84A58137F587}"/>
              </a:ext>
            </a:extLst>
          </p:cNvPr>
          <p:cNvSpPr/>
          <p:nvPr/>
        </p:nvSpPr>
        <p:spPr>
          <a:xfrm>
            <a:off x="2040939" y="2575222"/>
            <a:ext cx="752845" cy="87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1130" y="0"/>
                </a:moveTo>
                <a:cubicBezTo>
                  <a:pt x="805" y="0"/>
                  <a:pt x="641" y="-3"/>
                  <a:pt x="467" y="470"/>
                </a:cubicBezTo>
                <a:cubicBezTo>
                  <a:pt x="276" y="1067"/>
                  <a:pt x="124" y="2368"/>
                  <a:pt x="54" y="4010"/>
                </a:cubicBezTo>
                <a:cubicBezTo>
                  <a:pt x="-1" y="5511"/>
                  <a:pt x="0" y="6915"/>
                  <a:pt x="0" y="9697"/>
                </a:cubicBezTo>
                <a:lnTo>
                  <a:pt x="0" y="11843"/>
                </a:lnTo>
                <a:cubicBezTo>
                  <a:pt x="0" y="14669"/>
                  <a:pt x="-1" y="16083"/>
                  <a:pt x="54" y="17584"/>
                </a:cubicBezTo>
                <a:cubicBezTo>
                  <a:pt x="124" y="19226"/>
                  <a:pt x="276" y="20513"/>
                  <a:pt x="467" y="21111"/>
                </a:cubicBezTo>
                <a:cubicBezTo>
                  <a:pt x="642" y="21587"/>
                  <a:pt x="806" y="21594"/>
                  <a:pt x="1130" y="21594"/>
                </a:cubicBezTo>
                <a:lnTo>
                  <a:pt x="3523" y="21594"/>
                </a:lnTo>
                <a:cubicBezTo>
                  <a:pt x="3523" y="19295"/>
                  <a:pt x="3625" y="16990"/>
                  <a:pt x="3829" y="15237"/>
                </a:cubicBezTo>
                <a:cubicBezTo>
                  <a:pt x="4034" y="13483"/>
                  <a:pt x="4301" y="12608"/>
                  <a:pt x="4569" y="12608"/>
                </a:cubicBezTo>
                <a:cubicBezTo>
                  <a:pt x="4837" y="12608"/>
                  <a:pt x="5105" y="13483"/>
                  <a:pt x="5310" y="15237"/>
                </a:cubicBezTo>
                <a:cubicBezTo>
                  <a:pt x="5514" y="16990"/>
                  <a:pt x="5616" y="19295"/>
                  <a:pt x="5616" y="21594"/>
                </a:cubicBezTo>
                <a:lnTo>
                  <a:pt x="15982" y="21594"/>
                </a:lnTo>
                <a:cubicBezTo>
                  <a:pt x="15982" y="19295"/>
                  <a:pt x="16084" y="16990"/>
                  <a:pt x="16288" y="15237"/>
                </a:cubicBezTo>
                <a:cubicBezTo>
                  <a:pt x="16493" y="13483"/>
                  <a:pt x="16760" y="12608"/>
                  <a:pt x="17028" y="12608"/>
                </a:cubicBezTo>
                <a:cubicBezTo>
                  <a:pt x="17296" y="12608"/>
                  <a:pt x="17564" y="13483"/>
                  <a:pt x="17769" y="15237"/>
                </a:cubicBezTo>
                <a:cubicBezTo>
                  <a:pt x="17973" y="16990"/>
                  <a:pt x="18075" y="19295"/>
                  <a:pt x="18075" y="21594"/>
                </a:cubicBezTo>
                <a:lnTo>
                  <a:pt x="20462" y="21594"/>
                </a:lnTo>
                <a:cubicBezTo>
                  <a:pt x="20791" y="21594"/>
                  <a:pt x="20956" y="21587"/>
                  <a:pt x="21131" y="21111"/>
                </a:cubicBezTo>
                <a:cubicBezTo>
                  <a:pt x="21322" y="20513"/>
                  <a:pt x="21474" y="19226"/>
                  <a:pt x="21544" y="17584"/>
                </a:cubicBezTo>
                <a:cubicBezTo>
                  <a:pt x="21599" y="16083"/>
                  <a:pt x="21598" y="14666"/>
                  <a:pt x="21598" y="11883"/>
                </a:cubicBezTo>
                <a:lnTo>
                  <a:pt x="21598" y="9738"/>
                </a:lnTo>
                <a:cubicBezTo>
                  <a:pt x="21598" y="6912"/>
                  <a:pt x="21599" y="5511"/>
                  <a:pt x="21544" y="4010"/>
                </a:cubicBezTo>
                <a:cubicBezTo>
                  <a:pt x="21474" y="2368"/>
                  <a:pt x="21322" y="1067"/>
                  <a:pt x="21131" y="470"/>
                </a:cubicBezTo>
                <a:cubicBezTo>
                  <a:pt x="20956" y="-6"/>
                  <a:pt x="20791" y="0"/>
                  <a:pt x="20466" y="0"/>
                </a:cubicBezTo>
                <a:lnTo>
                  <a:pt x="1135" y="0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Shape 58984">
            <a:extLst>
              <a:ext uri="{FF2B5EF4-FFF2-40B4-BE49-F238E27FC236}">
                <a16:creationId xmlns:a16="http://schemas.microsoft.com/office/drawing/2014/main" id="{B07D9119-0111-3547-8A9B-1372598DFE6D}"/>
              </a:ext>
            </a:extLst>
          </p:cNvPr>
          <p:cNvSpPr/>
          <p:nvPr/>
        </p:nvSpPr>
        <p:spPr>
          <a:xfrm>
            <a:off x="4733209" y="3344823"/>
            <a:ext cx="2725583" cy="2725584"/>
          </a:xfrm>
          <a:prstGeom prst="ellipse">
            <a:avLst/>
          </a:prstGeom>
          <a:ln w="63500" cap="flat">
            <a:solidFill>
              <a:schemeClr val="accent2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chemeClr val="tx1">
                  <a:lumMod val="5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Shape 58989">
            <a:extLst>
              <a:ext uri="{FF2B5EF4-FFF2-40B4-BE49-F238E27FC236}">
                <a16:creationId xmlns:a16="http://schemas.microsoft.com/office/drawing/2014/main" id="{8782C325-7CCE-7244-A84E-D25F4FE722E5}"/>
              </a:ext>
            </a:extLst>
          </p:cNvPr>
          <p:cNvSpPr/>
          <p:nvPr/>
        </p:nvSpPr>
        <p:spPr>
          <a:xfrm>
            <a:off x="5771465" y="3156727"/>
            <a:ext cx="649127" cy="36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6" y="0"/>
                </a:moveTo>
                <a:cubicBezTo>
                  <a:pt x="874" y="0"/>
                  <a:pt x="694" y="1"/>
                  <a:pt x="506" y="108"/>
                </a:cubicBezTo>
                <a:cubicBezTo>
                  <a:pt x="299" y="243"/>
                  <a:pt x="135" y="536"/>
                  <a:pt x="60" y="907"/>
                </a:cubicBezTo>
                <a:cubicBezTo>
                  <a:pt x="0" y="1247"/>
                  <a:pt x="0" y="1565"/>
                  <a:pt x="0" y="219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2204"/>
                </a:lnTo>
                <a:cubicBezTo>
                  <a:pt x="21600" y="1565"/>
                  <a:pt x="21600" y="1247"/>
                  <a:pt x="21540" y="907"/>
                </a:cubicBezTo>
                <a:cubicBezTo>
                  <a:pt x="21465" y="536"/>
                  <a:pt x="21301" y="243"/>
                  <a:pt x="21094" y="108"/>
                </a:cubicBezTo>
                <a:cubicBezTo>
                  <a:pt x="20904" y="0"/>
                  <a:pt x="20727" y="0"/>
                  <a:pt x="20376" y="0"/>
                </a:cubicBezTo>
                <a:lnTo>
                  <a:pt x="1232" y="0"/>
                </a:lnTo>
                <a:lnTo>
                  <a:pt x="12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Shape 58990">
            <a:extLst>
              <a:ext uri="{FF2B5EF4-FFF2-40B4-BE49-F238E27FC236}">
                <a16:creationId xmlns:a16="http://schemas.microsoft.com/office/drawing/2014/main" id="{C6B11C8D-C0DD-DE4D-BD26-A55E220A5A37}"/>
              </a:ext>
            </a:extLst>
          </p:cNvPr>
          <p:cNvSpPr/>
          <p:nvPr/>
        </p:nvSpPr>
        <p:spPr>
          <a:xfrm>
            <a:off x="5860686" y="2713730"/>
            <a:ext cx="470686" cy="80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7" y="0"/>
                </a:moveTo>
                <a:cubicBezTo>
                  <a:pt x="2300" y="0"/>
                  <a:pt x="0" y="1344"/>
                  <a:pt x="0" y="3003"/>
                </a:cubicBezTo>
                <a:cubicBezTo>
                  <a:pt x="0" y="4662"/>
                  <a:pt x="2300" y="6006"/>
                  <a:pt x="5137" y="6006"/>
                </a:cubicBezTo>
                <a:lnTo>
                  <a:pt x="6846" y="6053"/>
                </a:lnTo>
                <a:lnTo>
                  <a:pt x="465" y="21600"/>
                </a:lnTo>
                <a:lnTo>
                  <a:pt x="2411" y="21600"/>
                </a:lnTo>
                <a:lnTo>
                  <a:pt x="8341" y="6608"/>
                </a:lnTo>
                <a:cubicBezTo>
                  <a:pt x="8382" y="6469"/>
                  <a:pt x="8432" y="6331"/>
                  <a:pt x="8491" y="6195"/>
                </a:cubicBezTo>
                <a:cubicBezTo>
                  <a:pt x="8562" y="6032"/>
                  <a:pt x="8647" y="5867"/>
                  <a:pt x="8604" y="5700"/>
                </a:cubicBezTo>
                <a:cubicBezTo>
                  <a:pt x="8560" y="5529"/>
                  <a:pt x="8387" y="5379"/>
                  <a:pt x="8141" y="5281"/>
                </a:cubicBezTo>
                <a:cubicBezTo>
                  <a:pt x="7777" y="5135"/>
                  <a:pt x="7319" y="5123"/>
                  <a:pt x="6878" y="5113"/>
                </a:cubicBezTo>
                <a:cubicBezTo>
                  <a:pt x="6293" y="5099"/>
                  <a:pt x="5707" y="5082"/>
                  <a:pt x="5122" y="5062"/>
                </a:cubicBezTo>
                <a:cubicBezTo>
                  <a:pt x="3177" y="5062"/>
                  <a:pt x="1601" y="4140"/>
                  <a:pt x="1601" y="3003"/>
                </a:cubicBezTo>
                <a:cubicBezTo>
                  <a:pt x="1601" y="1866"/>
                  <a:pt x="3177" y="944"/>
                  <a:pt x="5122" y="944"/>
                </a:cubicBezTo>
                <a:lnTo>
                  <a:pt x="10790" y="944"/>
                </a:lnTo>
                <a:lnTo>
                  <a:pt x="10810" y="944"/>
                </a:lnTo>
                <a:lnTo>
                  <a:pt x="16478" y="944"/>
                </a:lnTo>
                <a:cubicBezTo>
                  <a:pt x="18423" y="944"/>
                  <a:pt x="19999" y="1866"/>
                  <a:pt x="19999" y="3003"/>
                </a:cubicBezTo>
                <a:cubicBezTo>
                  <a:pt x="19999" y="4140"/>
                  <a:pt x="18423" y="5062"/>
                  <a:pt x="16478" y="5062"/>
                </a:cubicBezTo>
                <a:cubicBezTo>
                  <a:pt x="15893" y="5082"/>
                  <a:pt x="15307" y="5099"/>
                  <a:pt x="14722" y="5113"/>
                </a:cubicBezTo>
                <a:cubicBezTo>
                  <a:pt x="14281" y="5123"/>
                  <a:pt x="13823" y="5135"/>
                  <a:pt x="13459" y="5281"/>
                </a:cubicBezTo>
                <a:cubicBezTo>
                  <a:pt x="13213" y="5379"/>
                  <a:pt x="13040" y="5529"/>
                  <a:pt x="12996" y="5700"/>
                </a:cubicBezTo>
                <a:cubicBezTo>
                  <a:pt x="12953" y="5867"/>
                  <a:pt x="13038" y="6032"/>
                  <a:pt x="13109" y="6195"/>
                </a:cubicBezTo>
                <a:cubicBezTo>
                  <a:pt x="13168" y="6331"/>
                  <a:pt x="13218" y="6469"/>
                  <a:pt x="13259" y="6608"/>
                </a:cubicBezTo>
                <a:lnTo>
                  <a:pt x="19189" y="21600"/>
                </a:lnTo>
                <a:lnTo>
                  <a:pt x="21135" y="21600"/>
                </a:lnTo>
                <a:lnTo>
                  <a:pt x="14754" y="6053"/>
                </a:lnTo>
                <a:lnTo>
                  <a:pt x="16463" y="6006"/>
                </a:lnTo>
                <a:cubicBezTo>
                  <a:pt x="19300" y="6006"/>
                  <a:pt x="21600" y="4662"/>
                  <a:pt x="21600" y="3003"/>
                </a:cubicBezTo>
                <a:cubicBezTo>
                  <a:pt x="21600" y="1344"/>
                  <a:pt x="19300" y="0"/>
                  <a:pt x="16463" y="0"/>
                </a:cubicBezTo>
                <a:lnTo>
                  <a:pt x="10810" y="0"/>
                </a:lnTo>
                <a:lnTo>
                  <a:pt x="10790" y="0"/>
                </a:lnTo>
                <a:lnTo>
                  <a:pt x="5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2" name="Shape 58991">
            <a:extLst>
              <a:ext uri="{FF2B5EF4-FFF2-40B4-BE49-F238E27FC236}">
                <a16:creationId xmlns:a16="http://schemas.microsoft.com/office/drawing/2014/main" id="{102134CF-682E-5541-B624-B5FE49AA296D}"/>
              </a:ext>
            </a:extLst>
          </p:cNvPr>
          <p:cNvSpPr/>
          <p:nvPr/>
        </p:nvSpPr>
        <p:spPr>
          <a:xfrm>
            <a:off x="5719579" y="3518950"/>
            <a:ext cx="752845" cy="87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1130" y="0"/>
                </a:moveTo>
                <a:cubicBezTo>
                  <a:pt x="805" y="0"/>
                  <a:pt x="641" y="-3"/>
                  <a:pt x="467" y="470"/>
                </a:cubicBezTo>
                <a:cubicBezTo>
                  <a:pt x="276" y="1067"/>
                  <a:pt x="124" y="2368"/>
                  <a:pt x="54" y="4010"/>
                </a:cubicBezTo>
                <a:cubicBezTo>
                  <a:pt x="-1" y="5511"/>
                  <a:pt x="0" y="6915"/>
                  <a:pt x="0" y="9697"/>
                </a:cubicBezTo>
                <a:lnTo>
                  <a:pt x="0" y="11843"/>
                </a:lnTo>
                <a:cubicBezTo>
                  <a:pt x="0" y="14669"/>
                  <a:pt x="-1" y="16083"/>
                  <a:pt x="54" y="17584"/>
                </a:cubicBezTo>
                <a:cubicBezTo>
                  <a:pt x="124" y="19226"/>
                  <a:pt x="276" y="20513"/>
                  <a:pt x="467" y="21111"/>
                </a:cubicBezTo>
                <a:cubicBezTo>
                  <a:pt x="642" y="21587"/>
                  <a:pt x="806" y="21594"/>
                  <a:pt x="1130" y="21594"/>
                </a:cubicBezTo>
                <a:lnTo>
                  <a:pt x="3523" y="21594"/>
                </a:lnTo>
                <a:cubicBezTo>
                  <a:pt x="3523" y="19295"/>
                  <a:pt x="3625" y="16990"/>
                  <a:pt x="3829" y="15237"/>
                </a:cubicBezTo>
                <a:cubicBezTo>
                  <a:pt x="4034" y="13483"/>
                  <a:pt x="4301" y="12608"/>
                  <a:pt x="4569" y="12608"/>
                </a:cubicBezTo>
                <a:cubicBezTo>
                  <a:pt x="4837" y="12608"/>
                  <a:pt x="5105" y="13483"/>
                  <a:pt x="5310" y="15237"/>
                </a:cubicBezTo>
                <a:cubicBezTo>
                  <a:pt x="5514" y="16990"/>
                  <a:pt x="5616" y="19295"/>
                  <a:pt x="5616" y="21594"/>
                </a:cubicBezTo>
                <a:lnTo>
                  <a:pt x="15982" y="21594"/>
                </a:lnTo>
                <a:cubicBezTo>
                  <a:pt x="15982" y="19295"/>
                  <a:pt x="16084" y="16990"/>
                  <a:pt x="16288" y="15237"/>
                </a:cubicBezTo>
                <a:cubicBezTo>
                  <a:pt x="16493" y="13483"/>
                  <a:pt x="16760" y="12608"/>
                  <a:pt x="17028" y="12608"/>
                </a:cubicBezTo>
                <a:cubicBezTo>
                  <a:pt x="17296" y="12608"/>
                  <a:pt x="17564" y="13483"/>
                  <a:pt x="17769" y="15237"/>
                </a:cubicBezTo>
                <a:cubicBezTo>
                  <a:pt x="17973" y="16990"/>
                  <a:pt x="18075" y="19295"/>
                  <a:pt x="18075" y="21594"/>
                </a:cubicBezTo>
                <a:lnTo>
                  <a:pt x="20462" y="21594"/>
                </a:lnTo>
                <a:cubicBezTo>
                  <a:pt x="20791" y="21594"/>
                  <a:pt x="20956" y="21587"/>
                  <a:pt x="21131" y="21111"/>
                </a:cubicBezTo>
                <a:cubicBezTo>
                  <a:pt x="21322" y="20513"/>
                  <a:pt x="21474" y="19226"/>
                  <a:pt x="21544" y="17584"/>
                </a:cubicBezTo>
                <a:cubicBezTo>
                  <a:pt x="21599" y="16083"/>
                  <a:pt x="21598" y="14666"/>
                  <a:pt x="21598" y="11883"/>
                </a:cubicBezTo>
                <a:lnTo>
                  <a:pt x="21598" y="9738"/>
                </a:lnTo>
                <a:cubicBezTo>
                  <a:pt x="21598" y="6912"/>
                  <a:pt x="21599" y="5511"/>
                  <a:pt x="21544" y="4010"/>
                </a:cubicBezTo>
                <a:cubicBezTo>
                  <a:pt x="21474" y="2368"/>
                  <a:pt x="21322" y="1067"/>
                  <a:pt x="21131" y="470"/>
                </a:cubicBezTo>
                <a:cubicBezTo>
                  <a:pt x="20956" y="-6"/>
                  <a:pt x="20791" y="0"/>
                  <a:pt x="20466" y="0"/>
                </a:cubicBezTo>
                <a:lnTo>
                  <a:pt x="1135" y="0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CC2C5-C0F3-604C-85C5-68BD0D882E7A}"/>
              </a:ext>
            </a:extLst>
          </p:cNvPr>
          <p:cNvSpPr txBox="1"/>
          <p:nvPr/>
        </p:nvSpPr>
        <p:spPr>
          <a:xfrm>
            <a:off x="1231549" y="306186"/>
            <a:ext cx="9728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2400" b="1" dirty="0">
                <a:solidFill>
                  <a:srgbClr val="1C283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JOB SEARCH EFFICIENCY  </a:t>
            </a:r>
            <a:r>
              <a:rPr lang="en-US" sz="3600" b="1" dirty="0">
                <a:solidFill>
                  <a:srgbClr val="1C283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AFTER</a:t>
            </a:r>
            <a:r>
              <a:rPr lang="en-US" sz="4400" b="1" dirty="0">
                <a:solidFill>
                  <a:srgbClr val="1C283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b="1" dirty="0">
                <a:solidFill>
                  <a:srgbClr val="1C283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THE BRAVEN ACCELERATOR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7C52B-A722-944C-A7D4-381F744EAF62}"/>
              </a:ext>
            </a:extLst>
          </p:cNvPr>
          <p:cNvSpPr txBox="1"/>
          <p:nvPr/>
        </p:nvSpPr>
        <p:spPr>
          <a:xfrm>
            <a:off x="4783381" y="986724"/>
            <a:ext cx="260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1600" spc="150" dirty="0">
                <a:solidFill>
                  <a:srgbClr val="FFFFFF">
                    <a:lumMod val="65000"/>
                  </a:srgbClr>
                </a:solidFill>
                <a:latin typeface="Poppins Light" pitchFamily="2" charset="77"/>
                <a:cs typeface="Poppins Light" pitchFamily="2" charset="77"/>
              </a:rPr>
              <a:t>What Has Changed?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CCC3D-092F-4B49-813E-7ED6B9C5DA10}"/>
              </a:ext>
            </a:extLst>
          </p:cNvPr>
          <p:cNvSpPr txBox="1"/>
          <p:nvPr/>
        </p:nvSpPr>
        <p:spPr>
          <a:xfrm>
            <a:off x="1427578" y="2819024"/>
            <a:ext cx="212429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1C283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Ability to Get the Job </a:t>
            </a:r>
          </a:p>
          <a:p>
            <a:pPr algn="ctr" defTabSz="914217"/>
            <a:r>
              <a:rPr lang="en-US" sz="1400" b="1" dirty="0">
                <a:solidFill>
                  <a:srgbClr val="1C283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 Want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B21B0BC-3480-EB41-9477-926A0434347D}"/>
              </a:ext>
            </a:extLst>
          </p:cNvPr>
          <p:cNvSpPr txBox="1">
            <a:spLocks/>
          </p:cNvSpPr>
          <p:nvPr/>
        </p:nvSpPr>
        <p:spPr>
          <a:xfrm>
            <a:off x="1138268" y="3337839"/>
            <a:ext cx="2547538" cy="100957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543818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58%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117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Increased Their Scaling Response Positively</a:t>
            </a:r>
          </a:p>
          <a:p>
            <a:pPr marL="171450" indent="-171450" defTabSz="543818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28%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56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Kept the Same Answer </a:t>
            </a:r>
          </a:p>
          <a:p>
            <a:pPr marL="171450" indent="-171450" defTabSz="543818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14%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29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Lowered their Rating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2D488-E62E-A540-BF58-7D06FC7F9FB4}"/>
              </a:ext>
            </a:extLst>
          </p:cNvPr>
          <p:cNvSpPr txBox="1"/>
          <p:nvPr/>
        </p:nvSpPr>
        <p:spPr>
          <a:xfrm>
            <a:off x="8968654" y="2830557"/>
            <a:ext cx="1824537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1C283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Being Successful </a:t>
            </a:r>
          </a:p>
          <a:p>
            <a:pPr algn="ctr" defTabSz="914217"/>
            <a:r>
              <a:rPr lang="en-US" sz="1400" b="1" dirty="0">
                <a:solidFill>
                  <a:srgbClr val="1C283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at the Job Search 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6C0056F-FDC6-D741-BE1D-256C0CE1DFBB}"/>
              </a:ext>
            </a:extLst>
          </p:cNvPr>
          <p:cNvSpPr txBox="1">
            <a:spLocks/>
          </p:cNvSpPr>
          <p:nvPr/>
        </p:nvSpPr>
        <p:spPr>
          <a:xfrm>
            <a:off x="8842094" y="3361053"/>
            <a:ext cx="2026456" cy="139801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543818">
              <a:lnSpc>
                <a:spcPts val="17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51%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103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Increased Their Scaling Response Positively</a:t>
            </a:r>
          </a:p>
          <a:p>
            <a:pPr marL="171450" lvl="0" indent="-171450" defTabSz="543818">
              <a:lnSpc>
                <a:spcPts val="17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32%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65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Students Kept the Same Answer </a:t>
            </a:r>
          </a:p>
          <a:p>
            <a:pPr marL="171450" lvl="0" indent="-171450" defTabSz="543818">
              <a:lnSpc>
                <a:spcPts val="175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17%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34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Lowered their Rating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2D2588-5313-FC43-A69F-B65861D11088}"/>
              </a:ext>
            </a:extLst>
          </p:cNvPr>
          <p:cNvSpPr txBox="1"/>
          <p:nvPr/>
        </p:nvSpPr>
        <p:spPr>
          <a:xfrm>
            <a:off x="4971333" y="3754306"/>
            <a:ext cx="224933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400" b="1" dirty="0">
                <a:solidFill>
                  <a:srgbClr val="1C283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Have What it Takes To </a:t>
            </a:r>
          </a:p>
          <a:p>
            <a:pPr algn="ctr" defTabSz="914217"/>
            <a:r>
              <a:rPr lang="en-US" sz="1400" b="1" dirty="0">
                <a:solidFill>
                  <a:srgbClr val="1C283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a Good Job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B117730-AB60-524F-82A7-D4F2EB75E834}"/>
              </a:ext>
            </a:extLst>
          </p:cNvPr>
          <p:cNvSpPr txBox="1">
            <a:spLocks/>
          </p:cNvSpPr>
          <p:nvPr/>
        </p:nvSpPr>
        <p:spPr>
          <a:xfrm>
            <a:off x="4959927" y="4250065"/>
            <a:ext cx="2371978" cy="146572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543818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57%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116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Students Increased Their Scaling Response Positively</a:t>
            </a:r>
          </a:p>
          <a:p>
            <a:pPr marL="171450" indent="-171450" defTabSz="543818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26%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53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Kept the Same Answer </a:t>
            </a:r>
          </a:p>
          <a:p>
            <a:pPr marL="171450" indent="-171450" defTabSz="543818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16% </a:t>
            </a:r>
            <a:r>
              <a:rPr lang="en-US" sz="8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33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Students Lowered their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289F-6CB0-9B4B-B686-DB069C6ED7F1}"/>
              </a:ext>
            </a:extLst>
          </p:cNvPr>
          <p:cNvSpPr txBox="1"/>
          <p:nvPr/>
        </p:nvSpPr>
        <p:spPr>
          <a:xfrm>
            <a:off x="10813417" y="39540"/>
            <a:ext cx="959478" cy="9012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66203-AC1A-504E-A400-48AA42249178}"/>
              </a:ext>
            </a:extLst>
          </p:cNvPr>
          <p:cNvSpPr/>
          <p:nvPr/>
        </p:nvSpPr>
        <p:spPr>
          <a:xfrm>
            <a:off x="699246" y="6187236"/>
            <a:ext cx="10659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0" cap="none" spc="0" normalizeH="0" baseline="0" noProof="0" dirty="0">
                <a:ln>
                  <a:noFill/>
                </a:ln>
                <a:solidFill>
                  <a:srgbClr val="111340"/>
                </a:solidFill>
                <a:effectLst/>
                <a:uLnTx/>
                <a:uFillTx/>
              </a:rPr>
              <a:t>For Reference: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Students Recorded the Level of Confidence or Certainty About: Whether they Feel They Can Attain a Job, Whether they Feel they Can Get the Job They Want, and Whether they Believe they’ll Be Successful in Their Job Search. The Total 7 Possible Responses Were the Following:</a:t>
            </a:r>
          </a:p>
          <a:p>
            <a:pPr algn="ctr"/>
            <a:r>
              <a:rPr lang="en-US" sz="800" kern="0" dirty="0">
                <a:solidFill>
                  <a:srgbClr val="111340"/>
                </a:solidFill>
              </a:rPr>
              <a:t>7-Strongly Agree, 6- Agree, 5- Moderately Agree, 4-Neutral, 3-Moderately Disagree, 2- Disagree, 1-Strongly Disagree</a:t>
            </a:r>
            <a:r>
              <a:rPr lang="en-US" sz="800" dirty="0">
                <a:solidFill>
                  <a:schemeClr val="tx2"/>
                </a:solidFill>
              </a:rPr>
              <a:t>. Students  Answered These 3 Questions Before and After Completing the Accelerator.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9CC1E-2849-764C-B563-D10945C9BBD4}"/>
              </a:ext>
            </a:extLst>
          </p:cNvPr>
          <p:cNvSpPr txBox="1"/>
          <p:nvPr/>
        </p:nvSpPr>
        <p:spPr>
          <a:xfrm>
            <a:off x="5873647" y="5879785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50000"/>
                  </a:schemeClr>
                </a:solidFill>
              </a:rPr>
              <a:t>Total = 99%</a:t>
            </a:r>
          </a:p>
        </p:txBody>
      </p:sp>
    </p:spTree>
    <p:extLst>
      <p:ext uri="{BB962C8B-B14F-4D97-AF65-F5344CB8AC3E}">
        <p14:creationId xmlns:p14="http://schemas.microsoft.com/office/powerpoint/2010/main" val="148272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AF0AFD-D3B2-A147-ACD7-9CBE6307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8" y="2545976"/>
            <a:ext cx="876300" cy="345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0959AD-AE27-9E47-8C96-CD6FBBF2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4984376"/>
            <a:ext cx="939800" cy="101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EAD71-C6FB-AB4B-97BB-5D6913734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26" y="2622176"/>
            <a:ext cx="952500" cy="337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F0A7F-1A08-E448-A244-716D2DA50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841" y="2622176"/>
            <a:ext cx="965200" cy="337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CE307-D767-B04E-9597-090E0D4BC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651" y="4984376"/>
            <a:ext cx="10541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12D6D-2177-4348-8DDD-FD4522CD1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361" y="2622176"/>
            <a:ext cx="965200" cy="337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111AA-2872-DE44-B0A7-FC11D5F09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193" y="2636089"/>
            <a:ext cx="952500" cy="336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779E9-BF93-9748-ADF8-71AE62BECB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3171" y="2636089"/>
            <a:ext cx="927100" cy="33782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BDB637-8C2E-4A49-BA54-C66BD5C7983B}"/>
              </a:ext>
            </a:extLst>
          </p:cNvPr>
          <p:cNvCxnSpPr>
            <a:cxnSpLocks/>
          </p:cNvCxnSpPr>
          <p:nvPr/>
        </p:nvCxnSpPr>
        <p:spPr>
          <a:xfrm>
            <a:off x="3829050" y="1964267"/>
            <a:ext cx="0" cy="489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27C4E-5C7D-3B48-A31E-2C3DA3AC5B73}"/>
              </a:ext>
            </a:extLst>
          </p:cNvPr>
          <p:cNvCxnSpPr>
            <a:cxnSpLocks/>
          </p:cNvCxnSpPr>
          <p:nvPr/>
        </p:nvCxnSpPr>
        <p:spPr>
          <a:xfrm>
            <a:off x="7867650" y="1964267"/>
            <a:ext cx="0" cy="489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A66A8-C505-2246-89B5-0076E905EBB1}"/>
              </a:ext>
            </a:extLst>
          </p:cNvPr>
          <p:cNvSpPr txBox="1"/>
          <p:nvPr/>
        </p:nvSpPr>
        <p:spPr>
          <a:xfrm>
            <a:off x="3522802" y="135230"/>
            <a:ext cx="4887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Deeper Dive Into the JOB SEARCH EFFICIENCY </a:t>
            </a:r>
          </a:p>
          <a:p>
            <a:pPr algn="ctr" defTabSz="914217"/>
            <a:r>
              <a:rPr lang="en-US" sz="24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BEOFRE &amp; AFTER</a:t>
            </a:r>
            <a:r>
              <a:rPr lang="en-US" sz="32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 </a:t>
            </a:r>
          </a:p>
          <a:p>
            <a:pPr algn="ctr" defTabSz="914217"/>
            <a:r>
              <a:rPr lang="en-US" sz="16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 the Braven ACCELERATOR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D2FCF-4772-984F-BD74-ACAFAA38C554}"/>
              </a:ext>
            </a:extLst>
          </p:cNvPr>
          <p:cNvSpPr txBox="1"/>
          <p:nvPr/>
        </p:nvSpPr>
        <p:spPr>
          <a:xfrm>
            <a:off x="234624" y="2176400"/>
            <a:ext cx="135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Pre-Accelerator Survey:</a:t>
            </a:r>
          </a:p>
          <a:p>
            <a:pPr algn="ctr"/>
            <a:r>
              <a:rPr lang="en-US" sz="800" dirty="0"/>
              <a:t>Certain in Ability to </a:t>
            </a:r>
          </a:p>
          <a:p>
            <a:pPr algn="ctr"/>
            <a:r>
              <a:rPr lang="en-US" sz="800" dirty="0"/>
              <a:t>Find the Job I Want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0D6F8-62CC-5B48-8E5A-ABEFD95EF5A7}"/>
              </a:ext>
            </a:extLst>
          </p:cNvPr>
          <p:cNvSpPr txBox="1"/>
          <p:nvPr/>
        </p:nvSpPr>
        <p:spPr>
          <a:xfrm>
            <a:off x="2250263" y="217640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Post-Accelerator Survey:</a:t>
            </a:r>
          </a:p>
          <a:p>
            <a:pPr algn="ctr"/>
            <a:r>
              <a:rPr lang="en-US" sz="800" dirty="0"/>
              <a:t>Certain in Ability to </a:t>
            </a:r>
          </a:p>
          <a:p>
            <a:pPr algn="ctr"/>
            <a:r>
              <a:rPr lang="en-US" sz="800" dirty="0"/>
              <a:t>Find the Job I Want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31FBD-4F28-9042-9D12-4B512B02C975}"/>
              </a:ext>
            </a:extLst>
          </p:cNvPr>
          <p:cNvSpPr txBox="1"/>
          <p:nvPr/>
        </p:nvSpPr>
        <p:spPr>
          <a:xfrm>
            <a:off x="4006865" y="2176400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Pre-Accelerator Survey:</a:t>
            </a:r>
          </a:p>
          <a:p>
            <a:pPr algn="ctr"/>
            <a:r>
              <a:rPr lang="en-US" sz="800" dirty="0"/>
              <a:t>I Have the Ability to</a:t>
            </a:r>
          </a:p>
          <a:p>
            <a:pPr algn="ctr"/>
            <a:r>
              <a:rPr lang="en-US" sz="800" dirty="0"/>
              <a:t> Find a Good Job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239DDA-9010-CB4A-96B1-312FD2219145}"/>
              </a:ext>
            </a:extLst>
          </p:cNvPr>
          <p:cNvSpPr/>
          <p:nvPr/>
        </p:nvSpPr>
        <p:spPr>
          <a:xfrm>
            <a:off x="6170149" y="2174424"/>
            <a:ext cx="1697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/>
              <a:t>Post-Accelerator Survey:</a:t>
            </a:r>
          </a:p>
          <a:p>
            <a:pPr algn="ctr"/>
            <a:r>
              <a:rPr lang="en-US" sz="800" dirty="0"/>
              <a:t>I Have the Ability to</a:t>
            </a:r>
          </a:p>
          <a:p>
            <a:pPr algn="ctr"/>
            <a:r>
              <a:rPr lang="en-US" sz="800" dirty="0"/>
              <a:t> Find a Good Job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DEAA8-5A9E-834B-92F6-859B5E3826CD}"/>
              </a:ext>
            </a:extLst>
          </p:cNvPr>
          <p:cNvSpPr/>
          <p:nvPr/>
        </p:nvSpPr>
        <p:spPr>
          <a:xfrm>
            <a:off x="7867650" y="2160511"/>
            <a:ext cx="1697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" b="1" dirty="0">
                <a:solidFill>
                  <a:srgbClr val="000000"/>
                </a:solidFill>
              </a:rPr>
              <a:t>Pre-Accelerator Survey:</a:t>
            </a:r>
          </a:p>
          <a:p>
            <a:pPr lvl="0" algn="ctr"/>
            <a:r>
              <a:rPr lang="en-US" sz="800" dirty="0">
                <a:solidFill>
                  <a:srgbClr val="000000"/>
                </a:solidFill>
              </a:rPr>
              <a:t>Certainty in a Successful Job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AD504-A1CC-B84B-8F93-43406363E168}"/>
              </a:ext>
            </a:extLst>
          </p:cNvPr>
          <p:cNvSpPr/>
          <p:nvPr/>
        </p:nvSpPr>
        <p:spPr>
          <a:xfrm>
            <a:off x="10235674" y="2160510"/>
            <a:ext cx="1891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/>
              <a:t>Pre-Accelerator Survey:</a:t>
            </a:r>
          </a:p>
          <a:p>
            <a:pPr algn="ctr"/>
            <a:r>
              <a:rPr lang="en-US" sz="800" dirty="0"/>
              <a:t>Certainty in a Successful Job Search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513DD7-01A9-F240-8E0F-15E2705587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4419" y="4984376"/>
            <a:ext cx="1285025" cy="101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34151F-C59A-704E-8D8F-FF54D9B3FC1E}"/>
              </a:ext>
            </a:extLst>
          </p:cNvPr>
          <p:cNvSpPr txBox="1"/>
          <p:nvPr/>
        </p:nvSpPr>
        <p:spPr>
          <a:xfrm>
            <a:off x="1183345" y="1411753"/>
            <a:ext cx="98235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u="sng" dirty="0"/>
              <a:t>Insight:</a:t>
            </a:r>
          </a:p>
          <a:p>
            <a:pPr algn="ctr"/>
            <a:r>
              <a:rPr lang="en-US" sz="700" dirty="0"/>
              <a:t>ALL </a:t>
            </a:r>
            <a:r>
              <a:rPr lang="en-US" sz="700" b="1" dirty="0"/>
              <a:t>Strongly Agree </a:t>
            </a:r>
            <a:r>
              <a:rPr lang="en-US" sz="700" dirty="0"/>
              <a:t>and </a:t>
            </a:r>
            <a:r>
              <a:rPr lang="en-US" sz="700" b="1" dirty="0"/>
              <a:t>Agree</a:t>
            </a:r>
            <a:r>
              <a:rPr lang="en-US" sz="700" dirty="0"/>
              <a:t> Categories Observed a </a:t>
            </a:r>
            <a:r>
              <a:rPr lang="en-US" sz="700" b="1" dirty="0"/>
              <a:t>Positive Increase In Post-Survey Responses</a:t>
            </a:r>
            <a:r>
              <a:rPr lang="en-US" sz="700" dirty="0"/>
              <a:t> Compared to Pre-Survey Responses;  Where ALL </a:t>
            </a:r>
            <a:r>
              <a:rPr lang="en-US" sz="700" b="1" dirty="0"/>
              <a:t>Strongly Disagree, Disagree</a:t>
            </a:r>
            <a:r>
              <a:rPr lang="en-US" sz="700" dirty="0"/>
              <a:t>, and </a:t>
            </a:r>
            <a:r>
              <a:rPr lang="en-US" sz="700" b="1" dirty="0"/>
              <a:t>Moderately Disagree </a:t>
            </a:r>
            <a:r>
              <a:rPr lang="en-US" sz="700" dirty="0"/>
              <a:t>Revealed a </a:t>
            </a:r>
            <a:r>
              <a:rPr lang="en-US" sz="700" b="1" dirty="0"/>
              <a:t>Decline</a:t>
            </a:r>
            <a:r>
              <a:rPr lang="en-US" sz="700" dirty="0"/>
              <a:t>.</a:t>
            </a:r>
          </a:p>
          <a:p>
            <a:pPr algn="ctr"/>
            <a:r>
              <a:rPr lang="en-US" sz="700" b="1" dirty="0"/>
              <a:t>ALL Categories Faced a Decrease in Moderately Agree and/or Neutral Responses. </a:t>
            </a:r>
            <a:endParaRPr lang="en-US" sz="800" b="1" dirty="0"/>
          </a:p>
        </p:txBody>
      </p:sp>
      <p:pic>
        <p:nvPicPr>
          <p:cNvPr id="27" name="Google Shape;244;p38">
            <a:hlinkClick r:id="" action="ppaction://noaction"/>
            <a:extLst>
              <a:ext uri="{FF2B5EF4-FFF2-40B4-BE49-F238E27FC236}">
                <a16:creationId xmlns:a16="http://schemas.microsoft.com/office/drawing/2014/main" id="{7E43F0C0-4606-9B47-86B0-D169839A8A1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0495413">
            <a:off x="11403069" y="6012457"/>
            <a:ext cx="766072" cy="828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47;p38">
            <a:hlinkClick r:id="" action="ppaction://noaction"/>
            <a:extLst>
              <a:ext uri="{FF2B5EF4-FFF2-40B4-BE49-F238E27FC236}">
                <a16:creationId xmlns:a16="http://schemas.microsoft.com/office/drawing/2014/main" id="{55BB69B6-34CB-4F46-A227-206D1018F932}"/>
              </a:ext>
            </a:extLst>
          </p:cNvPr>
          <p:cNvSpPr/>
          <p:nvPr/>
        </p:nvSpPr>
        <p:spPr>
          <a:xfrm>
            <a:off x="11476982" y="6154636"/>
            <a:ext cx="562618" cy="23326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45;p38">
            <a:hlinkClick r:id="" action="ppaction://noaction"/>
            <a:extLst>
              <a:ext uri="{FF2B5EF4-FFF2-40B4-BE49-F238E27FC236}">
                <a16:creationId xmlns:a16="http://schemas.microsoft.com/office/drawing/2014/main" id="{C569A729-C682-CA47-A065-84A9B4AC2F8E}"/>
              </a:ext>
            </a:extLst>
          </p:cNvPr>
          <p:cNvSpPr/>
          <p:nvPr/>
        </p:nvSpPr>
        <p:spPr>
          <a:xfrm rot="-5895391">
            <a:off x="11716260" y="6163893"/>
            <a:ext cx="146432" cy="21474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E14FC6-6EBD-F24D-9109-E85C826E7DC0}"/>
              </a:ext>
            </a:extLst>
          </p:cNvPr>
          <p:cNvSpPr/>
          <p:nvPr/>
        </p:nvSpPr>
        <p:spPr>
          <a:xfrm rot="19711884">
            <a:off x="11460882" y="6447503"/>
            <a:ext cx="7978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NPS Score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E8BFD7-133C-CF4A-9822-1B638887F198}"/>
              </a:ext>
            </a:extLst>
          </p:cNvPr>
          <p:cNvSpPr txBox="1"/>
          <p:nvPr/>
        </p:nvSpPr>
        <p:spPr>
          <a:xfrm>
            <a:off x="196151" y="6014289"/>
            <a:ext cx="1220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Strongly Disagree Value  =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1C5A98-EF93-E146-89FA-325C96381DDF}"/>
              </a:ext>
            </a:extLst>
          </p:cNvPr>
          <p:cNvSpPr txBox="1"/>
          <p:nvPr/>
        </p:nvSpPr>
        <p:spPr>
          <a:xfrm>
            <a:off x="2528617" y="59863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Disagree Value  = 1</a:t>
            </a:r>
          </a:p>
          <a:p>
            <a:r>
              <a:rPr lang="en-US" sz="600" dirty="0"/>
              <a:t>Strongly Disagree Value =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A18C3-C8F2-6443-BBE7-2BCA245BAC26}"/>
              </a:ext>
            </a:extLst>
          </p:cNvPr>
          <p:cNvSpPr/>
          <p:nvPr/>
        </p:nvSpPr>
        <p:spPr>
          <a:xfrm>
            <a:off x="4037568" y="6016136"/>
            <a:ext cx="1257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Disagree Value  = 3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Strongly Disagree Value =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AB3A5F-C861-A84F-A5D4-641AD742AE6E}"/>
              </a:ext>
            </a:extLst>
          </p:cNvPr>
          <p:cNvSpPr/>
          <p:nvPr/>
        </p:nvSpPr>
        <p:spPr>
          <a:xfrm>
            <a:off x="6575477" y="5986354"/>
            <a:ext cx="125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Moderately Disagree = 6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Disagree Value  = 1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Strongly Disagree Value =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DCC28F-FE8B-1942-AEA1-3AEDB0531168}"/>
              </a:ext>
            </a:extLst>
          </p:cNvPr>
          <p:cNvSpPr/>
          <p:nvPr/>
        </p:nvSpPr>
        <p:spPr>
          <a:xfrm>
            <a:off x="7855818" y="6007700"/>
            <a:ext cx="125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Moderately Disagree = 11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Disagree Value  = 5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Strongly Disagree Value =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E3BA0-484A-474D-8E26-109A206C68D7}"/>
              </a:ext>
            </a:extLst>
          </p:cNvPr>
          <p:cNvSpPr/>
          <p:nvPr/>
        </p:nvSpPr>
        <p:spPr>
          <a:xfrm>
            <a:off x="10253391" y="6042661"/>
            <a:ext cx="125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Moderately Disagree = 6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Disagree Value  = 1</a:t>
            </a:r>
          </a:p>
          <a:p>
            <a:pPr lvl="0"/>
            <a:r>
              <a:rPr lang="en-US" sz="600" dirty="0">
                <a:solidFill>
                  <a:srgbClr val="000000"/>
                </a:solidFill>
              </a:rPr>
              <a:t>Strongly Disagree Value = 1</a:t>
            </a:r>
          </a:p>
        </p:txBody>
      </p:sp>
    </p:spTree>
    <p:extLst>
      <p:ext uri="{BB962C8B-B14F-4D97-AF65-F5344CB8AC3E}">
        <p14:creationId xmlns:p14="http://schemas.microsoft.com/office/powerpoint/2010/main" val="223855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6"/>
          <p:cNvSpPr txBox="1">
            <a:spLocks noGrp="1"/>
          </p:cNvSpPr>
          <p:nvPr>
            <p:ph type="title"/>
          </p:nvPr>
        </p:nvSpPr>
        <p:spPr>
          <a:xfrm>
            <a:off x="525439" y="680518"/>
            <a:ext cx="5924494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effectLst>
                  <a:glow rad="228600">
                    <a:srgbClr val="0070C0">
                      <a:alpha val="40000"/>
                    </a:srgbClr>
                  </a:glow>
                </a:effectLst>
              </a:rPr>
              <a:t>NPS S</a:t>
            </a:r>
            <a:r>
              <a:rPr lang="en-US" dirty="0">
                <a:effectLst>
                  <a:glow rad="228600">
                    <a:srgbClr val="0070C0">
                      <a:alpha val="40000"/>
                    </a:srgbClr>
                  </a:glow>
                </a:effectLst>
              </a:rPr>
              <a:t>c</a:t>
            </a:r>
            <a:r>
              <a:rPr lang="en" dirty="0">
                <a:effectLst>
                  <a:glow rad="228600">
                    <a:srgbClr val="0070C0">
                      <a:alpha val="40000"/>
                    </a:srgbClr>
                  </a:glow>
                </a:effectLst>
              </a:rPr>
              <a:t>ore – Student Satisfaction</a:t>
            </a:r>
            <a:endParaRPr dirty="0">
              <a:effectLst>
                <a:glow rad="228600">
                  <a:srgbClr val="0070C0">
                    <a:alpha val="40000"/>
                  </a:srgbClr>
                </a:glow>
              </a:effectLst>
            </a:endParaRPr>
          </a:p>
        </p:txBody>
      </p:sp>
      <p:pic>
        <p:nvPicPr>
          <p:cNvPr id="855" name="Google Shape;8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1" y="562368"/>
            <a:ext cx="636276" cy="6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56"/>
          <p:cNvSpPr txBox="1">
            <a:spLocks noGrp="1"/>
          </p:cNvSpPr>
          <p:nvPr>
            <p:ph type="subTitle" idx="1"/>
          </p:nvPr>
        </p:nvSpPr>
        <p:spPr>
          <a:xfrm>
            <a:off x="1640664" y="3314633"/>
            <a:ext cx="2507200" cy="6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b="1" dirty="0"/>
              <a:t>Promoters</a:t>
            </a:r>
          </a:p>
          <a:p>
            <a:pPr marL="0" indent="0"/>
            <a:r>
              <a:rPr lang="en-US" sz="1800" b="1" dirty="0"/>
              <a:t>122</a:t>
            </a:r>
            <a:r>
              <a:rPr lang="en-US" sz="1200" dirty="0"/>
              <a:t> Students Rated 9-10, Will Definitely Recommend Braven</a:t>
            </a:r>
            <a:endParaRPr sz="1200" dirty="0"/>
          </a:p>
          <a:p>
            <a:pPr marL="0" indent="0"/>
            <a:endParaRPr dirty="0"/>
          </a:p>
        </p:txBody>
      </p:sp>
      <p:sp>
        <p:nvSpPr>
          <p:cNvPr id="857" name="Google Shape;857;p56"/>
          <p:cNvSpPr txBox="1">
            <a:spLocks noGrp="1"/>
          </p:cNvSpPr>
          <p:nvPr>
            <p:ph type="title" idx="2"/>
          </p:nvPr>
        </p:nvSpPr>
        <p:spPr>
          <a:xfrm>
            <a:off x="1640651" y="2294767"/>
            <a:ext cx="25072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60.4%</a:t>
            </a:r>
            <a:endParaRPr dirty="0"/>
          </a:p>
        </p:txBody>
      </p:sp>
      <p:sp>
        <p:nvSpPr>
          <p:cNvPr id="858" name="Google Shape;858;p56"/>
          <p:cNvSpPr txBox="1">
            <a:spLocks noGrp="1"/>
          </p:cNvSpPr>
          <p:nvPr>
            <p:ph type="subTitle" idx="3"/>
          </p:nvPr>
        </p:nvSpPr>
        <p:spPr>
          <a:xfrm>
            <a:off x="5116164" y="3314633"/>
            <a:ext cx="2507200" cy="6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 dirty="0"/>
              <a:t>Passives</a:t>
            </a:r>
          </a:p>
          <a:p>
            <a:pPr marL="0" indent="0"/>
            <a:r>
              <a:rPr lang="en-US" sz="1800" b="1" dirty="0"/>
              <a:t>51</a:t>
            </a:r>
            <a:r>
              <a:rPr lang="en-US" sz="1600" dirty="0"/>
              <a:t> </a:t>
            </a:r>
            <a:r>
              <a:rPr lang="en-US" sz="1200" dirty="0"/>
              <a:t>Students Rated 7-8, May Possibly Recommend Braven</a:t>
            </a:r>
          </a:p>
          <a:p>
            <a:pPr marL="0" indent="0"/>
            <a:endParaRPr dirty="0"/>
          </a:p>
        </p:txBody>
      </p:sp>
      <p:sp>
        <p:nvSpPr>
          <p:cNvPr id="859" name="Google Shape;859;p56"/>
          <p:cNvSpPr txBox="1">
            <a:spLocks noGrp="1"/>
          </p:cNvSpPr>
          <p:nvPr>
            <p:ph type="title" idx="4"/>
          </p:nvPr>
        </p:nvSpPr>
        <p:spPr>
          <a:xfrm>
            <a:off x="5116151" y="2294767"/>
            <a:ext cx="25072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24.2%</a:t>
            </a:r>
            <a:endParaRPr dirty="0"/>
          </a:p>
        </p:txBody>
      </p:sp>
      <p:sp>
        <p:nvSpPr>
          <p:cNvPr id="860" name="Google Shape;860;p56"/>
          <p:cNvSpPr txBox="1">
            <a:spLocks noGrp="1"/>
          </p:cNvSpPr>
          <p:nvPr>
            <p:ph type="subTitle" idx="5"/>
          </p:nvPr>
        </p:nvSpPr>
        <p:spPr>
          <a:xfrm>
            <a:off x="3378415" y="5276467"/>
            <a:ext cx="2507200" cy="6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 dirty="0"/>
              <a:t>Detractors</a:t>
            </a:r>
          </a:p>
          <a:p>
            <a:pPr marL="0" indent="0"/>
            <a:r>
              <a:rPr lang="en-US" sz="1600" b="1" dirty="0"/>
              <a:t>29</a:t>
            </a:r>
            <a:r>
              <a:rPr lang="en-US" sz="1800" b="1" dirty="0"/>
              <a:t> </a:t>
            </a:r>
            <a:r>
              <a:rPr lang="en-US" sz="1200" dirty="0"/>
              <a:t>Students Rated 0-6, Are Unlikely to Recommend Braven</a:t>
            </a:r>
          </a:p>
        </p:txBody>
      </p:sp>
      <p:sp>
        <p:nvSpPr>
          <p:cNvPr id="861" name="Google Shape;861;p56"/>
          <p:cNvSpPr txBox="1">
            <a:spLocks noGrp="1"/>
          </p:cNvSpPr>
          <p:nvPr>
            <p:ph type="title" idx="6"/>
          </p:nvPr>
        </p:nvSpPr>
        <p:spPr>
          <a:xfrm>
            <a:off x="3378415" y="4279200"/>
            <a:ext cx="25072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14.4%</a:t>
            </a:r>
            <a:endParaRPr dirty="0"/>
          </a:p>
        </p:txBody>
      </p:sp>
      <p:sp>
        <p:nvSpPr>
          <p:cNvPr id="862" name="Google Shape;862;p56"/>
          <p:cNvSpPr/>
          <p:nvPr/>
        </p:nvSpPr>
        <p:spPr>
          <a:xfrm rot="-151320">
            <a:off x="1596329" y="2259985"/>
            <a:ext cx="2595860" cy="1038971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3" name="Google Shape;863;p56"/>
          <p:cNvSpPr/>
          <p:nvPr/>
        </p:nvSpPr>
        <p:spPr>
          <a:xfrm rot="-151320">
            <a:off x="5071846" y="2259985"/>
            <a:ext cx="2595860" cy="1038971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4" name="Google Shape;864;p56"/>
          <p:cNvSpPr/>
          <p:nvPr/>
        </p:nvSpPr>
        <p:spPr>
          <a:xfrm rot="-151320">
            <a:off x="3334062" y="4313219"/>
            <a:ext cx="2595860" cy="1038971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1397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67" name="Google Shape;867;p56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10433201" y="-526763"/>
            <a:ext cx="1518464" cy="28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6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785067" y="532767"/>
            <a:ext cx="1221200" cy="7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/>
              <a:t>NPS Score Brief</a:t>
            </a:r>
            <a:endParaRPr sz="1600" dirty="0"/>
          </a:p>
        </p:txBody>
      </p:sp>
      <p:sp>
        <p:nvSpPr>
          <p:cNvPr id="869" name="Google Shape;869;p56">
            <a:hlinkClick r:id="rId4" action="ppaction://hlinksldjump"/>
          </p:cNvPr>
          <p:cNvSpPr/>
          <p:nvPr/>
        </p:nvSpPr>
        <p:spPr>
          <a:xfrm>
            <a:off x="10785067" y="387876"/>
            <a:ext cx="1534853" cy="1024815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883" name="Google Shape;883;p56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11072650" y="4976648"/>
            <a:ext cx="921233" cy="30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56">
            <a:hlinkClick r:id="" action="ppaction://hlinkshowjump?jump=previousslide"/>
          </p:cNvPr>
          <p:cNvSpPr/>
          <p:nvPr/>
        </p:nvSpPr>
        <p:spPr>
          <a:xfrm rot="16200000">
            <a:off x="10631581" y="6357611"/>
            <a:ext cx="291396" cy="356316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31AF5-DDB6-6441-BDA0-1175DB95E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668" y="2275203"/>
            <a:ext cx="3115599" cy="3346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921C5-E950-6847-9B5E-0A15B83BA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068" y="5101167"/>
            <a:ext cx="736600" cy="52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BC6C6B-A414-7848-933D-4B26491C2740}"/>
              </a:ext>
            </a:extLst>
          </p:cNvPr>
          <p:cNvSpPr/>
          <p:nvPr/>
        </p:nvSpPr>
        <p:spPr>
          <a:xfrm>
            <a:off x="9462711" y="1691123"/>
            <a:ext cx="1984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highlight>
                  <a:srgbClr val="000000"/>
                </a:highlight>
              </a:rPr>
              <a:t>Distribution of Students 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highlight>
                  <a:srgbClr val="000000"/>
                </a:highlight>
              </a:rPr>
              <a:t>Grouped By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highlight>
                  <a:srgbClr val="000000"/>
                </a:highlight>
              </a:rPr>
              <a:t>Categorized Satisfaction</a:t>
            </a:r>
          </a:p>
        </p:txBody>
      </p:sp>
    </p:spTree>
    <p:extLst>
      <p:ext uri="{BB962C8B-B14F-4D97-AF65-F5344CB8AC3E}">
        <p14:creationId xmlns:p14="http://schemas.microsoft.com/office/powerpoint/2010/main" val="187888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6"/>
          <p:cNvSpPr txBox="1">
            <a:spLocks noGrp="1"/>
          </p:cNvSpPr>
          <p:nvPr>
            <p:ph type="title"/>
          </p:nvPr>
        </p:nvSpPr>
        <p:spPr>
          <a:xfrm>
            <a:off x="1298999" y="2415325"/>
            <a:ext cx="3341200" cy="13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000" u="sng" dirty="0"/>
              <a:t>NPS SCORE</a:t>
            </a:r>
            <a:br>
              <a:rPr lang="en" dirty="0"/>
            </a:br>
            <a:endParaRPr dirty="0"/>
          </a:p>
        </p:txBody>
      </p:sp>
      <p:pic>
        <p:nvPicPr>
          <p:cNvPr id="1184" name="Google Shape;1184;p66"/>
          <p:cNvPicPr preferRelativeResize="0"/>
          <p:nvPr/>
        </p:nvPicPr>
        <p:blipFill rotWithShape="1">
          <a:blip r:embed="rId3">
            <a:alphaModFix/>
          </a:blip>
          <a:srcRect t="17898" r="9115" b="-3617"/>
          <a:stretch/>
        </p:blipFill>
        <p:spPr>
          <a:xfrm>
            <a:off x="5881469" y="-243319"/>
            <a:ext cx="6310529" cy="766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66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11072650" y="4976648"/>
            <a:ext cx="921233" cy="30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66">
            <a:hlinkClick r:id="" action="ppaction://hlinkshowjump?jump=previousslide"/>
          </p:cNvPr>
          <p:cNvSpPr/>
          <p:nvPr/>
        </p:nvSpPr>
        <p:spPr>
          <a:xfrm rot="16200000">
            <a:off x="10631581" y="6357611"/>
            <a:ext cx="291396" cy="356316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21EBFC9-FBE3-3A46-A8E5-9949756741D1}"/>
              </a:ext>
            </a:extLst>
          </p:cNvPr>
          <p:cNvSpPr/>
          <p:nvPr/>
        </p:nvSpPr>
        <p:spPr>
          <a:xfrm>
            <a:off x="2068645" y="3590112"/>
            <a:ext cx="1801907" cy="13608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F3B2E-37CA-4947-A6F4-2737FCD87C26}"/>
              </a:ext>
            </a:extLst>
          </p:cNvPr>
          <p:cNvSpPr/>
          <p:nvPr/>
        </p:nvSpPr>
        <p:spPr>
          <a:xfrm>
            <a:off x="2229258" y="3553563"/>
            <a:ext cx="14414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tx1"/>
                  </a:fgClr>
                  <a:bgClr>
                    <a:schemeClr val="tx1"/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  <a:t>46</a:t>
            </a:r>
            <a:endParaRPr lang="en-US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tx1"/>
                </a:fgClr>
                <a:bgClr>
                  <a:schemeClr val="tx1"/>
                </a:bgClr>
              </a:pattFill>
              <a:effectLst>
                <a:outerShdw dist="38100" dir="2640000" algn="bl" rotWithShape="0">
                  <a:schemeClr val="tx1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F0DCB-5FBD-1A4D-A148-065A013177F0}"/>
              </a:ext>
            </a:extLst>
          </p:cNvPr>
          <p:cNvSpPr txBox="1"/>
          <p:nvPr/>
        </p:nvSpPr>
        <p:spPr>
          <a:xfrm>
            <a:off x="7922160" y="76683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Distribution of Student </a:t>
            </a:r>
          </a:p>
          <a:p>
            <a:pPr algn="ctr"/>
            <a:r>
              <a:rPr lang="en-US" b="1" dirty="0"/>
              <a:t>Ranking Reponses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54548-5071-6649-B2B7-5880F9527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674" y="1413164"/>
            <a:ext cx="4254331" cy="3537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D603C-DD72-3948-A1C9-4CBA2D110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579" y="5181519"/>
            <a:ext cx="2042635" cy="4616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C70932-0288-064F-B1D1-C240581DF534}"/>
              </a:ext>
            </a:extLst>
          </p:cNvPr>
          <p:cNvSpPr/>
          <p:nvPr/>
        </p:nvSpPr>
        <p:spPr>
          <a:xfrm>
            <a:off x="6408680" y="575270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SzPts val="1100"/>
            </a:pPr>
            <a:r>
              <a:rPr lang="en-US" sz="800" b="1" u="sng" dirty="0"/>
              <a:t>For Reference:</a:t>
            </a:r>
          </a:p>
          <a:p>
            <a:pPr algn="ctr">
              <a:buSzPts val="1100"/>
            </a:pPr>
            <a:r>
              <a:rPr lang="en-US" sz="800" dirty="0"/>
              <a:t>A Student Chooses On a Scale of 1-10, How Likely They Are to Recommend Braven. </a:t>
            </a:r>
          </a:p>
          <a:p>
            <a:pPr algn="ctr">
              <a:buSzPts val="1100"/>
            </a:pPr>
            <a:r>
              <a:rPr lang="en-US" sz="800" dirty="0"/>
              <a:t>1- Not Likely and 10-Being Most Likely.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E206-99DE-2D40-AE9E-BF71726765AC}"/>
              </a:ext>
            </a:extLst>
          </p:cNvPr>
          <p:cNvSpPr txBox="1"/>
          <p:nvPr/>
        </p:nvSpPr>
        <p:spPr>
          <a:xfrm>
            <a:off x="1873785" y="5139327"/>
            <a:ext cx="219162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Top 5 Most Common Rankings Were</a:t>
            </a:r>
          </a:p>
          <a:p>
            <a:pPr algn="ctr"/>
            <a:r>
              <a:rPr lang="en-US" sz="800" dirty="0"/>
              <a:t>10 = 94 Votes</a:t>
            </a:r>
          </a:p>
          <a:p>
            <a:pPr algn="ctr"/>
            <a:r>
              <a:rPr lang="en-US" sz="800" dirty="0"/>
              <a:t>8 = 30 Votes</a:t>
            </a:r>
          </a:p>
          <a:p>
            <a:pPr algn="ctr"/>
            <a:r>
              <a:rPr lang="en-US" sz="800" dirty="0"/>
              <a:t>9 = 28 Votes</a:t>
            </a:r>
          </a:p>
          <a:p>
            <a:pPr algn="ctr"/>
            <a:r>
              <a:rPr lang="en-US" sz="800" dirty="0"/>
              <a:t>7 = 21 votes</a:t>
            </a:r>
          </a:p>
          <a:p>
            <a:pPr algn="ctr"/>
            <a:r>
              <a:rPr lang="en-US" sz="800" dirty="0"/>
              <a:t>5  = 8 Votes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FDF28-0713-4F43-AB6C-6D675ABEFA9B}"/>
              </a:ext>
            </a:extLst>
          </p:cNvPr>
          <p:cNvSpPr txBox="1"/>
          <p:nvPr/>
        </p:nvSpPr>
        <p:spPr>
          <a:xfrm>
            <a:off x="693581" y="3135463"/>
            <a:ext cx="46538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Good, Yet Under the 2020 NPS Benchmark (71) for Education &amp; Training Industry.</a:t>
            </a:r>
          </a:p>
          <a:p>
            <a:pPr algn="ctr"/>
            <a:r>
              <a:rPr lang="en-US" sz="900" dirty="0"/>
              <a:t>This Score Only Reflects 202 Students Who Completed Both Pre/Post Surveys.</a:t>
            </a:r>
          </a:p>
          <a:p>
            <a:r>
              <a:rPr lang="en-US" sz="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15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BEAD8A0-4C53-A445-9566-12D9871030FF}"/>
              </a:ext>
            </a:extLst>
          </p:cNvPr>
          <p:cNvGrpSpPr/>
          <p:nvPr/>
        </p:nvGrpSpPr>
        <p:grpSpPr>
          <a:xfrm>
            <a:off x="1045632" y="1285847"/>
            <a:ext cx="3514128" cy="5192853"/>
            <a:chOff x="8704441" y="2571694"/>
            <a:chExt cx="7028256" cy="10385705"/>
          </a:xfrm>
        </p:grpSpPr>
        <p:sp>
          <p:nvSpPr>
            <p:cNvPr id="43" name="Shape 34173">
              <a:extLst>
                <a:ext uri="{FF2B5EF4-FFF2-40B4-BE49-F238E27FC236}">
                  <a16:creationId xmlns:a16="http://schemas.microsoft.com/office/drawing/2014/main" id="{7C2ABBD9-BBC5-C744-A88A-B0FB6D066E4D}"/>
                </a:ext>
              </a:extLst>
            </p:cNvPr>
            <p:cNvSpPr/>
            <p:nvPr/>
          </p:nvSpPr>
          <p:spPr>
            <a:xfrm>
              <a:off x="8704441" y="4977041"/>
              <a:ext cx="795138" cy="696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029" extrusionOk="0">
                  <a:moveTo>
                    <a:pt x="20115" y="12466"/>
                  </a:moveTo>
                  <a:cubicBezTo>
                    <a:pt x="19732" y="10390"/>
                    <a:pt x="17957" y="9059"/>
                    <a:pt x="16157" y="9500"/>
                  </a:cubicBezTo>
                  <a:cubicBezTo>
                    <a:pt x="15676" y="9618"/>
                    <a:pt x="15243" y="9853"/>
                    <a:pt x="14872" y="10171"/>
                  </a:cubicBezTo>
                  <a:lnTo>
                    <a:pt x="17218" y="12800"/>
                  </a:lnTo>
                  <a:cubicBezTo>
                    <a:pt x="17383" y="12986"/>
                    <a:pt x="17387" y="13290"/>
                    <a:pt x="17227" y="13481"/>
                  </a:cubicBezTo>
                  <a:cubicBezTo>
                    <a:pt x="17066" y="13671"/>
                    <a:pt x="16803" y="13676"/>
                    <a:pt x="16637" y="13490"/>
                  </a:cubicBezTo>
                  <a:lnTo>
                    <a:pt x="14268" y="10834"/>
                  </a:lnTo>
                  <a:cubicBezTo>
                    <a:pt x="13652" y="11707"/>
                    <a:pt x="13371" y="12880"/>
                    <a:pt x="13589" y="14063"/>
                  </a:cubicBezTo>
                  <a:cubicBezTo>
                    <a:pt x="13972" y="16139"/>
                    <a:pt x="15747" y="17470"/>
                    <a:pt x="17547" y="17029"/>
                  </a:cubicBezTo>
                  <a:cubicBezTo>
                    <a:pt x="19346" y="16589"/>
                    <a:pt x="20498" y="14541"/>
                    <a:pt x="20115" y="12466"/>
                  </a:cubicBezTo>
                  <a:close/>
                  <a:moveTo>
                    <a:pt x="12445" y="7390"/>
                  </a:moveTo>
                  <a:lnTo>
                    <a:pt x="10862" y="7777"/>
                  </a:lnTo>
                  <a:cubicBezTo>
                    <a:pt x="10683" y="7821"/>
                    <a:pt x="10443" y="7721"/>
                    <a:pt x="10330" y="7554"/>
                  </a:cubicBezTo>
                  <a:lnTo>
                    <a:pt x="9382" y="6156"/>
                  </a:lnTo>
                  <a:lnTo>
                    <a:pt x="7858" y="9354"/>
                  </a:lnTo>
                  <a:cubicBezTo>
                    <a:pt x="7858" y="9354"/>
                    <a:pt x="8237" y="9436"/>
                    <a:pt x="8700" y="9536"/>
                  </a:cubicBezTo>
                  <a:lnTo>
                    <a:pt x="12662" y="8566"/>
                  </a:lnTo>
                  <a:cubicBezTo>
                    <a:pt x="12662" y="8566"/>
                    <a:pt x="12445" y="7390"/>
                    <a:pt x="12445" y="7390"/>
                  </a:cubicBezTo>
                  <a:close/>
                  <a:moveTo>
                    <a:pt x="12276" y="9645"/>
                  </a:moveTo>
                  <a:lnTo>
                    <a:pt x="10649" y="10043"/>
                  </a:lnTo>
                  <a:cubicBezTo>
                    <a:pt x="10837" y="10188"/>
                    <a:pt x="10975" y="10413"/>
                    <a:pt x="11024" y="10676"/>
                  </a:cubicBezTo>
                  <a:lnTo>
                    <a:pt x="11025" y="10675"/>
                  </a:lnTo>
                  <a:cubicBezTo>
                    <a:pt x="11025" y="10675"/>
                    <a:pt x="11166" y="11451"/>
                    <a:pt x="11342" y="12416"/>
                  </a:cubicBezTo>
                  <a:cubicBezTo>
                    <a:pt x="11342" y="12416"/>
                    <a:pt x="12276" y="9645"/>
                    <a:pt x="12276" y="9645"/>
                  </a:cubicBezTo>
                  <a:close/>
                  <a:moveTo>
                    <a:pt x="9392" y="11587"/>
                  </a:moveTo>
                  <a:cubicBezTo>
                    <a:pt x="9392" y="11587"/>
                    <a:pt x="7390" y="11287"/>
                    <a:pt x="6435" y="11138"/>
                  </a:cubicBezTo>
                  <a:lnTo>
                    <a:pt x="5956" y="12381"/>
                  </a:lnTo>
                  <a:cubicBezTo>
                    <a:pt x="6790" y="12920"/>
                    <a:pt x="7454" y="13798"/>
                    <a:pt x="7783" y="14892"/>
                  </a:cubicBezTo>
                  <a:lnTo>
                    <a:pt x="9906" y="14373"/>
                  </a:lnTo>
                  <a:cubicBezTo>
                    <a:pt x="9906" y="14373"/>
                    <a:pt x="9392" y="11587"/>
                    <a:pt x="9392" y="11587"/>
                  </a:cubicBezTo>
                  <a:close/>
                  <a:moveTo>
                    <a:pt x="7320" y="15990"/>
                  </a:moveTo>
                  <a:lnTo>
                    <a:pt x="4073" y="16785"/>
                  </a:lnTo>
                  <a:cubicBezTo>
                    <a:pt x="3848" y="16840"/>
                    <a:pt x="3626" y="16674"/>
                    <a:pt x="3578" y="16414"/>
                  </a:cubicBezTo>
                  <a:cubicBezTo>
                    <a:pt x="3557" y="16296"/>
                    <a:pt x="3576" y="16181"/>
                    <a:pt x="3622" y="16083"/>
                  </a:cubicBezTo>
                  <a:lnTo>
                    <a:pt x="3621" y="16082"/>
                  </a:lnTo>
                  <a:lnTo>
                    <a:pt x="4917" y="12711"/>
                  </a:lnTo>
                  <a:cubicBezTo>
                    <a:pt x="4410" y="12543"/>
                    <a:pt x="3861" y="12510"/>
                    <a:pt x="3309" y="12645"/>
                  </a:cubicBezTo>
                  <a:cubicBezTo>
                    <a:pt x="1510" y="13086"/>
                    <a:pt x="358" y="15133"/>
                    <a:pt x="741" y="17209"/>
                  </a:cubicBezTo>
                  <a:cubicBezTo>
                    <a:pt x="1124" y="19285"/>
                    <a:pt x="2899" y="20615"/>
                    <a:pt x="4699" y="20175"/>
                  </a:cubicBezTo>
                  <a:cubicBezTo>
                    <a:pt x="6388" y="19761"/>
                    <a:pt x="7507" y="17930"/>
                    <a:pt x="7320" y="15990"/>
                  </a:cubicBezTo>
                  <a:close/>
                  <a:moveTo>
                    <a:pt x="4700" y="15647"/>
                  </a:moveTo>
                  <a:lnTo>
                    <a:pt x="7121" y="15055"/>
                  </a:lnTo>
                  <a:cubicBezTo>
                    <a:pt x="6845" y="14210"/>
                    <a:pt x="6329" y="13528"/>
                    <a:pt x="5683" y="13093"/>
                  </a:cubicBezTo>
                  <a:cubicBezTo>
                    <a:pt x="5683" y="13093"/>
                    <a:pt x="4700" y="15647"/>
                    <a:pt x="4700" y="15647"/>
                  </a:cubicBezTo>
                  <a:close/>
                  <a:moveTo>
                    <a:pt x="20768" y="12306"/>
                  </a:moveTo>
                  <a:cubicBezTo>
                    <a:pt x="21228" y="14801"/>
                    <a:pt x="19848" y="17253"/>
                    <a:pt x="17686" y="17782"/>
                  </a:cubicBezTo>
                  <a:cubicBezTo>
                    <a:pt x="15523" y="18311"/>
                    <a:pt x="13397" y="16718"/>
                    <a:pt x="12936" y="14223"/>
                  </a:cubicBezTo>
                  <a:cubicBezTo>
                    <a:pt x="12670" y="12777"/>
                    <a:pt x="13022" y="11346"/>
                    <a:pt x="13786" y="10295"/>
                  </a:cubicBezTo>
                  <a:lnTo>
                    <a:pt x="13180" y="9616"/>
                  </a:lnTo>
                  <a:lnTo>
                    <a:pt x="11655" y="14141"/>
                  </a:lnTo>
                  <a:cubicBezTo>
                    <a:pt x="11845" y="15192"/>
                    <a:pt x="12003" y="16082"/>
                    <a:pt x="12002" y="16116"/>
                  </a:cubicBezTo>
                  <a:cubicBezTo>
                    <a:pt x="11988" y="16676"/>
                    <a:pt x="11582" y="17117"/>
                    <a:pt x="11096" y="17100"/>
                  </a:cubicBezTo>
                  <a:cubicBezTo>
                    <a:pt x="10682" y="17085"/>
                    <a:pt x="10344" y="16743"/>
                    <a:pt x="10261" y="16295"/>
                  </a:cubicBezTo>
                  <a:lnTo>
                    <a:pt x="10260" y="16295"/>
                  </a:lnTo>
                  <a:lnTo>
                    <a:pt x="10079" y="15314"/>
                  </a:lnTo>
                  <a:lnTo>
                    <a:pt x="7974" y="15829"/>
                  </a:lnTo>
                  <a:cubicBezTo>
                    <a:pt x="8237" y="18189"/>
                    <a:pt x="6891" y="20425"/>
                    <a:pt x="4838" y="20928"/>
                  </a:cubicBezTo>
                  <a:cubicBezTo>
                    <a:pt x="2675" y="21457"/>
                    <a:pt x="549" y="19863"/>
                    <a:pt x="88" y="17369"/>
                  </a:cubicBezTo>
                  <a:cubicBezTo>
                    <a:pt x="-372" y="14874"/>
                    <a:pt x="1008" y="12422"/>
                    <a:pt x="3170" y="11892"/>
                  </a:cubicBezTo>
                  <a:cubicBezTo>
                    <a:pt x="3866" y="11722"/>
                    <a:pt x="4557" y="11772"/>
                    <a:pt x="5191" y="12001"/>
                  </a:cubicBezTo>
                  <a:lnTo>
                    <a:pt x="5611" y="10908"/>
                  </a:lnTo>
                  <a:cubicBezTo>
                    <a:pt x="5188" y="10637"/>
                    <a:pt x="4908" y="10111"/>
                    <a:pt x="4924" y="9516"/>
                  </a:cubicBezTo>
                  <a:cubicBezTo>
                    <a:pt x="4931" y="9235"/>
                    <a:pt x="5004" y="8976"/>
                    <a:pt x="5123" y="8753"/>
                  </a:cubicBezTo>
                  <a:lnTo>
                    <a:pt x="5122" y="8753"/>
                  </a:lnTo>
                  <a:lnTo>
                    <a:pt x="7375" y="4249"/>
                  </a:lnTo>
                  <a:lnTo>
                    <a:pt x="7375" y="4250"/>
                  </a:lnTo>
                  <a:cubicBezTo>
                    <a:pt x="7591" y="3700"/>
                    <a:pt x="8076" y="3326"/>
                    <a:pt x="8631" y="3346"/>
                  </a:cubicBezTo>
                  <a:cubicBezTo>
                    <a:pt x="9070" y="3361"/>
                    <a:pt x="9452" y="3620"/>
                    <a:pt x="9685" y="4006"/>
                  </a:cubicBezTo>
                  <a:lnTo>
                    <a:pt x="9686" y="4006"/>
                  </a:lnTo>
                  <a:lnTo>
                    <a:pt x="11018" y="6165"/>
                  </a:lnTo>
                  <a:lnTo>
                    <a:pt x="12915" y="5701"/>
                  </a:lnTo>
                  <a:cubicBezTo>
                    <a:pt x="13275" y="5613"/>
                    <a:pt x="13630" y="5878"/>
                    <a:pt x="13706" y="6294"/>
                  </a:cubicBezTo>
                  <a:cubicBezTo>
                    <a:pt x="13778" y="6683"/>
                    <a:pt x="13580" y="7062"/>
                    <a:pt x="13259" y="7182"/>
                  </a:cubicBezTo>
                  <a:lnTo>
                    <a:pt x="13534" y="8671"/>
                  </a:lnTo>
                  <a:lnTo>
                    <a:pt x="14385" y="9625"/>
                  </a:lnTo>
                  <a:cubicBezTo>
                    <a:pt x="14850" y="9205"/>
                    <a:pt x="15402" y="8898"/>
                    <a:pt x="16018" y="8747"/>
                  </a:cubicBezTo>
                  <a:cubicBezTo>
                    <a:pt x="18181" y="8217"/>
                    <a:pt x="20307" y="9811"/>
                    <a:pt x="20768" y="12306"/>
                  </a:cubicBezTo>
                  <a:close/>
                  <a:moveTo>
                    <a:pt x="8795" y="1859"/>
                  </a:moveTo>
                  <a:cubicBezTo>
                    <a:pt x="8642" y="1027"/>
                    <a:pt x="9102" y="210"/>
                    <a:pt x="9823" y="34"/>
                  </a:cubicBezTo>
                  <a:cubicBezTo>
                    <a:pt x="10543" y="-143"/>
                    <a:pt x="11252" y="388"/>
                    <a:pt x="11406" y="1220"/>
                  </a:cubicBezTo>
                  <a:cubicBezTo>
                    <a:pt x="11559" y="2051"/>
                    <a:pt x="11099" y="2869"/>
                    <a:pt x="10378" y="3045"/>
                  </a:cubicBezTo>
                  <a:cubicBezTo>
                    <a:pt x="9658" y="3222"/>
                    <a:pt x="8949" y="2690"/>
                    <a:pt x="8795" y="18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4" name="Shape 34174">
              <a:extLst>
                <a:ext uri="{FF2B5EF4-FFF2-40B4-BE49-F238E27FC236}">
                  <a16:creationId xmlns:a16="http://schemas.microsoft.com/office/drawing/2014/main" id="{B89D6FCE-8A07-2F4B-BC7C-28593783ECCF}"/>
                </a:ext>
              </a:extLst>
            </p:cNvPr>
            <p:cNvSpPr/>
            <p:nvPr/>
          </p:nvSpPr>
          <p:spPr>
            <a:xfrm>
              <a:off x="13207711" y="5129396"/>
              <a:ext cx="316260" cy="632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4050"/>
                  </a:moveTo>
                  <a:lnTo>
                    <a:pt x="1618" y="4050"/>
                  </a:lnTo>
                  <a:lnTo>
                    <a:pt x="1618" y="17550"/>
                  </a:lnTo>
                  <a:lnTo>
                    <a:pt x="20250" y="17550"/>
                  </a:lnTo>
                  <a:lnTo>
                    <a:pt x="20250" y="4050"/>
                  </a:lnTo>
                  <a:close/>
                  <a:moveTo>
                    <a:pt x="14175" y="2025"/>
                  </a:moveTo>
                  <a:lnTo>
                    <a:pt x="7425" y="2025"/>
                  </a:lnTo>
                  <a:cubicBezTo>
                    <a:pt x="7052" y="2025"/>
                    <a:pt x="6750" y="2176"/>
                    <a:pt x="6750" y="2363"/>
                  </a:cubicBezTo>
                  <a:cubicBezTo>
                    <a:pt x="6750" y="2549"/>
                    <a:pt x="7052" y="2700"/>
                    <a:pt x="7425" y="2700"/>
                  </a:cubicBezTo>
                  <a:lnTo>
                    <a:pt x="14175" y="2700"/>
                  </a:lnTo>
                  <a:cubicBezTo>
                    <a:pt x="14548" y="2700"/>
                    <a:pt x="14850" y="2549"/>
                    <a:pt x="14850" y="2363"/>
                  </a:cubicBezTo>
                  <a:cubicBezTo>
                    <a:pt x="14850" y="2176"/>
                    <a:pt x="14548" y="2025"/>
                    <a:pt x="14175" y="2025"/>
                  </a:cubicBezTo>
                  <a:close/>
                  <a:moveTo>
                    <a:pt x="11475" y="20250"/>
                  </a:moveTo>
                  <a:cubicBezTo>
                    <a:pt x="12593" y="20250"/>
                    <a:pt x="13500" y="19797"/>
                    <a:pt x="13500" y="19238"/>
                  </a:cubicBezTo>
                  <a:cubicBezTo>
                    <a:pt x="13500" y="18678"/>
                    <a:pt x="12593" y="18225"/>
                    <a:pt x="11475" y="18225"/>
                  </a:cubicBezTo>
                  <a:cubicBezTo>
                    <a:pt x="10357" y="18225"/>
                    <a:pt x="9450" y="18678"/>
                    <a:pt x="9450" y="19238"/>
                  </a:cubicBezTo>
                  <a:cubicBezTo>
                    <a:pt x="9450" y="19797"/>
                    <a:pt x="10357" y="20250"/>
                    <a:pt x="11475" y="20250"/>
                  </a:cubicBezTo>
                  <a:close/>
                  <a:moveTo>
                    <a:pt x="18900" y="21600"/>
                  </a:moveTo>
                  <a:lnTo>
                    <a:pt x="2700" y="21600"/>
                  </a:lnTo>
                  <a:cubicBezTo>
                    <a:pt x="1954" y="21600"/>
                    <a:pt x="1279" y="21449"/>
                    <a:pt x="791" y="21205"/>
                  </a:cubicBezTo>
                  <a:cubicBezTo>
                    <a:pt x="302" y="20960"/>
                    <a:pt x="0" y="20623"/>
                    <a:pt x="0" y="20250"/>
                  </a:cubicBezTo>
                  <a:lnTo>
                    <a:pt x="0" y="1350"/>
                  </a:lnTo>
                  <a:cubicBezTo>
                    <a:pt x="0" y="977"/>
                    <a:pt x="302" y="640"/>
                    <a:pt x="791" y="395"/>
                  </a:cubicBezTo>
                  <a:cubicBezTo>
                    <a:pt x="1279" y="151"/>
                    <a:pt x="1954" y="0"/>
                    <a:pt x="2700" y="0"/>
                  </a:cubicBezTo>
                  <a:lnTo>
                    <a:pt x="18900" y="0"/>
                  </a:lnTo>
                  <a:cubicBezTo>
                    <a:pt x="19646" y="0"/>
                    <a:pt x="20321" y="151"/>
                    <a:pt x="20809" y="395"/>
                  </a:cubicBezTo>
                  <a:cubicBezTo>
                    <a:pt x="21298" y="640"/>
                    <a:pt x="21600" y="977"/>
                    <a:pt x="21600" y="1350"/>
                  </a:cubicBezTo>
                  <a:lnTo>
                    <a:pt x="21600" y="20250"/>
                  </a:lnTo>
                  <a:cubicBezTo>
                    <a:pt x="21600" y="20623"/>
                    <a:pt x="21298" y="20960"/>
                    <a:pt x="20809" y="21205"/>
                  </a:cubicBezTo>
                  <a:cubicBezTo>
                    <a:pt x="20321" y="21449"/>
                    <a:pt x="19646" y="21600"/>
                    <a:pt x="1890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5" name="Shape 34175">
              <a:extLst>
                <a:ext uri="{FF2B5EF4-FFF2-40B4-BE49-F238E27FC236}">
                  <a16:creationId xmlns:a16="http://schemas.microsoft.com/office/drawing/2014/main" id="{128F6F9B-F7C8-1845-9B4C-0EC0496EC080}"/>
                </a:ext>
              </a:extLst>
            </p:cNvPr>
            <p:cNvSpPr/>
            <p:nvPr/>
          </p:nvSpPr>
          <p:spPr>
            <a:xfrm>
              <a:off x="13346915" y="6245061"/>
              <a:ext cx="528722" cy="4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8" extrusionOk="0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6" name="Shape 34176">
              <a:extLst>
                <a:ext uri="{FF2B5EF4-FFF2-40B4-BE49-F238E27FC236}">
                  <a16:creationId xmlns:a16="http://schemas.microsoft.com/office/drawing/2014/main" id="{9C64BCDC-E2F0-E146-88D7-41FFB1673416}"/>
                </a:ext>
              </a:extLst>
            </p:cNvPr>
            <p:cNvSpPr/>
            <p:nvPr/>
          </p:nvSpPr>
          <p:spPr>
            <a:xfrm>
              <a:off x="10903238" y="7779831"/>
              <a:ext cx="984814" cy="88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17" extrusionOk="0">
                  <a:moveTo>
                    <a:pt x="16218" y="16859"/>
                  </a:moveTo>
                  <a:lnTo>
                    <a:pt x="3455" y="9002"/>
                  </a:lnTo>
                  <a:lnTo>
                    <a:pt x="7275" y="1347"/>
                  </a:lnTo>
                  <a:lnTo>
                    <a:pt x="20039" y="9205"/>
                  </a:lnTo>
                  <a:cubicBezTo>
                    <a:pt x="20039" y="9205"/>
                    <a:pt x="16218" y="16859"/>
                    <a:pt x="16218" y="16859"/>
                  </a:cubicBezTo>
                  <a:close/>
                  <a:moveTo>
                    <a:pt x="20627" y="8027"/>
                  </a:moveTo>
                  <a:lnTo>
                    <a:pt x="7863" y="170"/>
                  </a:lnTo>
                  <a:cubicBezTo>
                    <a:pt x="7275" y="-192"/>
                    <a:pt x="6536" y="43"/>
                    <a:pt x="6211" y="693"/>
                  </a:cubicBezTo>
                  <a:cubicBezTo>
                    <a:pt x="6211" y="693"/>
                    <a:pt x="1803" y="9525"/>
                    <a:pt x="1814" y="9531"/>
                  </a:cubicBezTo>
                  <a:lnTo>
                    <a:pt x="16683" y="18684"/>
                  </a:lnTo>
                  <a:cubicBezTo>
                    <a:pt x="16694" y="18691"/>
                    <a:pt x="21103" y="9860"/>
                    <a:pt x="21103" y="9860"/>
                  </a:cubicBezTo>
                  <a:cubicBezTo>
                    <a:pt x="21427" y="9210"/>
                    <a:pt x="21214" y="8389"/>
                    <a:pt x="20627" y="8027"/>
                  </a:cubicBezTo>
                  <a:close/>
                  <a:moveTo>
                    <a:pt x="15519" y="21047"/>
                  </a:moveTo>
                  <a:lnTo>
                    <a:pt x="628" y="11880"/>
                  </a:lnTo>
                  <a:cubicBezTo>
                    <a:pt x="40" y="11518"/>
                    <a:pt x="-173" y="10698"/>
                    <a:pt x="152" y="10047"/>
                  </a:cubicBezTo>
                  <a:lnTo>
                    <a:pt x="446" y="9459"/>
                  </a:lnTo>
                  <a:lnTo>
                    <a:pt x="7359" y="13714"/>
                  </a:lnTo>
                  <a:lnTo>
                    <a:pt x="7065" y="14303"/>
                  </a:lnTo>
                  <a:lnTo>
                    <a:pt x="10256" y="16268"/>
                  </a:lnTo>
                  <a:lnTo>
                    <a:pt x="10550" y="15679"/>
                  </a:lnTo>
                  <a:lnTo>
                    <a:pt x="17464" y="19935"/>
                  </a:lnTo>
                  <a:lnTo>
                    <a:pt x="17170" y="20524"/>
                  </a:lnTo>
                  <a:cubicBezTo>
                    <a:pt x="16846" y="21174"/>
                    <a:pt x="16106" y="21408"/>
                    <a:pt x="15519" y="21047"/>
                  </a:cubicBezTo>
                  <a:cubicBezTo>
                    <a:pt x="15519" y="21047"/>
                    <a:pt x="15519" y="21047"/>
                    <a:pt x="15519" y="210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7" name="Shape 34177">
              <a:extLst>
                <a:ext uri="{FF2B5EF4-FFF2-40B4-BE49-F238E27FC236}">
                  <a16:creationId xmlns:a16="http://schemas.microsoft.com/office/drawing/2014/main" id="{1C408270-55D1-804D-82D7-1476B5E43978}"/>
                </a:ext>
              </a:extLst>
            </p:cNvPr>
            <p:cNvSpPr/>
            <p:nvPr/>
          </p:nvSpPr>
          <p:spPr>
            <a:xfrm>
              <a:off x="11708307" y="11472461"/>
              <a:ext cx="584792" cy="50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8" name="Shape 34178">
              <a:extLst>
                <a:ext uri="{FF2B5EF4-FFF2-40B4-BE49-F238E27FC236}">
                  <a16:creationId xmlns:a16="http://schemas.microsoft.com/office/drawing/2014/main" id="{EB390F12-B40C-7A45-8BC8-5810AB9255C2}"/>
                </a:ext>
              </a:extLst>
            </p:cNvPr>
            <p:cNvSpPr/>
            <p:nvPr/>
          </p:nvSpPr>
          <p:spPr>
            <a:xfrm>
              <a:off x="14474664" y="3452446"/>
              <a:ext cx="701272" cy="99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extrusionOk="0">
                  <a:moveTo>
                    <a:pt x="6837" y="0"/>
                  </a:moveTo>
                  <a:lnTo>
                    <a:pt x="6304" y="11896"/>
                  </a:lnTo>
                  <a:lnTo>
                    <a:pt x="10115" y="11984"/>
                  </a:lnTo>
                  <a:lnTo>
                    <a:pt x="10387" y="5819"/>
                  </a:lnTo>
                  <a:cubicBezTo>
                    <a:pt x="10807" y="5990"/>
                    <a:pt x="11286" y="6091"/>
                    <a:pt x="11799" y="6080"/>
                  </a:cubicBezTo>
                  <a:cubicBezTo>
                    <a:pt x="12816" y="6059"/>
                    <a:pt x="13721" y="5638"/>
                    <a:pt x="14293" y="5029"/>
                  </a:cubicBezTo>
                  <a:cubicBezTo>
                    <a:pt x="14344" y="4975"/>
                    <a:pt x="14392" y="4920"/>
                    <a:pt x="14437" y="4864"/>
                  </a:cubicBezTo>
                  <a:cubicBezTo>
                    <a:pt x="15870" y="5413"/>
                    <a:pt x="17048" y="6141"/>
                    <a:pt x="17879" y="7040"/>
                  </a:cubicBezTo>
                  <a:cubicBezTo>
                    <a:pt x="19250" y="8523"/>
                    <a:pt x="19623" y="10355"/>
                    <a:pt x="18956" y="12341"/>
                  </a:cubicBezTo>
                  <a:cubicBezTo>
                    <a:pt x="17917" y="15436"/>
                    <a:pt x="14349" y="17736"/>
                    <a:pt x="10109" y="18168"/>
                  </a:cubicBezTo>
                  <a:lnTo>
                    <a:pt x="10109" y="16337"/>
                  </a:lnTo>
                  <a:lnTo>
                    <a:pt x="12811" y="16337"/>
                  </a:lnTo>
                  <a:lnTo>
                    <a:pt x="12811" y="15424"/>
                  </a:lnTo>
                  <a:lnTo>
                    <a:pt x="2958" y="15424"/>
                  </a:lnTo>
                  <a:lnTo>
                    <a:pt x="2958" y="16337"/>
                  </a:lnTo>
                  <a:lnTo>
                    <a:pt x="5665" y="16337"/>
                  </a:lnTo>
                  <a:lnTo>
                    <a:pt x="5665" y="19312"/>
                  </a:lnTo>
                  <a:lnTo>
                    <a:pt x="0" y="19312"/>
                  </a:lnTo>
                  <a:lnTo>
                    <a:pt x="0" y="21600"/>
                  </a:lnTo>
                  <a:lnTo>
                    <a:pt x="15769" y="21600"/>
                  </a:lnTo>
                  <a:lnTo>
                    <a:pt x="15769" y="19312"/>
                  </a:lnTo>
                  <a:lnTo>
                    <a:pt x="11820" y="19312"/>
                  </a:lnTo>
                  <a:cubicBezTo>
                    <a:pt x="16159" y="18468"/>
                    <a:pt x="19703" y="15947"/>
                    <a:pt x="20805" y="12664"/>
                  </a:cubicBezTo>
                  <a:cubicBezTo>
                    <a:pt x="21600" y="10296"/>
                    <a:pt x="21135" y="8089"/>
                    <a:pt x="19462" y="6280"/>
                  </a:cubicBezTo>
                  <a:cubicBezTo>
                    <a:pt x="18352" y="5079"/>
                    <a:pt x="16769" y="4131"/>
                    <a:pt x="14820" y="3462"/>
                  </a:cubicBezTo>
                  <a:cubicBezTo>
                    <a:pt x="14558" y="2431"/>
                    <a:pt x="13305" y="1647"/>
                    <a:pt x="11799" y="1647"/>
                  </a:cubicBezTo>
                  <a:cubicBezTo>
                    <a:pt x="11359" y="1647"/>
                    <a:pt x="10947" y="1715"/>
                    <a:pt x="10568" y="1835"/>
                  </a:cubicBezTo>
                  <a:lnTo>
                    <a:pt x="10642" y="88"/>
                  </a:lnTo>
                  <a:lnTo>
                    <a:pt x="6837" y="0"/>
                  </a:lnTo>
                  <a:close/>
                  <a:moveTo>
                    <a:pt x="11799" y="3017"/>
                  </a:moveTo>
                  <a:cubicBezTo>
                    <a:pt x="12376" y="3012"/>
                    <a:pt x="12879" y="3300"/>
                    <a:pt x="12982" y="3708"/>
                  </a:cubicBezTo>
                  <a:cubicBezTo>
                    <a:pt x="13088" y="4130"/>
                    <a:pt x="12736" y="4539"/>
                    <a:pt x="12167" y="4660"/>
                  </a:cubicBezTo>
                  <a:cubicBezTo>
                    <a:pt x="12051" y="4688"/>
                    <a:pt x="11928" y="4706"/>
                    <a:pt x="11799" y="4706"/>
                  </a:cubicBezTo>
                  <a:cubicBezTo>
                    <a:pt x="11152" y="4706"/>
                    <a:pt x="10625" y="4326"/>
                    <a:pt x="10626" y="3862"/>
                  </a:cubicBezTo>
                  <a:cubicBezTo>
                    <a:pt x="10628" y="3397"/>
                    <a:pt x="11153" y="3023"/>
                    <a:pt x="11799" y="30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9" name="Shape 34179">
              <a:extLst>
                <a:ext uri="{FF2B5EF4-FFF2-40B4-BE49-F238E27FC236}">
                  <a16:creationId xmlns:a16="http://schemas.microsoft.com/office/drawing/2014/main" id="{3C5FD7B8-4C3B-B940-A6D7-C03BE6F4C89D}"/>
                </a:ext>
              </a:extLst>
            </p:cNvPr>
            <p:cNvSpPr/>
            <p:nvPr/>
          </p:nvSpPr>
          <p:spPr>
            <a:xfrm>
              <a:off x="13573878" y="4409128"/>
              <a:ext cx="1096094" cy="1213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0" name="Shape 34180">
              <a:extLst>
                <a:ext uri="{FF2B5EF4-FFF2-40B4-BE49-F238E27FC236}">
                  <a16:creationId xmlns:a16="http://schemas.microsoft.com/office/drawing/2014/main" id="{32AE572C-09D2-B149-95D6-B62DDD4AB5AD}"/>
                </a:ext>
              </a:extLst>
            </p:cNvPr>
            <p:cNvSpPr/>
            <p:nvPr/>
          </p:nvSpPr>
          <p:spPr>
            <a:xfrm>
              <a:off x="12366664" y="11330119"/>
              <a:ext cx="843804" cy="99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1" name="Shape 34181">
              <a:extLst>
                <a:ext uri="{FF2B5EF4-FFF2-40B4-BE49-F238E27FC236}">
                  <a16:creationId xmlns:a16="http://schemas.microsoft.com/office/drawing/2014/main" id="{2C5DEF8C-B19E-9346-8BB7-7935ACC483D8}"/>
                </a:ext>
              </a:extLst>
            </p:cNvPr>
            <p:cNvSpPr/>
            <p:nvPr/>
          </p:nvSpPr>
          <p:spPr>
            <a:xfrm>
              <a:off x="14244181" y="7303221"/>
              <a:ext cx="622050" cy="54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97" y="15438"/>
                  </a:lnTo>
                  <a:lnTo>
                    <a:pt x="5592" y="20234"/>
                  </a:lnTo>
                  <a:cubicBezTo>
                    <a:pt x="5592" y="20234"/>
                    <a:pt x="0" y="21600"/>
                    <a:pt x="0" y="21600"/>
                  </a:cubicBezTo>
                  <a:close/>
                  <a:moveTo>
                    <a:pt x="6275" y="19576"/>
                  </a:moveTo>
                  <a:lnTo>
                    <a:pt x="2779" y="14780"/>
                  </a:lnTo>
                  <a:lnTo>
                    <a:pt x="14944" y="3046"/>
                  </a:lnTo>
                  <a:lnTo>
                    <a:pt x="18443" y="7840"/>
                  </a:lnTo>
                  <a:cubicBezTo>
                    <a:pt x="18443" y="7840"/>
                    <a:pt x="6275" y="19576"/>
                    <a:pt x="6275" y="19576"/>
                  </a:cubicBezTo>
                  <a:close/>
                  <a:moveTo>
                    <a:pt x="19138" y="7167"/>
                  </a:moveTo>
                  <a:lnTo>
                    <a:pt x="15640" y="2373"/>
                  </a:lnTo>
                  <a:lnTo>
                    <a:pt x="18101" y="0"/>
                  </a:lnTo>
                  <a:lnTo>
                    <a:pt x="21600" y="4794"/>
                  </a:lnTo>
                  <a:cubicBezTo>
                    <a:pt x="21600" y="4794"/>
                    <a:pt x="19138" y="7167"/>
                    <a:pt x="19138" y="71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2" name="Shape 34182">
              <a:extLst>
                <a:ext uri="{FF2B5EF4-FFF2-40B4-BE49-F238E27FC236}">
                  <a16:creationId xmlns:a16="http://schemas.microsoft.com/office/drawing/2014/main" id="{268030AB-902E-4048-96C9-C613F7151002}"/>
                </a:ext>
              </a:extLst>
            </p:cNvPr>
            <p:cNvSpPr/>
            <p:nvPr/>
          </p:nvSpPr>
          <p:spPr>
            <a:xfrm>
              <a:off x="13576635" y="6759701"/>
              <a:ext cx="580114" cy="80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3" name="Shape 34183">
              <a:extLst>
                <a:ext uri="{FF2B5EF4-FFF2-40B4-BE49-F238E27FC236}">
                  <a16:creationId xmlns:a16="http://schemas.microsoft.com/office/drawing/2014/main" id="{C17EC142-064E-184B-8C15-51D983B8F46A}"/>
                </a:ext>
              </a:extLst>
            </p:cNvPr>
            <p:cNvSpPr/>
            <p:nvPr/>
          </p:nvSpPr>
          <p:spPr>
            <a:xfrm>
              <a:off x="11615391" y="7089790"/>
              <a:ext cx="617918" cy="68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4" name="Shape 34184">
              <a:extLst>
                <a:ext uri="{FF2B5EF4-FFF2-40B4-BE49-F238E27FC236}">
                  <a16:creationId xmlns:a16="http://schemas.microsoft.com/office/drawing/2014/main" id="{3D61E7B3-2989-8049-83F7-8359EB03AEE9}"/>
                </a:ext>
              </a:extLst>
            </p:cNvPr>
            <p:cNvSpPr/>
            <p:nvPr/>
          </p:nvSpPr>
          <p:spPr>
            <a:xfrm>
              <a:off x="13088735" y="3291417"/>
              <a:ext cx="651942" cy="59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16" extrusionOk="0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3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5" name="Shape 34185">
              <a:extLst>
                <a:ext uri="{FF2B5EF4-FFF2-40B4-BE49-F238E27FC236}">
                  <a16:creationId xmlns:a16="http://schemas.microsoft.com/office/drawing/2014/main" id="{DD580A0D-D476-6F4F-A8CB-69B1C6426354}"/>
                </a:ext>
              </a:extLst>
            </p:cNvPr>
            <p:cNvSpPr/>
            <p:nvPr/>
          </p:nvSpPr>
          <p:spPr>
            <a:xfrm>
              <a:off x="12303465" y="7118398"/>
              <a:ext cx="457434" cy="61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89"/>
                  </a:moveTo>
                  <a:lnTo>
                    <a:pt x="7526" y="11318"/>
                  </a:lnTo>
                  <a:lnTo>
                    <a:pt x="10639" y="10027"/>
                  </a:lnTo>
                  <a:lnTo>
                    <a:pt x="6735" y="4831"/>
                  </a:lnTo>
                  <a:cubicBezTo>
                    <a:pt x="7186" y="4822"/>
                    <a:pt x="7638" y="4734"/>
                    <a:pt x="8042" y="4542"/>
                  </a:cubicBezTo>
                  <a:cubicBezTo>
                    <a:pt x="8843" y="4160"/>
                    <a:pt x="9286" y="3488"/>
                    <a:pt x="9338" y="2779"/>
                  </a:cubicBezTo>
                  <a:cubicBezTo>
                    <a:pt x="9343" y="2717"/>
                    <a:pt x="9344" y="2654"/>
                    <a:pt x="9343" y="2591"/>
                  </a:cubicBezTo>
                  <a:cubicBezTo>
                    <a:pt x="10859" y="2532"/>
                    <a:pt x="12290" y="2713"/>
                    <a:pt x="13557" y="3159"/>
                  </a:cubicBezTo>
                  <a:cubicBezTo>
                    <a:pt x="15647" y="3894"/>
                    <a:pt x="17171" y="5277"/>
                    <a:pt x="17964" y="7158"/>
                  </a:cubicBezTo>
                  <a:cubicBezTo>
                    <a:pt x="19200" y="10089"/>
                    <a:pt x="17878" y="13269"/>
                    <a:pt x="14770" y="15143"/>
                  </a:cubicBezTo>
                  <a:lnTo>
                    <a:pt x="13545" y="13629"/>
                  </a:lnTo>
                  <a:lnTo>
                    <a:pt x="15711" y="12662"/>
                  </a:lnTo>
                  <a:lnTo>
                    <a:pt x="15100" y="11906"/>
                  </a:lnTo>
                  <a:lnTo>
                    <a:pt x="7202" y="15433"/>
                  </a:lnTo>
                  <a:lnTo>
                    <a:pt x="7813" y="16189"/>
                  </a:lnTo>
                  <a:lnTo>
                    <a:pt x="9983" y="15220"/>
                  </a:lnTo>
                  <a:lnTo>
                    <a:pt x="11972" y="17680"/>
                  </a:lnTo>
                  <a:lnTo>
                    <a:pt x="7432" y="19708"/>
                  </a:lnTo>
                  <a:lnTo>
                    <a:pt x="8961" y="21600"/>
                  </a:lnTo>
                  <a:lnTo>
                    <a:pt x="21600" y="15956"/>
                  </a:lnTo>
                  <a:lnTo>
                    <a:pt x="20070" y="14064"/>
                  </a:lnTo>
                  <a:lnTo>
                    <a:pt x="16905" y="15477"/>
                  </a:lnTo>
                  <a:cubicBezTo>
                    <a:pt x="19819" y="13226"/>
                    <a:pt x="20973" y="9873"/>
                    <a:pt x="19662" y="6762"/>
                  </a:cubicBezTo>
                  <a:cubicBezTo>
                    <a:pt x="18716" y="4520"/>
                    <a:pt x="16868" y="2861"/>
                    <a:pt x="14317" y="1964"/>
                  </a:cubicBezTo>
                  <a:cubicBezTo>
                    <a:pt x="12625" y="1368"/>
                    <a:pt x="10722" y="1151"/>
                    <a:pt x="8713" y="1295"/>
                  </a:cubicBezTo>
                  <a:cubicBezTo>
                    <a:pt x="7813" y="536"/>
                    <a:pt x="6285" y="336"/>
                    <a:pt x="5078" y="875"/>
                  </a:cubicBezTo>
                  <a:cubicBezTo>
                    <a:pt x="4725" y="1032"/>
                    <a:pt x="4440" y="1236"/>
                    <a:pt x="4217" y="1471"/>
                  </a:cubicBezTo>
                  <a:lnTo>
                    <a:pt x="3109" y="0"/>
                  </a:lnTo>
                  <a:lnTo>
                    <a:pt x="0" y="1289"/>
                  </a:lnTo>
                  <a:close/>
                  <a:moveTo>
                    <a:pt x="5994" y="2008"/>
                  </a:moveTo>
                  <a:cubicBezTo>
                    <a:pt x="6453" y="1798"/>
                    <a:pt x="7049" y="1856"/>
                    <a:pt x="7404" y="2156"/>
                  </a:cubicBezTo>
                  <a:cubicBezTo>
                    <a:pt x="7771" y="2467"/>
                    <a:pt x="7762" y="2932"/>
                    <a:pt x="7387" y="3235"/>
                  </a:cubicBezTo>
                  <a:cubicBezTo>
                    <a:pt x="7313" y="3300"/>
                    <a:pt x="7226" y="3359"/>
                    <a:pt x="7123" y="3405"/>
                  </a:cubicBezTo>
                  <a:cubicBezTo>
                    <a:pt x="6605" y="3637"/>
                    <a:pt x="5928" y="3511"/>
                    <a:pt x="5619" y="3126"/>
                  </a:cubicBezTo>
                  <a:cubicBezTo>
                    <a:pt x="5309" y="2742"/>
                    <a:pt x="5480" y="2244"/>
                    <a:pt x="5994" y="2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6" name="Shape 34186">
              <a:extLst>
                <a:ext uri="{FF2B5EF4-FFF2-40B4-BE49-F238E27FC236}">
                  <a16:creationId xmlns:a16="http://schemas.microsoft.com/office/drawing/2014/main" id="{BC835B70-B4D7-1546-898F-8E925436C5F8}"/>
                </a:ext>
              </a:extLst>
            </p:cNvPr>
            <p:cNvSpPr/>
            <p:nvPr/>
          </p:nvSpPr>
          <p:spPr>
            <a:xfrm>
              <a:off x="10902474" y="3745209"/>
              <a:ext cx="602468" cy="78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519" extrusionOk="0">
                  <a:moveTo>
                    <a:pt x="9842" y="0"/>
                  </a:moveTo>
                  <a:cubicBezTo>
                    <a:pt x="7324" y="0"/>
                    <a:pt x="4803" y="774"/>
                    <a:pt x="2881" y="2331"/>
                  </a:cubicBezTo>
                  <a:cubicBezTo>
                    <a:pt x="-961" y="5445"/>
                    <a:pt x="-961" y="10493"/>
                    <a:pt x="2881" y="13607"/>
                  </a:cubicBezTo>
                  <a:cubicBezTo>
                    <a:pt x="6005" y="16138"/>
                    <a:pt x="10709" y="16613"/>
                    <a:pt x="14423" y="15030"/>
                  </a:cubicBezTo>
                  <a:cubicBezTo>
                    <a:pt x="14434" y="15103"/>
                    <a:pt x="14466" y="15175"/>
                    <a:pt x="14515" y="15243"/>
                  </a:cubicBezTo>
                  <a:lnTo>
                    <a:pt x="18781" y="21235"/>
                  </a:lnTo>
                  <a:cubicBezTo>
                    <a:pt x="18974" y="21506"/>
                    <a:pt x="19402" y="21600"/>
                    <a:pt x="19736" y="21444"/>
                  </a:cubicBezTo>
                  <a:lnTo>
                    <a:pt x="20091" y="21277"/>
                  </a:lnTo>
                  <a:cubicBezTo>
                    <a:pt x="20425" y="21121"/>
                    <a:pt x="20535" y="20774"/>
                    <a:pt x="20343" y="20503"/>
                  </a:cubicBezTo>
                  <a:lnTo>
                    <a:pt x="16076" y="14515"/>
                  </a:lnTo>
                  <a:cubicBezTo>
                    <a:pt x="16007" y="14419"/>
                    <a:pt x="15903" y="14355"/>
                    <a:pt x="15790" y="14307"/>
                  </a:cubicBezTo>
                  <a:cubicBezTo>
                    <a:pt x="16138" y="14092"/>
                    <a:pt x="16479" y="13864"/>
                    <a:pt x="16797" y="13607"/>
                  </a:cubicBezTo>
                  <a:cubicBezTo>
                    <a:pt x="20639" y="10493"/>
                    <a:pt x="20639" y="5445"/>
                    <a:pt x="16797" y="2331"/>
                  </a:cubicBezTo>
                  <a:cubicBezTo>
                    <a:pt x="14875" y="774"/>
                    <a:pt x="12360" y="0"/>
                    <a:pt x="9842" y="0"/>
                  </a:cubicBezTo>
                  <a:close/>
                  <a:moveTo>
                    <a:pt x="9842" y="1251"/>
                  </a:moveTo>
                  <a:cubicBezTo>
                    <a:pt x="11963" y="1251"/>
                    <a:pt x="14085" y="1909"/>
                    <a:pt x="15704" y="3221"/>
                  </a:cubicBezTo>
                  <a:cubicBezTo>
                    <a:pt x="18942" y="5844"/>
                    <a:pt x="18942" y="10098"/>
                    <a:pt x="15704" y="12722"/>
                  </a:cubicBezTo>
                  <a:cubicBezTo>
                    <a:pt x="12467" y="15345"/>
                    <a:pt x="7217" y="15345"/>
                    <a:pt x="3980" y="12722"/>
                  </a:cubicBezTo>
                  <a:cubicBezTo>
                    <a:pt x="742" y="10098"/>
                    <a:pt x="742" y="5844"/>
                    <a:pt x="3980" y="3221"/>
                  </a:cubicBezTo>
                  <a:cubicBezTo>
                    <a:pt x="5598" y="1909"/>
                    <a:pt x="7720" y="1251"/>
                    <a:pt x="9842" y="12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7" name="Shape 34187">
              <a:extLst>
                <a:ext uri="{FF2B5EF4-FFF2-40B4-BE49-F238E27FC236}">
                  <a16:creationId xmlns:a16="http://schemas.microsoft.com/office/drawing/2014/main" id="{A5C4F64E-F8AE-364B-9B84-12A692B41AC3}"/>
                </a:ext>
              </a:extLst>
            </p:cNvPr>
            <p:cNvSpPr/>
            <p:nvPr/>
          </p:nvSpPr>
          <p:spPr>
            <a:xfrm>
              <a:off x="9646332" y="5299667"/>
              <a:ext cx="648460" cy="459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8" name="Shape 34188">
              <a:extLst>
                <a:ext uri="{FF2B5EF4-FFF2-40B4-BE49-F238E27FC236}">
                  <a16:creationId xmlns:a16="http://schemas.microsoft.com/office/drawing/2014/main" id="{7036E97A-E538-DB4D-9DAE-381CFDACB2B0}"/>
                </a:ext>
              </a:extLst>
            </p:cNvPr>
            <p:cNvSpPr/>
            <p:nvPr/>
          </p:nvSpPr>
          <p:spPr>
            <a:xfrm>
              <a:off x="14782759" y="5213711"/>
              <a:ext cx="949938" cy="45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" y="21600"/>
                  </a:moveTo>
                  <a:cubicBezTo>
                    <a:pt x="3196" y="21301"/>
                    <a:pt x="4520" y="17446"/>
                    <a:pt x="5606" y="13579"/>
                  </a:cubicBezTo>
                  <a:cubicBezTo>
                    <a:pt x="6868" y="17109"/>
                    <a:pt x="8385" y="20522"/>
                    <a:pt x="11056" y="20229"/>
                  </a:cubicBezTo>
                  <a:cubicBezTo>
                    <a:pt x="13700" y="19938"/>
                    <a:pt x="15043" y="16273"/>
                    <a:pt x="16113" y="12527"/>
                  </a:cubicBezTo>
                  <a:cubicBezTo>
                    <a:pt x="17383" y="16099"/>
                    <a:pt x="18898" y="19587"/>
                    <a:pt x="21600" y="19290"/>
                  </a:cubicBezTo>
                  <a:lnTo>
                    <a:pt x="21545" y="16807"/>
                  </a:lnTo>
                  <a:cubicBezTo>
                    <a:pt x="19258" y="17058"/>
                    <a:pt x="18061" y="13947"/>
                    <a:pt x="16772" y="10222"/>
                  </a:cubicBezTo>
                  <a:cubicBezTo>
                    <a:pt x="17878" y="6171"/>
                    <a:pt x="18899" y="2735"/>
                    <a:pt x="21214" y="2481"/>
                  </a:cubicBezTo>
                  <a:lnTo>
                    <a:pt x="21142" y="0"/>
                  </a:lnTo>
                  <a:cubicBezTo>
                    <a:pt x="18416" y="300"/>
                    <a:pt x="17080" y="4165"/>
                    <a:pt x="15994" y="8031"/>
                  </a:cubicBezTo>
                  <a:cubicBezTo>
                    <a:pt x="14732" y="4504"/>
                    <a:pt x="13210" y="1123"/>
                    <a:pt x="10541" y="1416"/>
                  </a:cubicBezTo>
                  <a:cubicBezTo>
                    <a:pt x="7892" y="1708"/>
                    <a:pt x="6571" y="5362"/>
                    <a:pt x="5501" y="9116"/>
                  </a:cubicBezTo>
                  <a:cubicBezTo>
                    <a:pt x="4229" y="5537"/>
                    <a:pt x="2706" y="2023"/>
                    <a:pt x="0" y="2320"/>
                  </a:cubicBezTo>
                  <a:cubicBezTo>
                    <a:pt x="0" y="2320"/>
                    <a:pt x="67" y="4802"/>
                    <a:pt x="67" y="4802"/>
                  </a:cubicBezTo>
                  <a:cubicBezTo>
                    <a:pt x="2361" y="4550"/>
                    <a:pt x="3548" y="7681"/>
                    <a:pt x="4841" y="11421"/>
                  </a:cubicBezTo>
                  <a:cubicBezTo>
                    <a:pt x="3737" y="15462"/>
                    <a:pt x="2709" y="18874"/>
                    <a:pt x="399" y="19128"/>
                  </a:cubicBezTo>
                  <a:lnTo>
                    <a:pt x="470" y="21600"/>
                  </a:lnTo>
                  <a:close/>
                  <a:moveTo>
                    <a:pt x="571" y="17516"/>
                  </a:moveTo>
                  <a:cubicBezTo>
                    <a:pt x="973" y="17463"/>
                    <a:pt x="1323" y="17289"/>
                    <a:pt x="1641" y="17020"/>
                  </a:cubicBezTo>
                  <a:cubicBezTo>
                    <a:pt x="1641" y="17020"/>
                    <a:pt x="1387" y="6572"/>
                    <a:pt x="1387" y="6572"/>
                  </a:cubicBezTo>
                  <a:cubicBezTo>
                    <a:pt x="1058" y="6378"/>
                    <a:pt x="699" y="6290"/>
                    <a:pt x="296" y="6330"/>
                  </a:cubicBezTo>
                  <a:lnTo>
                    <a:pt x="571" y="17516"/>
                  </a:lnTo>
                  <a:close/>
                  <a:moveTo>
                    <a:pt x="2649" y="15637"/>
                  </a:moveTo>
                  <a:cubicBezTo>
                    <a:pt x="3008" y="15009"/>
                    <a:pt x="3317" y="14212"/>
                    <a:pt x="3611" y="13297"/>
                  </a:cubicBezTo>
                  <a:lnTo>
                    <a:pt x="3530" y="9777"/>
                  </a:lnTo>
                  <a:cubicBezTo>
                    <a:pt x="3194" y="8935"/>
                    <a:pt x="2849" y="8211"/>
                    <a:pt x="2462" y="7671"/>
                  </a:cubicBezTo>
                  <a:lnTo>
                    <a:pt x="2649" y="15637"/>
                  </a:lnTo>
                  <a:close/>
                  <a:moveTo>
                    <a:pt x="6265" y="11274"/>
                  </a:moveTo>
                  <a:cubicBezTo>
                    <a:pt x="7335" y="7383"/>
                    <a:pt x="8366" y="4144"/>
                    <a:pt x="10612" y="3897"/>
                  </a:cubicBezTo>
                  <a:cubicBezTo>
                    <a:pt x="12876" y="3648"/>
                    <a:pt x="14062" y="6687"/>
                    <a:pt x="15336" y="10361"/>
                  </a:cubicBezTo>
                  <a:cubicBezTo>
                    <a:pt x="14269" y="14240"/>
                    <a:pt x="13242" y="17500"/>
                    <a:pt x="11001" y="17746"/>
                  </a:cubicBezTo>
                  <a:cubicBezTo>
                    <a:pt x="8738" y="17995"/>
                    <a:pt x="7539" y="14948"/>
                    <a:pt x="6265" y="11274"/>
                  </a:cubicBezTo>
                  <a:close/>
                  <a:moveTo>
                    <a:pt x="8019" y="13315"/>
                  </a:moveTo>
                  <a:cubicBezTo>
                    <a:pt x="8416" y="14295"/>
                    <a:pt x="8827" y="15128"/>
                    <a:pt x="9287" y="15750"/>
                  </a:cubicBezTo>
                  <a:lnTo>
                    <a:pt x="9038" y="6172"/>
                  </a:lnTo>
                  <a:cubicBezTo>
                    <a:pt x="8613" y="6892"/>
                    <a:pt x="8251" y="7817"/>
                    <a:pt x="7906" y="8878"/>
                  </a:cubicBezTo>
                  <a:lnTo>
                    <a:pt x="8019" y="13315"/>
                  </a:lnTo>
                  <a:close/>
                  <a:moveTo>
                    <a:pt x="10389" y="16077"/>
                  </a:moveTo>
                  <a:cubicBezTo>
                    <a:pt x="10611" y="16140"/>
                    <a:pt x="10842" y="16161"/>
                    <a:pt x="11095" y="16128"/>
                  </a:cubicBezTo>
                  <a:cubicBezTo>
                    <a:pt x="11223" y="16112"/>
                    <a:pt x="11344" y="16080"/>
                    <a:pt x="11463" y="16041"/>
                  </a:cubicBezTo>
                  <a:lnTo>
                    <a:pt x="11227" y="5045"/>
                  </a:lnTo>
                  <a:cubicBezTo>
                    <a:pt x="11108" y="5036"/>
                    <a:pt x="10985" y="5039"/>
                    <a:pt x="10857" y="5056"/>
                  </a:cubicBezTo>
                  <a:cubicBezTo>
                    <a:pt x="10605" y="5088"/>
                    <a:pt x="10374" y="5166"/>
                    <a:pt x="10157" y="5285"/>
                  </a:cubicBezTo>
                  <a:lnTo>
                    <a:pt x="10389" y="16077"/>
                  </a:lnTo>
                  <a:close/>
                  <a:moveTo>
                    <a:pt x="12594" y="15655"/>
                  </a:moveTo>
                  <a:cubicBezTo>
                    <a:pt x="12999" y="15123"/>
                    <a:pt x="13343" y="14414"/>
                    <a:pt x="13661" y="13573"/>
                  </a:cubicBezTo>
                  <a:lnTo>
                    <a:pt x="13528" y="7680"/>
                  </a:lnTo>
                  <a:cubicBezTo>
                    <a:pt x="13173" y="6920"/>
                    <a:pt x="12798" y="6300"/>
                    <a:pt x="12371" y="5869"/>
                  </a:cubicBezTo>
                  <a:lnTo>
                    <a:pt x="12594" y="15655"/>
                  </a:lnTo>
                  <a:close/>
                  <a:moveTo>
                    <a:pt x="18081" y="11798"/>
                  </a:moveTo>
                  <a:cubicBezTo>
                    <a:pt x="18416" y="12578"/>
                    <a:pt x="18758" y="13235"/>
                    <a:pt x="19139" y="13718"/>
                  </a:cubicBezTo>
                  <a:lnTo>
                    <a:pt x="18884" y="6051"/>
                  </a:lnTo>
                  <a:cubicBezTo>
                    <a:pt x="18541" y="6694"/>
                    <a:pt x="18245" y="7495"/>
                    <a:pt x="17967" y="8411"/>
                  </a:cubicBezTo>
                  <a:lnTo>
                    <a:pt x="18081" y="11798"/>
                  </a:lnTo>
                  <a:close/>
                  <a:moveTo>
                    <a:pt x="20486" y="14708"/>
                  </a:moveTo>
                  <a:cubicBezTo>
                    <a:pt x="20804" y="14878"/>
                    <a:pt x="21150" y="14947"/>
                    <a:pt x="21538" y="14889"/>
                  </a:cubicBezTo>
                  <a:lnTo>
                    <a:pt x="21229" y="4150"/>
                  </a:lnTo>
                  <a:cubicBezTo>
                    <a:pt x="20842" y="4223"/>
                    <a:pt x="20502" y="4409"/>
                    <a:pt x="20197" y="4684"/>
                  </a:cubicBezTo>
                  <a:cubicBezTo>
                    <a:pt x="20197" y="4684"/>
                    <a:pt x="20486" y="14708"/>
                    <a:pt x="20486" y="147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9" name="Shape 34189">
              <a:extLst>
                <a:ext uri="{FF2B5EF4-FFF2-40B4-BE49-F238E27FC236}">
                  <a16:creationId xmlns:a16="http://schemas.microsoft.com/office/drawing/2014/main" id="{3E502D09-5E8E-034A-BA71-FA7562E6BAEB}"/>
                </a:ext>
              </a:extLst>
            </p:cNvPr>
            <p:cNvSpPr/>
            <p:nvPr/>
          </p:nvSpPr>
          <p:spPr>
            <a:xfrm>
              <a:off x="12966315" y="3935732"/>
              <a:ext cx="606684" cy="86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0" name="Shape 34190">
              <a:extLst>
                <a:ext uri="{FF2B5EF4-FFF2-40B4-BE49-F238E27FC236}">
                  <a16:creationId xmlns:a16="http://schemas.microsoft.com/office/drawing/2014/main" id="{80F26035-6389-2F4A-919A-7597AB01122D}"/>
                </a:ext>
              </a:extLst>
            </p:cNvPr>
            <p:cNvSpPr/>
            <p:nvPr/>
          </p:nvSpPr>
          <p:spPr>
            <a:xfrm>
              <a:off x="8736613" y="4207504"/>
              <a:ext cx="967678" cy="820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218" extrusionOk="0">
                  <a:moveTo>
                    <a:pt x="17160" y="16531"/>
                  </a:moveTo>
                  <a:lnTo>
                    <a:pt x="3281" y="10266"/>
                  </a:lnTo>
                  <a:lnTo>
                    <a:pt x="6158" y="1453"/>
                  </a:lnTo>
                  <a:lnTo>
                    <a:pt x="20037" y="7718"/>
                  </a:lnTo>
                  <a:cubicBezTo>
                    <a:pt x="20037" y="7718"/>
                    <a:pt x="17160" y="16531"/>
                    <a:pt x="17160" y="16531"/>
                  </a:cubicBezTo>
                  <a:close/>
                  <a:moveTo>
                    <a:pt x="20480" y="6363"/>
                  </a:moveTo>
                  <a:lnTo>
                    <a:pt x="6600" y="98"/>
                  </a:lnTo>
                  <a:cubicBezTo>
                    <a:pt x="5961" y="-191"/>
                    <a:pt x="5246" y="183"/>
                    <a:pt x="5001" y="931"/>
                  </a:cubicBezTo>
                  <a:cubicBezTo>
                    <a:pt x="5001" y="931"/>
                    <a:pt x="1682" y="11100"/>
                    <a:pt x="1694" y="11105"/>
                  </a:cubicBezTo>
                  <a:lnTo>
                    <a:pt x="17862" y="18403"/>
                  </a:lnTo>
                  <a:cubicBezTo>
                    <a:pt x="17874" y="18409"/>
                    <a:pt x="21194" y="8240"/>
                    <a:pt x="21194" y="8240"/>
                  </a:cubicBezTo>
                  <a:cubicBezTo>
                    <a:pt x="21438" y="7492"/>
                    <a:pt x="21118" y="6651"/>
                    <a:pt x="20480" y="6363"/>
                  </a:cubicBezTo>
                  <a:close/>
                  <a:moveTo>
                    <a:pt x="16989" y="21121"/>
                  </a:moveTo>
                  <a:lnTo>
                    <a:pt x="797" y="13812"/>
                  </a:lnTo>
                  <a:cubicBezTo>
                    <a:pt x="157" y="13523"/>
                    <a:pt x="-162" y="12683"/>
                    <a:pt x="83" y="11934"/>
                  </a:cubicBezTo>
                  <a:lnTo>
                    <a:pt x="304" y="11256"/>
                  </a:lnTo>
                  <a:lnTo>
                    <a:pt x="7822" y="14649"/>
                  </a:lnTo>
                  <a:lnTo>
                    <a:pt x="7600" y="15327"/>
                  </a:lnTo>
                  <a:lnTo>
                    <a:pt x="11070" y="16893"/>
                  </a:lnTo>
                  <a:lnTo>
                    <a:pt x="11291" y="16216"/>
                  </a:lnTo>
                  <a:lnTo>
                    <a:pt x="18810" y="19609"/>
                  </a:lnTo>
                  <a:lnTo>
                    <a:pt x="18588" y="20287"/>
                  </a:lnTo>
                  <a:cubicBezTo>
                    <a:pt x="18344" y="21036"/>
                    <a:pt x="17627" y="21409"/>
                    <a:pt x="16989" y="21121"/>
                  </a:cubicBezTo>
                  <a:cubicBezTo>
                    <a:pt x="16989" y="21121"/>
                    <a:pt x="16989" y="21121"/>
                    <a:pt x="16989" y="211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1" name="Shape 34191">
              <a:extLst>
                <a:ext uri="{FF2B5EF4-FFF2-40B4-BE49-F238E27FC236}">
                  <a16:creationId xmlns:a16="http://schemas.microsoft.com/office/drawing/2014/main" id="{15E90CFB-1E2C-EF4A-B1ED-6FD69DBDD9C3}"/>
                </a:ext>
              </a:extLst>
            </p:cNvPr>
            <p:cNvSpPr/>
            <p:nvPr/>
          </p:nvSpPr>
          <p:spPr>
            <a:xfrm>
              <a:off x="12884222" y="7775447"/>
              <a:ext cx="606686" cy="86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2" name="Shape 34192">
              <a:extLst>
                <a:ext uri="{FF2B5EF4-FFF2-40B4-BE49-F238E27FC236}">
                  <a16:creationId xmlns:a16="http://schemas.microsoft.com/office/drawing/2014/main" id="{B2400A31-1671-BB45-9745-8F05DAFCA9B5}"/>
                </a:ext>
              </a:extLst>
            </p:cNvPr>
            <p:cNvSpPr/>
            <p:nvPr/>
          </p:nvSpPr>
          <p:spPr>
            <a:xfrm>
              <a:off x="9950402" y="3061775"/>
              <a:ext cx="885232" cy="104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3" name="Shape 34193">
              <a:extLst>
                <a:ext uri="{FF2B5EF4-FFF2-40B4-BE49-F238E27FC236}">
                  <a16:creationId xmlns:a16="http://schemas.microsoft.com/office/drawing/2014/main" id="{9CCB2114-7721-7C48-90EE-8BF98BE7201F}"/>
                </a:ext>
              </a:extLst>
            </p:cNvPr>
            <p:cNvSpPr/>
            <p:nvPr/>
          </p:nvSpPr>
          <p:spPr>
            <a:xfrm>
              <a:off x="11615551" y="3334957"/>
              <a:ext cx="818520" cy="81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0113" extrusionOk="0">
                  <a:moveTo>
                    <a:pt x="8483" y="125"/>
                  </a:moveTo>
                  <a:cubicBezTo>
                    <a:pt x="2996" y="994"/>
                    <a:pt x="-744" y="6142"/>
                    <a:pt x="125" y="11629"/>
                  </a:cubicBezTo>
                  <a:cubicBezTo>
                    <a:pt x="994" y="17116"/>
                    <a:pt x="6142" y="20856"/>
                    <a:pt x="11629" y="19987"/>
                  </a:cubicBezTo>
                  <a:cubicBezTo>
                    <a:pt x="17116" y="19118"/>
                    <a:pt x="20856" y="13970"/>
                    <a:pt x="19987" y="8483"/>
                  </a:cubicBezTo>
                  <a:cubicBezTo>
                    <a:pt x="19118" y="2996"/>
                    <a:pt x="13970" y="-744"/>
                    <a:pt x="8483" y="125"/>
                  </a:cubicBezTo>
                  <a:close/>
                  <a:moveTo>
                    <a:pt x="8760" y="1873"/>
                  </a:moveTo>
                  <a:cubicBezTo>
                    <a:pt x="8956" y="1842"/>
                    <a:pt x="9163" y="1878"/>
                    <a:pt x="9336" y="2004"/>
                  </a:cubicBezTo>
                  <a:cubicBezTo>
                    <a:pt x="9681" y="2255"/>
                    <a:pt x="9758" y="2741"/>
                    <a:pt x="9507" y="3087"/>
                  </a:cubicBezTo>
                  <a:cubicBezTo>
                    <a:pt x="9256" y="3432"/>
                    <a:pt x="8770" y="3509"/>
                    <a:pt x="8424" y="3258"/>
                  </a:cubicBezTo>
                  <a:cubicBezTo>
                    <a:pt x="8079" y="3007"/>
                    <a:pt x="8002" y="2521"/>
                    <a:pt x="8253" y="2175"/>
                  </a:cubicBezTo>
                  <a:cubicBezTo>
                    <a:pt x="8378" y="2002"/>
                    <a:pt x="8564" y="1904"/>
                    <a:pt x="8760" y="1873"/>
                  </a:cubicBezTo>
                  <a:close/>
                  <a:moveTo>
                    <a:pt x="9098" y="4008"/>
                  </a:moveTo>
                  <a:cubicBezTo>
                    <a:pt x="9327" y="3971"/>
                    <a:pt x="9546" y="4130"/>
                    <a:pt x="9582" y="4359"/>
                  </a:cubicBezTo>
                  <a:lnTo>
                    <a:pt x="10314" y="8984"/>
                  </a:lnTo>
                  <a:cubicBezTo>
                    <a:pt x="10465" y="9019"/>
                    <a:pt x="10626" y="8992"/>
                    <a:pt x="10759" y="9088"/>
                  </a:cubicBezTo>
                  <a:cubicBezTo>
                    <a:pt x="10893" y="9186"/>
                    <a:pt x="10931" y="9343"/>
                    <a:pt x="11011" y="9477"/>
                  </a:cubicBezTo>
                  <a:lnTo>
                    <a:pt x="14460" y="8930"/>
                  </a:lnTo>
                  <a:cubicBezTo>
                    <a:pt x="14689" y="8894"/>
                    <a:pt x="14908" y="9053"/>
                    <a:pt x="14944" y="9282"/>
                  </a:cubicBezTo>
                  <a:cubicBezTo>
                    <a:pt x="14980" y="9511"/>
                    <a:pt x="14822" y="9729"/>
                    <a:pt x="14593" y="9766"/>
                  </a:cubicBezTo>
                  <a:lnTo>
                    <a:pt x="11143" y="10312"/>
                  </a:lnTo>
                  <a:cubicBezTo>
                    <a:pt x="11108" y="10464"/>
                    <a:pt x="11121" y="10625"/>
                    <a:pt x="11024" y="10759"/>
                  </a:cubicBezTo>
                  <a:cubicBezTo>
                    <a:pt x="10636" y="11292"/>
                    <a:pt x="9886" y="11411"/>
                    <a:pt x="9353" y="11024"/>
                  </a:cubicBezTo>
                  <a:cubicBezTo>
                    <a:pt x="8820" y="10636"/>
                    <a:pt x="8701" y="9886"/>
                    <a:pt x="9088" y="9353"/>
                  </a:cubicBezTo>
                  <a:cubicBezTo>
                    <a:pt x="9188" y="9215"/>
                    <a:pt x="9357" y="9195"/>
                    <a:pt x="9495" y="9114"/>
                  </a:cubicBezTo>
                  <a:lnTo>
                    <a:pt x="8762" y="4489"/>
                  </a:lnTo>
                  <a:cubicBezTo>
                    <a:pt x="8726" y="4260"/>
                    <a:pt x="8869" y="4044"/>
                    <a:pt x="9098" y="4008"/>
                  </a:cubicBezTo>
                  <a:close/>
                  <a:moveTo>
                    <a:pt x="2495" y="10476"/>
                  </a:moveTo>
                  <a:cubicBezTo>
                    <a:pt x="2691" y="10446"/>
                    <a:pt x="2898" y="10482"/>
                    <a:pt x="3071" y="10607"/>
                  </a:cubicBezTo>
                  <a:cubicBezTo>
                    <a:pt x="3417" y="10859"/>
                    <a:pt x="3494" y="11345"/>
                    <a:pt x="3243" y="11690"/>
                  </a:cubicBezTo>
                  <a:cubicBezTo>
                    <a:pt x="2992" y="12035"/>
                    <a:pt x="2505" y="12113"/>
                    <a:pt x="2160" y="11862"/>
                  </a:cubicBezTo>
                  <a:cubicBezTo>
                    <a:pt x="1814" y="11610"/>
                    <a:pt x="1737" y="11124"/>
                    <a:pt x="1988" y="10779"/>
                  </a:cubicBezTo>
                  <a:cubicBezTo>
                    <a:pt x="2114" y="10606"/>
                    <a:pt x="2300" y="10507"/>
                    <a:pt x="2495" y="10476"/>
                  </a:cubicBezTo>
                  <a:close/>
                  <a:moveTo>
                    <a:pt x="17392" y="8117"/>
                  </a:moveTo>
                  <a:cubicBezTo>
                    <a:pt x="17587" y="8086"/>
                    <a:pt x="17779" y="8125"/>
                    <a:pt x="17952" y="8250"/>
                  </a:cubicBezTo>
                  <a:cubicBezTo>
                    <a:pt x="18298" y="8502"/>
                    <a:pt x="18375" y="8988"/>
                    <a:pt x="18124" y="9333"/>
                  </a:cubicBezTo>
                  <a:cubicBezTo>
                    <a:pt x="17872" y="9678"/>
                    <a:pt x="17402" y="9753"/>
                    <a:pt x="17056" y="9502"/>
                  </a:cubicBezTo>
                  <a:cubicBezTo>
                    <a:pt x="16711" y="9251"/>
                    <a:pt x="16634" y="8765"/>
                    <a:pt x="16885" y="8419"/>
                  </a:cubicBezTo>
                  <a:cubicBezTo>
                    <a:pt x="17010" y="8247"/>
                    <a:pt x="17196" y="8148"/>
                    <a:pt x="17392" y="8117"/>
                  </a:cubicBezTo>
                  <a:close/>
                  <a:moveTo>
                    <a:pt x="11112" y="16723"/>
                  </a:moveTo>
                  <a:cubicBezTo>
                    <a:pt x="11308" y="16692"/>
                    <a:pt x="11515" y="16728"/>
                    <a:pt x="11688" y="16854"/>
                  </a:cubicBezTo>
                  <a:cubicBezTo>
                    <a:pt x="12033" y="17105"/>
                    <a:pt x="12110" y="17591"/>
                    <a:pt x="11859" y="17937"/>
                  </a:cubicBezTo>
                  <a:cubicBezTo>
                    <a:pt x="11608" y="18282"/>
                    <a:pt x="11122" y="18359"/>
                    <a:pt x="10776" y="18108"/>
                  </a:cubicBezTo>
                  <a:cubicBezTo>
                    <a:pt x="10431" y="17857"/>
                    <a:pt x="10354" y="17371"/>
                    <a:pt x="10605" y="17025"/>
                  </a:cubicBezTo>
                  <a:cubicBezTo>
                    <a:pt x="10730" y="16853"/>
                    <a:pt x="10916" y="16754"/>
                    <a:pt x="11112" y="16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4" name="Shape 34194">
              <a:extLst>
                <a:ext uri="{FF2B5EF4-FFF2-40B4-BE49-F238E27FC236}">
                  <a16:creationId xmlns:a16="http://schemas.microsoft.com/office/drawing/2014/main" id="{08AB7CCF-CC82-4E41-9BD4-ACF711191AE9}"/>
                </a:ext>
              </a:extLst>
            </p:cNvPr>
            <p:cNvSpPr/>
            <p:nvPr/>
          </p:nvSpPr>
          <p:spPr>
            <a:xfrm>
              <a:off x="14592598" y="6234099"/>
              <a:ext cx="850388" cy="97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90" y="0"/>
                  </a:moveTo>
                  <a:lnTo>
                    <a:pt x="0" y="14168"/>
                  </a:lnTo>
                  <a:lnTo>
                    <a:pt x="12187" y="21600"/>
                  </a:lnTo>
                  <a:lnTo>
                    <a:pt x="21600" y="9890"/>
                  </a:lnTo>
                  <a:lnTo>
                    <a:pt x="20767" y="5719"/>
                  </a:lnTo>
                  <a:lnTo>
                    <a:pt x="11390" y="0"/>
                  </a:lnTo>
                  <a:close/>
                  <a:moveTo>
                    <a:pt x="12641" y="5625"/>
                  </a:moveTo>
                  <a:lnTo>
                    <a:pt x="17079" y="8332"/>
                  </a:lnTo>
                  <a:lnTo>
                    <a:pt x="16765" y="8723"/>
                  </a:lnTo>
                  <a:lnTo>
                    <a:pt x="12326" y="6016"/>
                  </a:lnTo>
                  <a:lnTo>
                    <a:pt x="12641" y="5625"/>
                  </a:lnTo>
                  <a:close/>
                  <a:moveTo>
                    <a:pt x="7323" y="8127"/>
                  </a:moveTo>
                  <a:lnTo>
                    <a:pt x="16200" y="13540"/>
                  </a:lnTo>
                  <a:lnTo>
                    <a:pt x="15894" y="13920"/>
                  </a:lnTo>
                  <a:lnTo>
                    <a:pt x="7017" y="8506"/>
                  </a:lnTo>
                  <a:lnTo>
                    <a:pt x="7323" y="8127"/>
                  </a:lnTo>
                  <a:close/>
                  <a:moveTo>
                    <a:pt x="5778" y="10048"/>
                  </a:moveTo>
                  <a:lnTo>
                    <a:pt x="14655" y="15462"/>
                  </a:lnTo>
                  <a:lnTo>
                    <a:pt x="14340" y="15853"/>
                  </a:lnTo>
                  <a:lnTo>
                    <a:pt x="5463" y="10439"/>
                  </a:lnTo>
                  <a:lnTo>
                    <a:pt x="5778" y="10048"/>
                  </a:lnTo>
                  <a:close/>
                  <a:moveTo>
                    <a:pt x="4233" y="11970"/>
                  </a:moveTo>
                  <a:lnTo>
                    <a:pt x="8671" y="14677"/>
                  </a:lnTo>
                  <a:lnTo>
                    <a:pt x="8357" y="15068"/>
                  </a:lnTo>
                  <a:lnTo>
                    <a:pt x="3918" y="12361"/>
                  </a:lnTo>
                  <a:lnTo>
                    <a:pt x="4233" y="119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5" name="Shape 34195">
              <a:extLst>
                <a:ext uri="{FF2B5EF4-FFF2-40B4-BE49-F238E27FC236}">
                  <a16:creationId xmlns:a16="http://schemas.microsoft.com/office/drawing/2014/main" id="{60F1FCA0-0B55-DA42-AA15-76394CCF7CE8}"/>
                </a:ext>
              </a:extLst>
            </p:cNvPr>
            <p:cNvSpPr/>
            <p:nvPr/>
          </p:nvSpPr>
          <p:spPr>
            <a:xfrm>
              <a:off x="13429434" y="7344882"/>
              <a:ext cx="433382" cy="47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6" name="Shape 34196">
              <a:extLst>
                <a:ext uri="{FF2B5EF4-FFF2-40B4-BE49-F238E27FC236}">
                  <a16:creationId xmlns:a16="http://schemas.microsoft.com/office/drawing/2014/main" id="{36E9D02B-3D7D-A54F-BC3A-460483287FD4}"/>
                </a:ext>
              </a:extLst>
            </p:cNvPr>
            <p:cNvSpPr/>
            <p:nvPr/>
          </p:nvSpPr>
          <p:spPr>
            <a:xfrm>
              <a:off x="12395982" y="2571694"/>
              <a:ext cx="1203272" cy="67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95"/>
                  </a:moveTo>
                  <a:cubicBezTo>
                    <a:pt x="2602" y="16630"/>
                    <a:pt x="4225" y="13961"/>
                    <a:pt x="5624" y="11197"/>
                  </a:cubicBezTo>
                  <a:cubicBezTo>
                    <a:pt x="6473" y="14530"/>
                    <a:pt x="7574" y="17859"/>
                    <a:pt x="10123" y="18579"/>
                  </a:cubicBezTo>
                  <a:cubicBezTo>
                    <a:pt x="12646" y="19291"/>
                    <a:pt x="14269" y="16784"/>
                    <a:pt x="15641" y="14112"/>
                  </a:cubicBezTo>
                  <a:cubicBezTo>
                    <a:pt x="16494" y="17483"/>
                    <a:pt x="17585" y="20872"/>
                    <a:pt x="20164" y="21600"/>
                  </a:cubicBezTo>
                  <a:lnTo>
                    <a:pt x="20353" y="19555"/>
                  </a:lnTo>
                  <a:cubicBezTo>
                    <a:pt x="18170" y="18939"/>
                    <a:pt x="17341" y="15971"/>
                    <a:pt x="16486" y="12469"/>
                  </a:cubicBezTo>
                  <a:cubicBezTo>
                    <a:pt x="17922" y="9562"/>
                    <a:pt x="19218" y="7126"/>
                    <a:pt x="21427" y="7750"/>
                  </a:cubicBezTo>
                  <a:lnTo>
                    <a:pt x="21600" y="5701"/>
                  </a:lnTo>
                  <a:cubicBezTo>
                    <a:pt x="18998" y="4966"/>
                    <a:pt x="17363" y="7639"/>
                    <a:pt x="15964" y="10403"/>
                  </a:cubicBezTo>
                  <a:cubicBezTo>
                    <a:pt x="15115" y="7072"/>
                    <a:pt x="14006" y="3768"/>
                    <a:pt x="11458" y="3048"/>
                  </a:cubicBezTo>
                  <a:cubicBezTo>
                    <a:pt x="8930" y="2335"/>
                    <a:pt x="7330" y="4841"/>
                    <a:pt x="5956" y="7519"/>
                  </a:cubicBezTo>
                  <a:cubicBezTo>
                    <a:pt x="5103" y="4143"/>
                    <a:pt x="4006" y="730"/>
                    <a:pt x="1424" y="0"/>
                  </a:cubicBezTo>
                  <a:cubicBezTo>
                    <a:pt x="1424" y="0"/>
                    <a:pt x="1247" y="2048"/>
                    <a:pt x="1247" y="2048"/>
                  </a:cubicBezTo>
                  <a:cubicBezTo>
                    <a:pt x="3436" y="2666"/>
                    <a:pt x="4253" y="5647"/>
                    <a:pt x="5111" y="9162"/>
                  </a:cubicBezTo>
                  <a:cubicBezTo>
                    <a:pt x="3678" y="12062"/>
                    <a:pt x="2378" y="14476"/>
                    <a:pt x="172" y="13853"/>
                  </a:cubicBezTo>
                  <a:lnTo>
                    <a:pt x="0" y="15895"/>
                  </a:lnTo>
                  <a:close/>
                  <a:moveTo>
                    <a:pt x="491" y="12600"/>
                  </a:moveTo>
                  <a:cubicBezTo>
                    <a:pt x="875" y="12701"/>
                    <a:pt x="1223" y="12685"/>
                    <a:pt x="1549" y="12580"/>
                  </a:cubicBezTo>
                  <a:cubicBezTo>
                    <a:pt x="1549" y="12580"/>
                    <a:pt x="2321" y="3967"/>
                    <a:pt x="2321" y="3967"/>
                  </a:cubicBezTo>
                  <a:cubicBezTo>
                    <a:pt x="2030" y="3690"/>
                    <a:pt x="1699" y="3489"/>
                    <a:pt x="1315" y="3377"/>
                  </a:cubicBezTo>
                  <a:lnTo>
                    <a:pt x="491" y="12600"/>
                  </a:lnTo>
                  <a:close/>
                  <a:moveTo>
                    <a:pt x="2634" y="11814"/>
                  </a:moveTo>
                  <a:cubicBezTo>
                    <a:pt x="3034" y="11431"/>
                    <a:pt x="3403" y="10892"/>
                    <a:pt x="3769" y="10250"/>
                  </a:cubicBezTo>
                  <a:lnTo>
                    <a:pt x="4033" y="7350"/>
                  </a:lnTo>
                  <a:cubicBezTo>
                    <a:pt x="3797" y="6543"/>
                    <a:pt x="3542" y="5828"/>
                    <a:pt x="3229" y="5249"/>
                  </a:cubicBezTo>
                  <a:lnTo>
                    <a:pt x="2634" y="11814"/>
                  </a:lnTo>
                  <a:close/>
                  <a:moveTo>
                    <a:pt x="6469" y="9554"/>
                  </a:moveTo>
                  <a:cubicBezTo>
                    <a:pt x="7855" y="6764"/>
                    <a:pt x="9142" y="4492"/>
                    <a:pt x="11285" y="5097"/>
                  </a:cubicBezTo>
                  <a:cubicBezTo>
                    <a:pt x="13446" y="5708"/>
                    <a:pt x="14271" y="8612"/>
                    <a:pt x="15117" y="12067"/>
                  </a:cubicBezTo>
                  <a:cubicBezTo>
                    <a:pt x="13735" y="14848"/>
                    <a:pt x="12450" y="17138"/>
                    <a:pt x="10312" y="16534"/>
                  </a:cubicBezTo>
                  <a:cubicBezTo>
                    <a:pt x="8151" y="15924"/>
                    <a:pt x="7315" y="13008"/>
                    <a:pt x="6469" y="9554"/>
                  </a:cubicBezTo>
                  <a:close/>
                  <a:moveTo>
                    <a:pt x="7926" y="11848"/>
                  </a:moveTo>
                  <a:cubicBezTo>
                    <a:pt x="8206" y="12791"/>
                    <a:pt x="8514" y="13618"/>
                    <a:pt x="8887" y="14290"/>
                  </a:cubicBezTo>
                  <a:lnTo>
                    <a:pt x="9579" y="6388"/>
                  </a:lnTo>
                  <a:cubicBezTo>
                    <a:pt x="9109" y="6822"/>
                    <a:pt x="8677" y="7447"/>
                    <a:pt x="8249" y="8189"/>
                  </a:cubicBezTo>
                  <a:lnTo>
                    <a:pt x="7926" y="11848"/>
                  </a:lnTo>
                  <a:close/>
                  <a:moveTo>
                    <a:pt x="9896" y="14953"/>
                  </a:moveTo>
                  <a:cubicBezTo>
                    <a:pt x="10099" y="15084"/>
                    <a:pt x="10315" y="15184"/>
                    <a:pt x="10557" y="15248"/>
                  </a:cubicBezTo>
                  <a:cubicBezTo>
                    <a:pt x="10679" y="15281"/>
                    <a:pt x="10797" y="15298"/>
                    <a:pt x="10912" y="15309"/>
                  </a:cubicBezTo>
                  <a:lnTo>
                    <a:pt x="11755" y="6255"/>
                  </a:lnTo>
                  <a:cubicBezTo>
                    <a:pt x="11643" y="6205"/>
                    <a:pt x="11527" y="6163"/>
                    <a:pt x="11404" y="6131"/>
                  </a:cubicBezTo>
                  <a:cubicBezTo>
                    <a:pt x="11163" y="6066"/>
                    <a:pt x="10938" y="6048"/>
                    <a:pt x="10721" y="6066"/>
                  </a:cubicBezTo>
                  <a:lnTo>
                    <a:pt x="9896" y="14953"/>
                  </a:lnTo>
                  <a:close/>
                  <a:moveTo>
                    <a:pt x="12018" y="15401"/>
                  </a:moveTo>
                  <a:cubicBezTo>
                    <a:pt x="12451" y="15112"/>
                    <a:pt x="12844" y="14657"/>
                    <a:pt x="13226" y="14085"/>
                  </a:cubicBezTo>
                  <a:lnTo>
                    <a:pt x="13671" y="9231"/>
                  </a:lnTo>
                  <a:cubicBezTo>
                    <a:pt x="13409" y="8483"/>
                    <a:pt x="13115" y="7842"/>
                    <a:pt x="12755" y="7338"/>
                  </a:cubicBezTo>
                  <a:lnTo>
                    <a:pt x="12018" y="15401"/>
                  </a:lnTo>
                  <a:close/>
                  <a:moveTo>
                    <a:pt x="17569" y="14225"/>
                  </a:moveTo>
                  <a:cubicBezTo>
                    <a:pt x="17809" y="14981"/>
                    <a:pt x="18068" y="15640"/>
                    <a:pt x="18381" y="16171"/>
                  </a:cubicBezTo>
                  <a:lnTo>
                    <a:pt x="18883" y="9826"/>
                  </a:lnTo>
                  <a:cubicBezTo>
                    <a:pt x="18496" y="10227"/>
                    <a:pt x="18140" y="10774"/>
                    <a:pt x="17789" y="11421"/>
                  </a:cubicBezTo>
                  <a:lnTo>
                    <a:pt x="17569" y="14225"/>
                  </a:lnTo>
                  <a:close/>
                  <a:moveTo>
                    <a:pt x="19556" y="17463"/>
                  </a:moveTo>
                  <a:cubicBezTo>
                    <a:pt x="19840" y="17716"/>
                    <a:pt x="20160" y="17896"/>
                    <a:pt x="20532" y="17987"/>
                  </a:cubicBezTo>
                  <a:lnTo>
                    <a:pt x="21280" y="9117"/>
                  </a:lnTo>
                  <a:cubicBezTo>
                    <a:pt x="20907" y="9037"/>
                    <a:pt x="20569" y="9067"/>
                    <a:pt x="20254" y="9182"/>
                  </a:cubicBezTo>
                  <a:cubicBezTo>
                    <a:pt x="20254" y="9182"/>
                    <a:pt x="19556" y="17463"/>
                    <a:pt x="19556" y="174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7" name="Shape 34197">
              <a:extLst>
                <a:ext uri="{FF2B5EF4-FFF2-40B4-BE49-F238E27FC236}">
                  <a16:creationId xmlns:a16="http://schemas.microsoft.com/office/drawing/2014/main" id="{1ABAD993-1B69-BE43-9F7C-3D6B462DA21E}"/>
                </a:ext>
              </a:extLst>
            </p:cNvPr>
            <p:cNvSpPr/>
            <p:nvPr/>
          </p:nvSpPr>
          <p:spPr>
            <a:xfrm>
              <a:off x="13886540" y="2993820"/>
              <a:ext cx="578410" cy="6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285" extrusionOk="0">
                  <a:moveTo>
                    <a:pt x="7646" y="529"/>
                  </a:moveTo>
                  <a:cubicBezTo>
                    <a:pt x="7990" y="7"/>
                    <a:pt x="8716" y="-158"/>
                    <a:pt x="9266" y="168"/>
                  </a:cubicBezTo>
                  <a:lnTo>
                    <a:pt x="20724" y="6954"/>
                  </a:lnTo>
                  <a:cubicBezTo>
                    <a:pt x="21274" y="7280"/>
                    <a:pt x="21435" y="7971"/>
                    <a:pt x="21091" y="8493"/>
                  </a:cubicBezTo>
                  <a:lnTo>
                    <a:pt x="13003" y="20763"/>
                  </a:lnTo>
                  <a:cubicBezTo>
                    <a:pt x="12659" y="21284"/>
                    <a:pt x="11938" y="21442"/>
                    <a:pt x="11388" y="21116"/>
                  </a:cubicBezTo>
                  <a:lnTo>
                    <a:pt x="8398" y="19345"/>
                  </a:lnTo>
                  <a:lnTo>
                    <a:pt x="10574" y="16044"/>
                  </a:lnTo>
                  <a:cubicBezTo>
                    <a:pt x="10918" y="15523"/>
                    <a:pt x="10752" y="14839"/>
                    <a:pt x="10202" y="14513"/>
                  </a:cubicBezTo>
                  <a:lnTo>
                    <a:pt x="8206" y="13331"/>
                  </a:lnTo>
                  <a:cubicBezTo>
                    <a:pt x="7656" y="13006"/>
                    <a:pt x="6935" y="13163"/>
                    <a:pt x="6591" y="13685"/>
                  </a:cubicBezTo>
                  <a:lnTo>
                    <a:pt x="4415" y="16986"/>
                  </a:lnTo>
                  <a:lnTo>
                    <a:pt x="1926" y="15512"/>
                  </a:lnTo>
                  <a:cubicBezTo>
                    <a:pt x="1376" y="15186"/>
                    <a:pt x="1202" y="14498"/>
                    <a:pt x="1545" y="13976"/>
                  </a:cubicBezTo>
                  <a:lnTo>
                    <a:pt x="552" y="13387"/>
                  </a:lnTo>
                  <a:cubicBezTo>
                    <a:pt x="2" y="13062"/>
                    <a:pt x="-165" y="12378"/>
                    <a:pt x="179" y="11857"/>
                  </a:cubicBezTo>
                  <a:lnTo>
                    <a:pt x="7646" y="529"/>
                  </a:lnTo>
                  <a:close/>
                  <a:moveTo>
                    <a:pt x="8332" y="1585"/>
                  </a:moveTo>
                  <a:lnTo>
                    <a:pt x="1799" y="11496"/>
                  </a:lnTo>
                  <a:cubicBezTo>
                    <a:pt x="1799" y="11496"/>
                    <a:pt x="1170" y="12444"/>
                    <a:pt x="2166" y="13034"/>
                  </a:cubicBezTo>
                  <a:lnTo>
                    <a:pt x="9326" y="2173"/>
                  </a:lnTo>
                  <a:cubicBezTo>
                    <a:pt x="9498" y="1913"/>
                    <a:pt x="9416" y="1577"/>
                    <a:pt x="9141" y="1414"/>
                  </a:cubicBezTo>
                  <a:cubicBezTo>
                    <a:pt x="8866" y="1251"/>
                    <a:pt x="8504" y="1324"/>
                    <a:pt x="8332" y="1585"/>
                  </a:cubicBezTo>
                  <a:close/>
                  <a:moveTo>
                    <a:pt x="6784" y="14449"/>
                  </a:moveTo>
                  <a:cubicBezTo>
                    <a:pt x="7128" y="13927"/>
                    <a:pt x="7849" y="13769"/>
                    <a:pt x="8399" y="14095"/>
                  </a:cubicBezTo>
                  <a:lnTo>
                    <a:pt x="9393" y="14684"/>
                  </a:lnTo>
                  <a:cubicBezTo>
                    <a:pt x="9943" y="15010"/>
                    <a:pt x="10109" y="15693"/>
                    <a:pt x="9766" y="16215"/>
                  </a:cubicBezTo>
                  <a:lnTo>
                    <a:pt x="7897" y="19049"/>
                  </a:lnTo>
                  <a:cubicBezTo>
                    <a:pt x="7554" y="19570"/>
                    <a:pt x="6827" y="19735"/>
                    <a:pt x="6277" y="19410"/>
                  </a:cubicBezTo>
                  <a:lnTo>
                    <a:pt x="5284" y="18821"/>
                  </a:lnTo>
                  <a:cubicBezTo>
                    <a:pt x="4733" y="18495"/>
                    <a:pt x="4572" y="17804"/>
                    <a:pt x="4916" y="17283"/>
                  </a:cubicBezTo>
                  <a:lnTo>
                    <a:pt x="6784" y="14449"/>
                  </a:lnTo>
                  <a:close/>
                  <a:moveTo>
                    <a:pt x="7465" y="15512"/>
                  </a:moveTo>
                  <a:cubicBezTo>
                    <a:pt x="7293" y="15773"/>
                    <a:pt x="7369" y="16116"/>
                    <a:pt x="7645" y="16279"/>
                  </a:cubicBezTo>
                  <a:cubicBezTo>
                    <a:pt x="7920" y="16442"/>
                    <a:pt x="8287" y="16362"/>
                    <a:pt x="8459" y="16101"/>
                  </a:cubicBezTo>
                  <a:cubicBezTo>
                    <a:pt x="8630" y="15840"/>
                    <a:pt x="8546" y="15492"/>
                    <a:pt x="8271" y="15329"/>
                  </a:cubicBezTo>
                  <a:cubicBezTo>
                    <a:pt x="7995" y="15166"/>
                    <a:pt x="7637" y="15251"/>
                    <a:pt x="7465" y="155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8" name="Shape 34198">
              <a:extLst>
                <a:ext uri="{FF2B5EF4-FFF2-40B4-BE49-F238E27FC236}">
                  <a16:creationId xmlns:a16="http://schemas.microsoft.com/office/drawing/2014/main" id="{D4260BC1-65B0-0246-B08D-3F1827008025}"/>
                </a:ext>
              </a:extLst>
            </p:cNvPr>
            <p:cNvSpPr/>
            <p:nvPr/>
          </p:nvSpPr>
          <p:spPr>
            <a:xfrm>
              <a:off x="10894630" y="2650276"/>
              <a:ext cx="621486" cy="96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53" extrusionOk="0">
                  <a:moveTo>
                    <a:pt x="15021" y="3564"/>
                  </a:moveTo>
                  <a:lnTo>
                    <a:pt x="1858" y="5543"/>
                  </a:lnTo>
                  <a:lnTo>
                    <a:pt x="6199" y="17788"/>
                  </a:lnTo>
                  <a:lnTo>
                    <a:pt x="19362" y="15809"/>
                  </a:lnTo>
                  <a:cubicBezTo>
                    <a:pt x="19362" y="15809"/>
                    <a:pt x="15021" y="3564"/>
                    <a:pt x="15021" y="3564"/>
                  </a:cubicBezTo>
                  <a:close/>
                  <a:moveTo>
                    <a:pt x="10139" y="2364"/>
                  </a:moveTo>
                  <a:lnTo>
                    <a:pt x="5438" y="3070"/>
                  </a:lnTo>
                  <a:cubicBezTo>
                    <a:pt x="5178" y="3109"/>
                    <a:pt x="5016" y="3278"/>
                    <a:pt x="5076" y="3447"/>
                  </a:cubicBezTo>
                  <a:cubicBezTo>
                    <a:pt x="5136" y="3616"/>
                    <a:pt x="5395" y="3722"/>
                    <a:pt x="5655" y="3683"/>
                  </a:cubicBezTo>
                  <a:lnTo>
                    <a:pt x="10356" y="2976"/>
                  </a:lnTo>
                  <a:cubicBezTo>
                    <a:pt x="10615" y="2937"/>
                    <a:pt x="10777" y="2768"/>
                    <a:pt x="10717" y="2599"/>
                  </a:cubicBezTo>
                  <a:cubicBezTo>
                    <a:pt x="10657" y="2430"/>
                    <a:pt x="10398" y="2325"/>
                    <a:pt x="10139" y="2364"/>
                  </a:cubicBezTo>
                  <a:close/>
                  <a:moveTo>
                    <a:pt x="14119" y="19177"/>
                  </a:moveTo>
                  <a:cubicBezTo>
                    <a:pt x="14897" y="19060"/>
                    <a:pt x="15383" y="18554"/>
                    <a:pt x="15204" y="18046"/>
                  </a:cubicBezTo>
                  <a:cubicBezTo>
                    <a:pt x="15024" y="17539"/>
                    <a:pt x="14246" y="17223"/>
                    <a:pt x="13468" y="17340"/>
                  </a:cubicBezTo>
                  <a:cubicBezTo>
                    <a:pt x="12689" y="17457"/>
                    <a:pt x="12203" y="17963"/>
                    <a:pt x="12383" y="18470"/>
                  </a:cubicBezTo>
                  <a:cubicBezTo>
                    <a:pt x="12563" y="18978"/>
                    <a:pt x="13340" y="19294"/>
                    <a:pt x="14119" y="19177"/>
                  </a:cubicBezTo>
                  <a:close/>
                  <a:moveTo>
                    <a:pt x="19724" y="19624"/>
                  </a:moveTo>
                  <a:lnTo>
                    <a:pt x="8442" y="21320"/>
                  </a:lnTo>
                  <a:cubicBezTo>
                    <a:pt x="7403" y="21476"/>
                    <a:pt x="6367" y="21054"/>
                    <a:pt x="6127" y="20378"/>
                  </a:cubicBezTo>
                  <a:lnTo>
                    <a:pt x="50" y="3235"/>
                  </a:lnTo>
                  <a:cubicBezTo>
                    <a:pt x="-190" y="2559"/>
                    <a:pt x="458" y="1884"/>
                    <a:pt x="1496" y="1728"/>
                  </a:cubicBezTo>
                  <a:lnTo>
                    <a:pt x="12778" y="32"/>
                  </a:lnTo>
                  <a:cubicBezTo>
                    <a:pt x="13817" y="-124"/>
                    <a:pt x="14853" y="298"/>
                    <a:pt x="15093" y="974"/>
                  </a:cubicBezTo>
                  <a:lnTo>
                    <a:pt x="21170" y="18117"/>
                  </a:lnTo>
                  <a:cubicBezTo>
                    <a:pt x="21410" y="18793"/>
                    <a:pt x="20762" y="19468"/>
                    <a:pt x="19724" y="196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9" name="Shape 34199">
              <a:extLst>
                <a:ext uri="{FF2B5EF4-FFF2-40B4-BE49-F238E27FC236}">
                  <a16:creationId xmlns:a16="http://schemas.microsoft.com/office/drawing/2014/main" id="{EF07CAC8-6A35-DB44-BD69-BD5D91A2E37C}"/>
                </a:ext>
              </a:extLst>
            </p:cNvPr>
            <p:cNvSpPr/>
            <p:nvPr/>
          </p:nvSpPr>
          <p:spPr>
            <a:xfrm>
              <a:off x="11662409" y="2578131"/>
              <a:ext cx="539930" cy="68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37"/>
                  </a:moveTo>
                  <a:lnTo>
                    <a:pt x="1844" y="21600"/>
                  </a:lnTo>
                  <a:lnTo>
                    <a:pt x="21600" y="20512"/>
                  </a:lnTo>
                  <a:lnTo>
                    <a:pt x="20076" y="3352"/>
                  </a:lnTo>
                  <a:lnTo>
                    <a:pt x="15202" y="0"/>
                  </a:lnTo>
                  <a:lnTo>
                    <a:pt x="0" y="837"/>
                  </a:lnTo>
                  <a:close/>
                  <a:moveTo>
                    <a:pt x="6705" y="5273"/>
                  </a:moveTo>
                  <a:lnTo>
                    <a:pt x="13900" y="4876"/>
                  </a:lnTo>
                  <a:lnTo>
                    <a:pt x="13951" y="5450"/>
                  </a:lnTo>
                  <a:lnTo>
                    <a:pt x="6756" y="5846"/>
                  </a:lnTo>
                  <a:lnTo>
                    <a:pt x="6705" y="5273"/>
                  </a:lnTo>
                  <a:close/>
                  <a:moveTo>
                    <a:pt x="3609" y="11120"/>
                  </a:moveTo>
                  <a:lnTo>
                    <a:pt x="18000" y="10328"/>
                  </a:lnTo>
                  <a:lnTo>
                    <a:pt x="18049" y="10884"/>
                  </a:lnTo>
                  <a:lnTo>
                    <a:pt x="3658" y="11677"/>
                  </a:lnTo>
                  <a:lnTo>
                    <a:pt x="3609" y="11120"/>
                  </a:lnTo>
                  <a:close/>
                  <a:moveTo>
                    <a:pt x="3859" y="13936"/>
                  </a:moveTo>
                  <a:lnTo>
                    <a:pt x="18250" y="13144"/>
                  </a:lnTo>
                  <a:lnTo>
                    <a:pt x="18301" y="13717"/>
                  </a:lnTo>
                  <a:lnTo>
                    <a:pt x="3910" y="14509"/>
                  </a:lnTo>
                  <a:lnTo>
                    <a:pt x="3859" y="13936"/>
                  </a:lnTo>
                  <a:close/>
                  <a:moveTo>
                    <a:pt x="4109" y="16753"/>
                  </a:moveTo>
                  <a:lnTo>
                    <a:pt x="11305" y="16357"/>
                  </a:lnTo>
                  <a:lnTo>
                    <a:pt x="11356" y="16930"/>
                  </a:lnTo>
                  <a:lnTo>
                    <a:pt x="4160" y="17326"/>
                  </a:lnTo>
                  <a:lnTo>
                    <a:pt x="4109" y="1675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0" name="Shape 34200">
              <a:extLst>
                <a:ext uri="{FF2B5EF4-FFF2-40B4-BE49-F238E27FC236}">
                  <a16:creationId xmlns:a16="http://schemas.microsoft.com/office/drawing/2014/main" id="{0EF52984-C20C-9447-8DD3-28FAB8F93312}"/>
                </a:ext>
              </a:extLst>
            </p:cNvPr>
            <p:cNvSpPr/>
            <p:nvPr/>
          </p:nvSpPr>
          <p:spPr>
            <a:xfrm>
              <a:off x="12531620" y="6289836"/>
              <a:ext cx="641868" cy="65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extrusionOk="0">
                  <a:moveTo>
                    <a:pt x="0" y="8656"/>
                  </a:moveTo>
                  <a:lnTo>
                    <a:pt x="3891" y="13472"/>
                  </a:lnTo>
                  <a:cubicBezTo>
                    <a:pt x="3891" y="13472"/>
                    <a:pt x="5113" y="13644"/>
                    <a:pt x="5432" y="12623"/>
                  </a:cubicBezTo>
                  <a:cubicBezTo>
                    <a:pt x="5784" y="11492"/>
                    <a:pt x="7687" y="9934"/>
                    <a:pt x="9148" y="11824"/>
                  </a:cubicBezTo>
                  <a:cubicBezTo>
                    <a:pt x="10609" y="13713"/>
                    <a:pt x="9118" y="15051"/>
                    <a:pt x="7911" y="15308"/>
                  </a:cubicBezTo>
                  <a:cubicBezTo>
                    <a:pt x="6818" y="15541"/>
                    <a:pt x="6446" y="16635"/>
                    <a:pt x="6446" y="16635"/>
                  </a:cubicBezTo>
                  <a:lnTo>
                    <a:pt x="10458" y="21600"/>
                  </a:lnTo>
                  <a:lnTo>
                    <a:pt x="14739" y="18125"/>
                  </a:lnTo>
                  <a:cubicBezTo>
                    <a:pt x="14739" y="18125"/>
                    <a:pt x="14656" y="17235"/>
                    <a:pt x="13766" y="16921"/>
                  </a:cubicBezTo>
                  <a:cubicBezTo>
                    <a:pt x="12685" y="16541"/>
                    <a:pt x="11239" y="14858"/>
                    <a:pt x="13261" y="13217"/>
                  </a:cubicBezTo>
                  <a:cubicBezTo>
                    <a:pt x="15282" y="11577"/>
                    <a:pt x="16620" y="13268"/>
                    <a:pt x="16756" y="14619"/>
                  </a:cubicBezTo>
                  <a:cubicBezTo>
                    <a:pt x="16858" y="15631"/>
                    <a:pt x="17668" y="15748"/>
                    <a:pt x="17668" y="15748"/>
                  </a:cubicBezTo>
                  <a:lnTo>
                    <a:pt x="21273" y="12822"/>
                  </a:lnTo>
                  <a:cubicBezTo>
                    <a:pt x="21273" y="12822"/>
                    <a:pt x="18291" y="9357"/>
                    <a:pt x="17693" y="8295"/>
                  </a:cubicBezTo>
                  <a:cubicBezTo>
                    <a:pt x="17052" y="7158"/>
                    <a:pt x="18759" y="6911"/>
                    <a:pt x="19060" y="6845"/>
                  </a:cubicBezTo>
                  <a:cubicBezTo>
                    <a:pt x="20796" y="6467"/>
                    <a:pt x="21600" y="4760"/>
                    <a:pt x="20175" y="2996"/>
                  </a:cubicBezTo>
                  <a:cubicBezTo>
                    <a:pt x="18749" y="1232"/>
                    <a:pt x="16519" y="2306"/>
                    <a:pt x="16165" y="3733"/>
                  </a:cubicBezTo>
                  <a:cubicBezTo>
                    <a:pt x="15902" y="4793"/>
                    <a:pt x="15415" y="5326"/>
                    <a:pt x="14915" y="4919"/>
                  </a:cubicBezTo>
                  <a:cubicBezTo>
                    <a:pt x="13746" y="3966"/>
                    <a:pt x="10665" y="0"/>
                    <a:pt x="10665" y="0"/>
                  </a:cubicBezTo>
                  <a:lnTo>
                    <a:pt x="7285" y="2743"/>
                  </a:lnTo>
                  <a:cubicBezTo>
                    <a:pt x="7285" y="2743"/>
                    <a:pt x="7256" y="4048"/>
                    <a:pt x="8291" y="4295"/>
                  </a:cubicBezTo>
                  <a:cubicBezTo>
                    <a:pt x="9849" y="4668"/>
                    <a:pt x="10626" y="6514"/>
                    <a:pt x="9021" y="7816"/>
                  </a:cubicBezTo>
                  <a:cubicBezTo>
                    <a:pt x="7417" y="9118"/>
                    <a:pt x="5847" y="8156"/>
                    <a:pt x="5733" y="6515"/>
                  </a:cubicBezTo>
                  <a:cubicBezTo>
                    <a:pt x="5669" y="5595"/>
                    <a:pt x="4421" y="5079"/>
                    <a:pt x="4421" y="5079"/>
                  </a:cubicBezTo>
                  <a:cubicBezTo>
                    <a:pt x="4421" y="5079"/>
                    <a:pt x="0" y="8656"/>
                    <a:pt x="0" y="86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1" name="Shape 34201">
              <a:extLst>
                <a:ext uri="{FF2B5EF4-FFF2-40B4-BE49-F238E27FC236}">
                  <a16:creationId xmlns:a16="http://schemas.microsoft.com/office/drawing/2014/main" id="{D66540D1-4BAC-5142-9894-F08B20D57EF1}"/>
                </a:ext>
              </a:extLst>
            </p:cNvPr>
            <p:cNvSpPr/>
            <p:nvPr/>
          </p:nvSpPr>
          <p:spPr>
            <a:xfrm>
              <a:off x="11981887" y="4201963"/>
              <a:ext cx="441404" cy="383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0" y="307"/>
                  </a:moveTo>
                  <a:lnTo>
                    <a:pt x="120" y="8229"/>
                  </a:lnTo>
                  <a:cubicBezTo>
                    <a:pt x="120" y="8229"/>
                    <a:pt x="1074" y="9367"/>
                    <a:pt x="2052" y="8590"/>
                  </a:cubicBezTo>
                  <a:cubicBezTo>
                    <a:pt x="3133" y="7728"/>
                    <a:pt x="5865" y="7659"/>
                    <a:pt x="5855" y="10716"/>
                  </a:cubicBezTo>
                  <a:cubicBezTo>
                    <a:pt x="5845" y="13772"/>
                    <a:pt x="3624" y="13944"/>
                    <a:pt x="2389" y="13251"/>
                  </a:cubicBezTo>
                  <a:cubicBezTo>
                    <a:pt x="1272" y="12623"/>
                    <a:pt x="199" y="13432"/>
                    <a:pt x="199" y="13432"/>
                  </a:cubicBezTo>
                  <a:lnTo>
                    <a:pt x="323" y="21600"/>
                  </a:lnTo>
                  <a:lnTo>
                    <a:pt x="6451" y="21477"/>
                  </a:lnTo>
                  <a:cubicBezTo>
                    <a:pt x="6451" y="21477"/>
                    <a:pt x="6986" y="20514"/>
                    <a:pt x="6421" y="19495"/>
                  </a:cubicBezTo>
                  <a:cubicBezTo>
                    <a:pt x="5733" y="18260"/>
                    <a:pt x="5615" y="15424"/>
                    <a:pt x="8509" y="15365"/>
                  </a:cubicBezTo>
                  <a:cubicBezTo>
                    <a:pt x="11403" y="15307"/>
                    <a:pt x="11419" y="18067"/>
                    <a:pt x="10615" y="19535"/>
                  </a:cubicBezTo>
                  <a:cubicBezTo>
                    <a:pt x="10013" y="20636"/>
                    <a:pt x="10643" y="21392"/>
                    <a:pt x="10643" y="21392"/>
                  </a:cubicBezTo>
                  <a:lnTo>
                    <a:pt x="15804" y="21289"/>
                  </a:lnTo>
                  <a:cubicBezTo>
                    <a:pt x="15804" y="21289"/>
                    <a:pt x="15557" y="15444"/>
                    <a:pt x="15758" y="13903"/>
                  </a:cubicBezTo>
                  <a:cubicBezTo>
                    <a:pt x="15974" y="12251"/>
                    <a:pt x="17639" y="13349"/>
                    <a:pt x="17948" y="13520"/>
                  </a:cubicBezTo>
                  <a:cubicBezTo>
                    <a:pt x="19729" y="14509"/>
                    <a:pt x="21600" y="13423"/>
                    <a:pt x="21556" y="10521"/>
                  </a:cubicBezTo>
                  <a:cubicBezTo>
                    <a:pt x="21512" y="7619"/>
                    <a:pt x="18822" y="6942"/>
                    <a:pt x="17537" y="8101"/>
                  </a:cubicBezTo>
                  <a:cubicBezTo>
                    <a:pt x="16582" y="8962"/>
                    <a:pt x="15790" y="9114"/>
                    <a:pt x="15630" y="8309"/>
                  </a:cubicBezTo>
                  <a:cubicBezTo>
                    <a:pt x="15257" y="6427"/>
                    <a:pt x="15266" y="0"/>
                    <a:pt x="15266" y="0"/>
                  </a:cubicBezTo>
                  <a:lnTo>
                    <a:pt x="10428" y="97"/>
                  </a:lnTo>
                  <a:cubicBezTo>
                    <a:pt x="10428" y="97"/>
                    <a:pt x="9511" y="1388"/>
                    <a:pt x="10249" y="2454"/>
                  </a:cubicBezTo>
                  <a:cubicBezTo>
                    <a:pt x="11360" y="4059"/>
                    <a:pt x="10780" y="6532"/>
                    <a:pt x="8483" y="6578"/>
                  </a:cubicBezTo>
                  <a:cubicBezTo>
                    <a:pt x="6187" y="6624"/>
                    <a:pt x="5468" y="4417"/>
                    <a:pt x="6490" y="2673"/>
                  </a:cubicBezTo>
                  <a:cubicBezTo>
                    <a:pt x="7062" y="1695"/>
                    <a:pt x="6320" y="191"/>
                    <a:pt x="6320" y="191"/>
                  </a:cubicBezTo>
                  <a:cubicBezTo>
                    <a:pt x="6320" y="191"/>
                    <a:pt x="0" y="307"/>
                    <a:pt x="0" y="3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2" name="Shape 34202">
              <a:extLst>
                <a:ext uri="{FF2B5EF4-FFF2-40B4-BE49-F238E27FC236}">
                  <a16:creationId xmlns:a16="http://schemas.microsoft.com/office/drawing/2014/main" id="{5737805B-54E0-4A47-AC01-0D1BDA267497}"/>
                </a:ext>
              </a:extLst>
            </p:cNvPr>
            <p:cNvSpPr/>
            <p:nvPr/>
          </p:nvSpPr>
          <p:spPr>
            <a:xfrm>
              <a:off x="11678186" y="10413681"/>
              <a:ext cx="681752" cy="44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3" name="Shape 34203">
              <a:extLst>
                <a:ext uri="{FF2B5EF4-FFF2-40B4-BE49-F238E27FC236}">
                  <a16:creationId xmlns:a16="http://schemas.microsoft.com/office/drawing/2014/main" id="{91DC43D2-97F8-1C4D-B8DA-A62FF50701D4}"/>
                </a:ext>
              </a:extLst>
            </p:cNvPr>
            <p:cNvSpPr/>
            <p:nvPr/>
          </p:nvSpPr>
          <p:spPr>
            <a:xfrm>
              <a:off x="13517964" y="3878275"/>
              <a:ext cx="745620" cy="52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4" name="Shape 34204">
              <a:extLst>
                <a:ext uri="{FF2B5EF4-FFF2-40B4-BE49-F238E27FC236}">
                  <a16:creationId xmlns:a16="http://schemas.microsoft.com/office/drawing/2014/main" id="{ECFCF262-74DE-F84F-887D-99629AD08806}"/>
                </a:ext>
              </a:extLst>
            </p:cNvPr>
            <p:cNvSpPr/>
            <p:nvPr/>
          </p:nvSpPr>
          <p:spPr>
            <a:xfrm>
              <a:off x="10622816" y="11265327"/>
              <a:ext cx="446006" cy="44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7" h="18957" extrusionOk="0">
                  <a:moveTo>
                    <a:pt x="5474" y="890"/>
                  </a:moveTo>
                  <a:cubicBezTo>
                    <a:pt x="729" y="3103"/>
                    <a:pt x="-1322" y="8738"/>
                    <a:pt x="890" y="13482"/>
                  </a:cubicBezTo>
                  <a:cubicBezTo>
                    <a:pt x="3103" y="18227"/>
                    <a:pt x="8738" y="20278"/>
                    <a:pt x="13482" y="18066"/>
                  </a:cubicBezTo>
                  <a:cubicBezTo>
                    <a:pt x="18227" y="15853"/>
                    <a:pt x="20278" y="10218"/>
                    <a:pt x="18066" y="5474"/>
                  </a:cubicBezTo>
                  <a:cubicBezTo>
                    <a:pt x="15853" y="729"/>
                    <a:pt x="10218" y="-1322"/>
                    <a:pt x="5474" y="890"/>
                  </a:cubicBezTo>
                  <a:close/>
                  <a:moveTo>
                    <a:pt x="6178" y="2402"/>
                  </a:moveTo>
                  <a:cubicBezTo>
                    <a:pt x="6348" y="2323"/>
                    <a:pt x="6545" y="2302"/>
                    <a:pt x="6734" y="2371"/>
                  </a:cubicBezTo>
                  <a:cubicBezTo>
                    <a:pt x="7112" y="2509"/>
                    <a:pt x="7308" y="2929"/>
                    <a:pt x="7170" y="3307"/>
                  </a:cubicBezTo>
                  <a:cubicBezTo>
                    <a:pt x="7033" y="3685"/>
                    <a:pt x="6612" y="3882"/>
                    <a:pt x="6234" y="3744"/>
                  </a:cubicBezTo>
                  <a:cubicBezTo>
                    <a:pt x="5856" y="3606"/>
                    <a:pt x="5660" y="3186"/>
                    <a:pt x="5798" y="2808"/>
                  </a:cubicBezTo>
                  <a:cubicBezTo>
                    <a:pt x="5866" y="2618"/>
                    <a:pt x="6009" y="2481"/>
                    <a:pt x="6178" y="2402"/>
                  </a:cubicBezTo>
                  <a:close/>
                  <a:moveTo>
                    <a:pt x="7039" y="4248"/>
                  </a:moveTo>
                  <a:cubicBezTo>
                    <a:pt x="7237" y="4156"/>
                    <a:pt x="7476" y="4242"/>
                    <a:pt x="7569" y="4441"/>
                  </a:cubicBezTo>
                  <a:lnTo>
                    <a:pt x="9434" y="8440"/>
                  </a:lnTo>
                  <a:cubicBezTo>
                    <a:pt x="9580" y="8433"/>
                    <a:pt x="9718" y="8366"/>
                    <a:pt x="9863" y="8419"/>
                  </a:cubicBezTo>
                  <a:cubicBezTo>
                    <a:pt x="10010" y="8472"/>
                    <a:pt x="10085" y="8605"/>
                    <a:pt x="10192" y="8705"/>
                  </a:cubicBezTo>
                  <a:lnTo>
                    <a:pt x="13175" y="7314"/>
                  </a:lnTo>
                  <a:cubicBezTo>
                    <a:pt x="13373" y="7222"/>
                    <a:pt x="13612" y="7309"/>
                    <a:pt x="13705" y="7507"/>
                  </a:cubicBezTo>
                  <a:cubicBezTo>
                    <a:pt x="13797" y="7705"/>
                    <a:pt x="13710" y="7944"/>
                    <a:pt x="13512" y="8037"/>
                  </a:cubicBezTo>
                  <a:lnTo>
                    <a:pt x="10529" y="9427"/>
                  </a:lnTo>
                  <a:cubicBezTo>
                    <a:pt x="10537" y="9574"/>
                    <a:pt x="10591" y="9717"/>
                    <a:pt x="10537" y="9863"/>
                  </a:cubicBezTo>
                  <a:cubicBezTo>
                    <a:pt x="10325" y="10447"/>
                    <a:pt x="9676" y="10750"/>
                    <a:pt x="9092" y="10537"/>
                  </a:cubicBezTo>
                  <a:cubicBezTo>
                    <a:pt x="8509" y="10325"/>
                    <a:pt x="8206" y="9676"/>
                    <a:pt x="8419" y="9092"/>
                  </a:cubicBezTo>
                  <a:cubicBezTo>
                    <a:pt x="8474" y="8942"/>
                    <a:pt x="8621" y="8880"/>
                    <a:pt x="8725" y="8771"/>
                  </a:cubicBezTo>
                  <a:lnTo>
                    <a:pt x="6860" y="4771"/>
                  </a:lnTo>
                  <a:cubicBezTo>
                    <a:pt x="6767" y="4573"/>
                    <a:pt x="6841" y="4340"/>
                    <a:pt x="7039" y="4248"/>
                  </a:cubicBezTo>
                  <a:close/>
                  <a:moveTo>
                    <a:pt x="2738" y="11823"/>
                  </a:moveTo>
                  <a:cubicBezTo>
                    <a:pt x="2908" y="11744"/>
                    <a:pt x="3105" y="11723"/>
                    <a:pt x="3294" y="11792"/>
                  </a:cubicBezTo>
                  <a:cubicBezTo>
                    <a:pt x="3672" y="11930"/>
                    <a:pt x="3868" y="12350"/>
                    <a:pt x="3730" y="12728"/>
                  </a:cubicBezTo>
                  <a:cubicBezTo>
                    <a:pt x="3593" y="13106"/>
                    <a:pt x="3172" y="13302"/>
                    <a:pt x="2794" y="13165"/>
                  </a:cubicBezTo>
                  <a:cubicBezTo>
                    <a:pt x="2416" y="13027"/>
                    <a:pt x="2220" y="12607"/>
                    <a:pt x="2358" y="12228"/>
                  </a:cubicBezTo>
                  <a:cubicBezTo>
                    <a:pt x="2426" y="12039"/>
                    <a:pt x="2569" y="11902"/>
                    <a:pt x="2738" y="11823"/>
                  </a:cubicBezTo>
                  <a:close/>
                  <a:moveTo>
                    <a:pt x="15620" y="5816"/>
                  </a:moveTo>
                  <a:cubicBezTo>
                    <a:pt x="15789" y="5737"/>
                    <a:pt x="15973" y="5722"/>
                    <a:pt x="16162" y="5791"/>
                  </a:cubicBezTo>
                  <a:cubicBezTo>
                    <a:pt x="16540" y="5929"/>
                    <a:pt x="16736" y="6349"/>
                    <a:pt x="16598" y="6728"/>
                  </a:cubicBezTo>
                  <a:cubicBezTo>
                    <a:pt x="16461" y="7106"/>
                    <a:pt x="16054" y="7296"/>
                    <a:pt x="15675" y="7158"/>
                  </a:cubicBezTo>
                  <a:cubicBezTo>
                    <a:pt x="15297" y="7020"/>
                    <a:pt x="15101" y="6600"/>
                    <a:pt x="15239" y="6222"/>
                  </a:cubicBezTo>
                  <a:cubicBezTo>
                    <a:pt x="15308" y="6033"/>
                    <a:pt x="15451" y="5895"/>
                    <a:pt x="15620" y="5816"/>
                  </a:cubicBezTo>
                  <a:close/>
                  <a:moveTo>
                    <a:pt x="12166" y="15243"/>
                  </a:moveTo>
                  <a:cubicBezTo>
                    <a:pt x="12335" y="15164"/>
                    <a:pt x="12533" y="15143"/>
                    <a:pt x="12722" y="15212"/>
                  </a:cubicBezTo>
                  <a:cubicBezTo>
                    <a:pt x="13100" y="15350"/>
                    <a:pt x="13296" y="15770"/>
                    <a:pt x="13158" y="16148"/>
                  </a:cubicBezTo>
                  <a:cubicBezTo>
                    <a:pt x="13021" y="16526"/>
                    <a:pt x="12600" y="16723"/>
                    <a:pt x="12222" y="16585"/>
                  </a:cubicBezTo>
                  <a:cubicBezTo>
                    <a:pt x="11844" y="16447"/>
                    <a:pt x="11648" y="16027"/>
                    <a:pt x="11785" y="15649"/>
                  </a:cubicBezTo>
                  <a:cubicBezTo>
                    <a:pt x="11854" y="15460"/>
                    <a:pt x="11997" y="15322"/>
                    <a:pt x="12166" y="152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5" name="Shape 34205">
              <a:extLst>
                <a:ext uri="{FF2B5EF4-FFF2-40B4-BE49-F238E27FC236}">
                  <a16:creationId xmlns:a16="http://schemas.microsoft.com/office/drawing/2014/main" id="{C467DFE2-0020-9048-A6E0-E7CC380CDE65}"/>
                </a:ext>
              </a:extLst>
            </p:cNvPr>
            <p:cNvSpPr/>
            <p:nvPr/>
          </p:nvSpPr>
          <p:spPr>
            <a:xfrm>
              <a:off x="11074336" y="12293991"/>
              <a:ext cx="529370" cy="55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6" name="Shape 34206">
              <a:extLst>
                <a:ext uri="{FF2B5EF4-FFF2-40B4-BE49-F238E27FC236}">
                  <a16:creationId xmlns:a16="http://schemas.microsoft.com/office/drawing/2014/main" id="{85432AD6-14B3-124D-9ABB-1521DEBE7E52}"/>
                </a:ext>
              </a:extLst>
            </p:cNvPr>
            <p:cNvSpPr/>
            <p:nvPr/>
          </p:nvSpPr>
          <p:spPr>
            <a:xfrm>
              <a:off x="10836598" y="8678073"/>
              <a:ext cx="776072" cy="45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11" extrusionOk="0">
                  <a:moveTo>
                    <a:pt x="3736" y="4687"/>
                  </a:moveTo>
                  <a:lnTo>
                    <a:pt x="4986" y="19624"/>
                  </a:lnTo>
                  <a:lnTo>
                    <a:pt x="17693" y="16625"/>
                  </a:lnTo>
                  <a:lnTo>
                    <a:pt x="16443" y="1688"/>
                  </a:lnTo>
                  <a:cubicBezTo>
                    <a:pt x="16443" y="1688"/>
                    <a:pt x="3736" y="4687"/>
                    <a:pt x="3736" y="4687"/>
                  </a:cubicBezTo>
                  <a:close/>
                  <a:moveTo>
                    <a:pt x="2231" y="9938"/>
                  </a:moveTo>
                  <a:lnTo>
                    <a:pt x="2678" y="15273"/>
                  </a:lnTo>
                  <a:cubicBezTo>
                    <a:pt x="2702" y="15567"/>
                    <a:pt x="2864" y="15772"/>
                    <a:pt x="3040" y="15731"/>
                  </a:cubicBezTo>
                  <a:cubicBezTo>
                    <a:pt x="3215" y="15690"/>
                    <a:pt x="3338" y="15417"/>
                    <a:pt x="3313" y="15123"/>
                  </a:cubicBezTo>
                  <a:lnTo>
                    <a:pt x="2867" y="9788"/>
                  </a:lnTo>
                  <a:cubicBezTo>
                    <a:pt x="2842" y="9494"/>
                    <a:pt x="2680" y="9288"/>
                    <a:pt x="2504" y="9330"/>
                  </a:cubicBezTo>
                  <a:cubicBezTo>
                    <a:pt x="2329" y="9371"/>
                    <a:pt x="2207" y="9644"/>
                    <a:pt x="2231" y="9938"/>
                  </a:cubicBezTo>
                  <a:close/>
                  <a:moveTo>
                    <a:pt x="19564" y="8023"/>
                  </a:moveTo>
                  <a:cubicBezTo>
                    <a:pt x="19490" y="7140"/>
                    <a:pt x="19004" y="6524"/>
                    <a:pt x="18477" y="6648"/>
                  </a:cubicBezTo>
                  <a:cubicBezTo>
                    <a:pt x="17951" y="6772"/>
                    <a:pt x="17584" y="7590"/>
                    <a:pt x="17658" y="8473"/>
                  </a:cubicBezTo>
                  <a:cubicBezTo>
                    <a:pt x="17732" y="9357"/>
                    <a:pt x="18219" y="9973"/>
                    <a:pt x="18745" y="9849"/>
                  </a:cubicBezTo>
                  <a:cubicBezTo>
                    <a:pt x="19272" y="9724"/>
                    <a:pt x="19638" y="8907"/>
                    <a:pt x="19564" y="8023"/>
                  </a:cubicBezTo>
                  <a:close/>
                  <a:moveTo>
                    <a:pt x="20344" y="1856"/>
                  </a:moveTo>
                  <a:lnTo>
                    <a:pt x="21415" y="14658"/>
                  </a:lnTo>
                  <a:cubicBezTo>
                    <a:pt x="21514" y="15837"/>
                    <a:pt x="21025" y="16926"/>
                    <a:pt x="20323" y="17092"/>
                  </a:cubicBezTo>
                  <a:lnTo>
                    <a:pt x="2533" y="21290"/>
                  </a:lnTo>
                  <a:cubicBezTo>
                    <a:pt x="1832" y="21456"/>
                    <a:pt x="1183" y="20635"/>
                    <a:pt x="1084" y="19456"/>
                  </a:cubicBezTo>
                  <a:lnTo>
                    <a:pt x="13" y="6654"/>
                  </a:lnTo>
                  <a:cubicBezTo>
                    <a:pt x="-86" y="5475"/>
                    <a:pt x="403" y="4386"/>
                    <a:pt x="1105" y="4220"/>
                  </a:cubicBezTo>
                  <a:lnTo>
                    <a:pt x="18895" y="22"/>
                  </a:lnTo>
                  <a:cubicBezTo>
                    <a:pt x="19596" y="-144"/>
                    <a:pt x="20245" y="677"/>
                    <a:pt x="20344" y="18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7" name="Shape 34207">
              <a:extLst>
                <a:ext uri="{FF2B5EF4-FFF2-40B4-BE49-F238E27FC236}">
                  <a16:creationId xmlns:a16="http://schemas.microsoft.com/office/drawing/2014/main" id="{E3C4B98A-7F6F-754E-907A-ACCA2379A358}"/>
                </a:ext>
              </a:extLst>
            </p:cNvPr>
            <p:cNvSpPr/>
            <p:nvPr/>
          </p:nvSpPr>
          <p:spPr>
            <a:xfrm>
              <a:off x="12300451" y="8958670"/>
              <a:ext cx="694132" cy="63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254" extrusionOk="0">
                  <a:moveTo>
                    <a:pt x="14806" y="20802"/>
                  </a:moveTo>
                  <a:cubicBezTo>
                    <a:pt x="16771" y="20078"/>
                    <a:pt x="18497" y="18506"/>
                    <a:pt x="19509" y="16252"/>
                  </a:cubicBezTo>
                  <a:cubicBezTo>
                    <a:pt x="21534" y="11744"/>
                    <a:pt x="19954" y="6226"/>
                    <a:pt x="15980" y="3929"/>
                  </a:cubicBezTo>
                  <a:cubicBezTo>
                    <a:pt x="12750" y="2062"/>
                    <a:pt x="8929" y="2896"/>
                    <a:pt x="6525" y="5695"/>
                  </a:cubicBezTo>
                  <a:cubicBezTo>
                    <a:pt x="6494" y="5619"/>
                    <a:pt x="6446" y="5549"/>
                    <a:pt x="6387" y="5489"/>
                  </a:cubicBezTo>
                  <a:lnTo>
                    <a:pt x="1181" y="167"/>
                  </a:lnTo>
                  <a:cubicBezTo>
                    <a:pt x="946" y="-73"/>
                    <a:pt x="582" y="-53"/>
                    <a:pt x="370" y="214"/>
                  </a:cubicBezTo>
                  <a:lnTo>
                    <a:pt x="146" y="499"/>
                  </a:lnTo>
                  <a:cubicBezTo>
                    <a:pt x="-66" y="765"/>
                    <a:pt x="-44" y="1177"/>
                    <a:pt x="192" y="1417"/>
                  </a:cubicBezTo>
                  <a:lnTo>
                    <a:pt x="5396" y="6733"/>
                  </a:lnTo>
                  <a:cubicBezTo>
                    <a:pt x="5480" y="6818"/>
                    <a:pt x="5581" y="6859"/>
                    <a:pt x="5685" y="6879"/>
                  </a:cubicBezTo>
                  <a:cubicBezTo>
                    <a:pt x="5480" y="7214"/>
                    <a:pt x="5286" y="7560"/>
                    <a:pt x="5118" y="7933"/>
                  </a:cubicBezTo>
                  <a:cubicBezTo>
                    <a:pt x="3093" y="12441"/>
                    <a:pt x="4673" y="17959"/>
                    <a:pt x="8647" y="20256"/>
                  </a:cubicBezTo>
                  <a:cubicBezTo>
                    <a:pt x="10634" y="21405"/>
                    <a:pt x="12840" y="21527"/>
                    <a:pt x="14806" y="20802"/>
                  </a:cubicBezTo>
                  <a:close/>
                  <a:moveTo>
                    <a:pt x="14414" y="19435"/>
                  </a:moveTo>
                  <a:cubicBezTo>
                    <a:pt x="12758" y="20045"/>
                    <a:pt x="10896" y="19937"/>
                    <a:pt x="9221" y="18969"/>
                  </a:cubicBezTo>
                  <a:cubicBezTo>
                    <a:pt x="5873" y="17034"/>
                    <a:pt x="4542" y="12385"/>
                    <a:pt x="6248" y="8586"/>
                  </a:cubicBezTo>
                  <a:cubicBezTo>
                    <a:pt x="7954" y="4788"/>
                    <a:pt x="12052" y="3277"/>
                    <a:pt x="15400" y="5212"/>
                  </a:cubicBezTo>
                  <a:cubicBezTo>
                    <a:pt x="18748" y="7148"/>
                    <a:pt x="20080" y="11797"/>
                    <a:pt x="18374" y="15596"/>
                  </a:cubicBezTo>
                  <a:cubicBezTo>
                    <a:pt x="17521" y="17495"/>
                    <a:pt x="16070" y="18824"/>
                    <a:pt x="14414" y="194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8" name="Shape 34208">
              <a:extLst>
                <a:ext uri="{FF2B5EF4-FFF2-40B4-BE49-F238E27FC236}">
                  <a16:creationId xmlns:a16="http://schemas.microsoft.com/office/drawing/2014/main" id="{9AE29768-EC06-7B46-9B89-62A20DF54B8B}"/>
                </a:ext>
              </a:extLst>
            </p:cNvPr>
            <p:cNvSpPr/>
            <p:nvPr/>
          </p:nvSpPr>
          <p:spPr>
            <a:xfrm>
              <a:off x="11569660" y="9038623"/>
              <a:ext cx="297614" cy="32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9" name="Shape 34209">
              <a:extLst>
                <a:ext uri="{FF2B5EF4-FFF2-40B4-BE49-F238E27FC236}">
                  <a16:creationId xmlns:a16="http://schemas.microsoft.com/office/drawing/2014/main" id="{7338D6DD-D1DA-FC4E-B5E4-0EA239F43804}"/>
                </a:ext>
              </a:extLst>
            </p:cNvPr>
            <p:cNvSpPr/>
            <p:nvPr/>
          </p:nvSpPr>
          <p:spPr>
            <a:xfrm>
              <a:off x="13028438" y="8411802"/>
              <a:ext cx="415194" cy="47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0" name="Shape 34210">
              <a:extLst>
                <a:ext uri="{FF2B5EF4-FFF2-40B4-BE49-F238E27FC236}">
                  <a16:creationId xmlns:a16="http://schemas.microsoft.com/office/drawing/2014/main" id="{8DE914EC-0B60-D44B-808F-B925A9443E0E}"/>
                </a:ext>
              </a:extLst>
            </p:cNvPr>
            <p:cNvSpPr/>
            <p:nvPr/>
          </p:nvSpPr>
          <p:spPr>
            <a:xfrm>
              <a:off x="9694005" y="5957329"/>
              <a:ext cx="377264" cy="3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1" name="Shape 34211">
              <a:extLst>
                <a:ext uri="{FF2B5EF4-FFF2-40B4-BE49-F238E27FC236}">
                  <a16:creationId xmlns:a16="http://schemas.microsoft.com/office/drawing/2014/main" id="{4FDE9662-0645-FA4A-BB62-535E4CB21134}"/>
                </a:ext>
              </a:extLst>
            </p:cNvPr>
            <p:cNvSpPr/>
            <p:nvPr/>
          </p:nvSpPr>
          <p:spPr>
            <a:xfrm>
              <a:off x="10312910" y="3971892"/>
              <a:ext cx="478390" cy="68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2" name="Shape 34212">
              <a:extLst>
                <a:ext uri="{FF2B5EF4-FFF2-40B4-BE49-F238E27FC236}">
                  <a16:creationId xmlns:a16="http://schemas.microsoft.com/office/drawing/2014/main" id="{8633A179-86D5-1240-B4C7-1D2A8D873E6B}"/>
                </a:ext>
              </a:extLst>
            </p:cNvPr>
            <p:cNvSpPr/>
            <p:nvPr/>
          </p:nvSpPr>
          <p:spPr>
            <a:xfrm>
              <a:off x="9175496" y="3615262"/>
              <a:ext cx="674788" cy="47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3" name="Shape 34213">
              <a:extLst>
                <a:ext uri="{FF2B5EF4-FFF2-40B4-BE49-F238E27FC236}">
                  <a16:creationId xmlns:a16="http://schemas.microsoft.com/office/drawing/2014/main" id="{0E71C735-E5FF-2841-A4F2-DA28CAF7CB51}"/>
                </a:ext>
              </a:extLst>
            </p:cNvPr>
            <p:cNvSpPr/>
            <p:nvPr/>
          </p:nvSpPr>
          <p:spPr>
            <a:xfrm>
              <a:off x="14822081" y="4439957"/>
              <a:ext cx="756136" cy="65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4" y="3457"/>
                  </a:moveTo>
                  <a:lnTo>
                    <a:pt x="148" y="16086"/>
                  </a:lnTo>
                  <a:lnTo>
                    <a:pt x="0" y="16165"/>
                  </a:lnTo>
                  <a:lnTo>
                    <a:pt x="1008" y="21600"/>
                  </a:lnTo>
                  <a:lnTo>
                    <a:pt x="10415" y="19280"/>
                  </a:lnTo>
                  <a:lnTo>
                    <a:pt x="10816" y="21443"/>
                  </a:lnTo>
                  <a:lnTo>
                    <a:pt x="12402" y="20369"/>
                  </a:lnTo>
                  <a:lnTo>
                    <a:pt x="14220" y="20613"/>
                  </a:lnTo>
                  <a:lnTo>
                    <a:pt x="13819" y="18450"/>
                  </a:lnTo>
                  <a:lnTo>
                    <a:pt x="17113" y="17634"/>
                  </a:lnTo>
                  <a:lnTo>
                    <a:pt x="17471" y="17546"/>
                  </a:lnTo>
                  <a:lnTo>
                    <a:pt x="21600" y="5952"/>
                  </a:lnTo>
                  <a:lnTo>
                    <a:pt x="20486" y="14"/>
                  </a:lnTo>
                  <a:cubicBezTo>
                    <a:pt x="20486" y="14"/>
                    <a:pt x="20484" y="0"/>
                    <a:pt x="20484" y="0"/>
                  </a:cubicBezTo>
                  <a:lnTo>
                    <a:pt x="6294" y="3457"/>
                  </a:lnTo>
                  <a:close/>
                  <a:moveTo>
                    <a:pt x="19860" y="1754"/>
                  </a:moveTo>
                  <a:cubicBezTo>
                    <a:pt x="19941" y="2188"/>
                    <a:pt x="20020" y="2621"/>
                    <a:pt x="20101" y="3055"/>
                  </a:cubicBezTo>
                  <a:cubicBezTo>
                    <a:pt x="20278" y="3996"/>
                    <a:pt x="20448" y="4934"/>
                    <a:pt x="20624" y="5875"/>
                  </a:cubicBezTo>
                  <a:lnTo>
                    <a:pt x="16762" y="16617"/>
                  </a:lnTo>
                  <a:lnTo>
                    <a:pt x="13623" y="17396"/>
                  </a:lnTo>
                  <a:lnTo>
                    <a:pt x="13219" y="15220"/>
                  </a:lnTo>
                  <a:cubicBezTo>
                    <a:pt x="13219" y="15220"/>
                    <a:pt x="9815" y="16049"/>
                    <a:pt x="9815" y="16049"/>
                  </a:cubicBezTo>
                  <a:lnTo>
                    <a:pt x="10222" y="18239"/>
                  </a:lnTo>
                  <a:lnTo>
                    <a:pt x="1723" y="20338"/>
                  </a:lnTo>
                  <a:lnTo>
                    <a:pt x="908" y="15944"/>
                  </a:lnTo>
                  <a:lnTo>
                    <a:pt x="16076" y="12248"/>
                  </a:lnTo>
                  <a:cubicBezTo>
                    <a:pt x="16076" y="12249"/>
                    <a:pt x="18931" y="4332"/>
                    <a:pt x="19860" y="175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4" name="Shape 34214">
              <a:extLst>
                <a:ext uri="{FF2B5EF4-FFF2-40B4-BE49-F238E27FC236}">
                  <a16:creationId xmlns:a16="http://schemas.microsoft.com/office/drawing/2014/main" id="{3AF6A3E9-D867-BE49-8EE5-A92EB529DE34}"/>
                </a:ext>
              </a:extLst>
            </p:cNvPr>
            <p:cNvSpPr/>
            <p:nvPr/>
          </p:nvSpPr>
          <p:spPr>
            <a:xfrm>
              <a:off x="12406836" y="10620127"/>
              <a:ext cx="516758" cy="57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5" name="Shape 34215">
              <a:extLst>
                <a:ext uri="{FF2B5EF4-FFF2-40B4-BE49-F238E27FC236}">
                  <a16:creationId xmlns:a16="http://schemas.microsoft.com/office/drawing/2014/main" id="{44B4041E-E60E-834C-8F6C-8AE79507638C}"/>
                </a:ext>
              </a:extLst>
            </p:cNvPr>
            <p:cNvSpPr/>
            <p:nvPr/>
          </p:nvSpPr>
          <p:spPr>
            <a:xfrm>
              <a:off x="15192453" y="5780593"/>
              <a:ext cx="475406" cy="47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6" name="Shape 34216">
              <a:extLst>
                <a:ext uri="{FF2B5EF4-FFF2-40B4-BE49-F238E27FC236}">
                  <a16:creationId xmlns:a16="http://schemas.microsoft.com/office/drawing/2014/main" id="{A94B01C4-5558-D74D-A544-6C63C5850FA4}"/>
                </a:ext>
              </a:extLst>
            </p:cNvPr>
            <p:cNvSpPr/>
            <p:nvPr/>
          </p:nvSpPr>
          <p:spPr>
            <a:xfrm>
              <a:off x="11916931" y="8191128"/>
              <a:ext cx="792292" cy="54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7" name="Shape 34217">
              <a:extLst>
                <a:ext uri="{FF2B5EF4-FFF2-40B4-BE49-F238E27FC236}">
                  <a16:creationId xmlns:a16="http://schemas.microsoft.com/office/drawing/2014/main" id="{DDEB1FED-9BCB-3A41-B96E-167815D582F8}"/>
                </a:ext>
              </a:extLst>
            </p:cNvPr>
            <p:cNvSpPr/>
            <p:nvPr/>
          </p:nvSpPr>
          <p:spPr>
            <a:xfrm>
              <a:off x="12395335" y="3740451"/>
              <a:ext cx="693544" cy="91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8" name="Shape 34218">
              <a:extLst>
                <a:ext uri="{FF2B5EF4-FFF2-40B4-BE49-F238E27FC236}">
                  <a16:creationId xmlns:a16="http://schemas.microsoft.com/office/drawing/2014/main" id="{71FCB7E2-4AD4-5440-A1AD-AF10DC8C55EE}"/>
                </a:ext>
              </a:extLst>
            </p:cNvPr>
            <p:cNvSpPr/>
            <p:nvPr/>
          </p:nvSpPr>
          <p:spPr>
            <a:xfrm>
              <a:off x="11932702" y="12638103"/>
              <a:ext cx="408708" cy="303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837" y="8637"/>
                  </a:lnTo>
                  <a:lnTo>
                    <a:pt x="17837" y="12781"/>
                  </a:lnTo>
                  <a:cubicBezTo>
                    <a:pt x="17837" y="13798"/>
                    <a:pt x="17539" y="14723"/>
                    <a:pt x="17049" y="15392"/>
                  </a:cubicBezTo>
                  <a:cubicBezTo>
                    <a:pt x="16550" y="16075"/>
                    <a:pt x="15855" y="16492"/>
                    <a:pt x="15079" y="16478"/>
                  </a:cubicBezTo>
                  <a:lnTo>
                    <a:pt x="9158" y="16478"/>
                  </a:lnTo>
                  <a:lnTo>
                    <a:pt x="9158" y="17810"/>
                  </a:lnTo>
                  <a:cubicBezTo>
                    <a:pt x="9158" y="18368"/>
                    <a:pt x="9328" y="18874"/>
                    <a:pt x="9602" y="19240"/>
                  </a:cubicBezTo>
                  <a:cubicBezTo>
                    <a:pt x="9876" y="19606"/>
                    <a:pt x="10255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503" y="19832"/>
                    <a:pt x="20882" y="19606"/>
                    <a:pt x="21156" y="19240"/>
                  </a:cubicBezTo>
                  <a:cubicBezTo>
                    <a:pt x="21430" y="18874"/>
                    <a:pt x="21600" y="18368"/>
                    <a:pt x="21600" y="17810"/>
                  </a:cubicBezTo>
                  <a:lnTo>
                    <a:pt x="21600" y="10554"/>
                  </a:lnTo>
                  <a:cubicBezTo>
                    <a:pt x="21600" y="9996"/>
                    <a:pt x="21430" y="9490"/>
                    <a:pt x="21156" y="9125"/>
                  </a:cubicBezTo>
                  <a:cubicBezTo>
                    <a:pt x="20882" y="8759"/>
                    <a:pt x="20503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1501" y="15450"/>
                    <a:pt x="983" y="15141"/>
                    <a:pt x="607" y="14640"/>
                  </a:cubicBezTo>
                  <a:cubicBezTo>
                    <a:pt x="232" y="14139"/>
                    <a:pt x="0" y="13447"/>
                    <a:pt x="0" y="12683"/>
                  </a:cubicBezTo>
                  <a:lnTo>
                    <a:pt x="0" y="2767"/>
                  </a:lnTo>
                  <a:cubicBezTo>
                    <a:pt x="0" y="2003"/>
                    <a:pt x="232" y="1311"/>
                    <a:pt x="607" y="811"/>
                  </a:cubicBezTo>
                  <a:cubicBezTo>
                    <a:pt x="983" y="310"/>
                    <a:pt x="1501" y="0"/>
                    <a:pt x="2074" y="0"/>
                  </a:cubicBezTo>
                  <a:lnTo>
                    <a:pt x="15034" y="0"/>
                  </a:lnTo>
                  <a:cubicBezTo>
                    <a:pt x="15606" y="0"/>
                    <a:pt x="16125" y="310"/>
                    <a:pt x="16500" y="811"/>
                  </a:cubicBezTo>
                  <a:cubicBezTo>
                    <a:pt x="16875" y="1311"/>
                    <a:pt x="17107" y="2003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3441"/>
                    <a:pt x="16886" y="14134"/>
                    <a:pt x="16522" y="14637"/>
                  </a:cubicBezTo>
                  <a:cubicBezTo>
                    <a:pt x="16159" y="15139"/>
                    <a:pt x="15651" y="15450"/>
                    <a:pt x="15079" y="15450"/>
                  </a:cubicBezTo>
                  <a:lnTo>
                    <a:pt x="9158" y="15450"/>
                  </a:lnTo>
                  <a:lnTo>
                    <a:pt x="6912" y="154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89" name="Shape 34219">
              <a:extLst>
                <a:ext uri="{FF2B5EF4-FFF2-40B4-BE49-F238E27FC236}">
                  <a16:creationId xmlns:a16="http://schemas.microsoft.com/office/drawing/2014/main" id="{03092F4B-28A4-5F44-AA62-47C3BFDAA49D}"/>
                </a:ext>
              </a:extLst>
            </p:cNvPr>
            <p:cNvSpPr/>
            <p:nvPr/>
          </p:nvSpPr>
          <p:spPr>
            <a:xfrm>
              <a:off x="11196245" y="10659511"/>
              <a:ext cx="389798" cy="47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0"/>
                  </a:moveTo>
                  <a:cubicBezTo>
                    <a:pt x="372" y="0"/>
                    <a:pt x="0" y="302"/>
                    <a:pt x="0" y="675"/>
                  </a:cubicBezTo>
                  <a:cubicBezTo>
                    <a:pt x="0" y="1048"/>
                    <a:pt x="372" y="1350"/>
                    <a:pt x="831" y="1350"/>
                  </a:cubicBezTo>
                  <a:lnTo>
                    <a:pt x="20769" y="1350"/>
                  </a:lnTo>
                  <a:cubicBezTo>
                    <a:pt x="21228" y="1350"/>
                    <a:pt x="21600" y="1048"/>
                    <a:pt x="21600" y="675"/>
                  </a:cubicBezTo>
                  <a:cubicBezTo>
                    <a:pt x="21600" y="302"/>
                    <a:pt x="21228" y="0"/>
                    <a:pt x="20769" y="0"/>
                  </a:cubicBezTo>
                  <a:lnTo>
                    <a:pt x="831" y="0"/>
                  </a:lnTo>
                  <a:close/>
                  <a:moveTo>
                    <a:pt x="831" y="2025"/>
                  </a:moveTo>
                  <a:lnTo>
                    <a:pt x="831" y="15525"/>
                  </a:lnTo>
                  <a:cubicBezTo>
                    <a:pt x="831" y="15525"/>
                    <a:pt x="20769" y="15525"/>
                    <a:pt x="20769" y="15525"/>
                  </a:cubicBezTo>
                  <a:lnTo>
                    <a:pt x="20769" y="2025"/>
                  </a:lnTo>
                  <a:lnTo>
                    <a:pt x="831" y="2025"/>
                  </a:lnTo>
                  <a:close/>
                  <a:moveTo>
                    <a:pt x="15785" y="4050"/>
                  </a:moveTo>
                  <a:lnTo>
                    <a:pt x="18277" y="4050"/>
                  </a:lnTo>
                  <a:cubicBezTo>
                    <a:pt x="18277" y="4050"/>
                    <a:pt x="18277" y="13500"/>
                    <a:pt x="18277" y="13500"/>
                  </a:cubicBezTo>
                  <a:lnTo>
                    <a:pt x="15785" y="13500"/>
                  </a:lnTo>
                  <a:lnTo>
                    <a:pt x="15785" y="4050"/>
                  </a:lnTo>
                  <a:close/>
                  <a:moveTo>
                    <a:pt x="7477" y="6750"/>
                  </a:moveTo>
                  <a:lnTo>
                    <a:pt x="9969" y="6750"/>
                  </a:lnTo>
                  <a:cubicBezTo>
                    <a:pt x="9969" y="6750"/>
                    <a:pt x="9969" y="13500"/>
                    <a:pt x="9969" y="13500"/>
                  </a:cubicBezTo>
                  <a:lnTo>
                    <a:pt x="7477" y="13500"/>
                  </a:lnTo>
                  <a:lnTo>
                    <a:pt x="7477" y="6750"/>
                  </a:lnTo>
                  <a:close/>
                  <a:moveTo>
                    <a:pt x="11631" y="8775"/>
                  </a:moveTo>
                  <a:lnTo>
                    <a:pt x="14123" y="8775"/>
                  </a:lnTo>
                  <a:cubicBezTo>
                    <a:pt x="14123" y="8775"/>
                    <a:pt x="14123" y="13500"/>
                    <a:pt x="14123" y="13500"/>
                  </a:cubicBezTo>
                  <a:lnTo>
                    <a:pt x="11631" y="13500"/>
                  </a:lnTo>
                  <a:lnTo>
                    <a:pt x="11631" y="8775"/>
                  </a:lnTo>
                  <a:close/>
                  <a:moveTo>
                    <a:pt x="3323" y="10800"/>
                  </a:moveTo>
                  <a:lnTo>
                    <a:pt x="5815" y="10800"/>
                  </a:lnTo>
                  <a:cubicBezTo>
                    <a:pt x="5815" y="10800"/>
                    <a:pt x="5815" y="13500"/>
                    <a:pt x="5815" y="13500"/>
                  </a:cubicBezTo>
                  <a:lnTo>
                    <a:pt x="3323" y="13500"/>
                  </a:lnTo>
                  <a:lnTo>
                    <a:pt x="3323" y="10800"/>
                  </a:lnTo>
                  <a:close/>
                  <a:moveTo>
                    <a:pt x="3323" y="16200"/>
                  </a:moveTo>
                  <a:lnTo>
                    <a:pt x="1662" y="21600"/>
                  </a:lnTo>
                  <a:lnTo>
                    <a:pt x="3323" y="21600"/>
                  </a:lnTo>
                  <a:lnTo>
                    <a:pt x="4985" y="16200"/>
                  </a:lnTo>
                  <a:cubicBezTo>
                    <a:pt x="4985" y="16200"/>
                    <a:pt x="3323" y="16200"/>
                    <a:pt x="3323" y="16200"/>
                  </a:cubicBezTo>
                  <a:close/>
                  <a:moveTo>
                    <a:pt x="9969" y="16200"/>
                  </a:moveTo>
                  <a:lnTo>
                    <a:pt x="9969" y="21600"/>
                  </a:lnTo>
                  <a:lnTo>
                    <a:pt x="11615" y="21600"/>
                  </a:lnTo>
                  <a:cubicBezTo>
                    <a:pt x="11615" y="21600"/>
                    <a:pt x="11631" y="16200"/>
                    <a:pt x="11631" y="16200"/>
                  </a:cubicBezTo>
                  <a:lnTo>
                    <a:pt x="9969" y="16200"/>
                  </a:lnTo>
                  <a:close/>
                  <a:moveTo>
                    <a:pt x="16615" y="16200"/>
                  </a:moveTo>
                  <a:lnTo>
                    <a:pt x="18277" y="21600"/>
                  </a:lnTo>
                  <a:lnTo>
                    <a:pt x="19938" y="21600"/>
                  </a:lnTo>
                  <a:cubicBezTo>
                    <a:pt x="19938" y="21600"/>
                    <a:pt x="18277" y="16200"/>
                    <a:pt x="18277" y="16200"/>
                  </a:cubicBezTo>
                  <a:lnTo>
                    <a:pt x="16615" y="16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0" name="Shape 34220">
              <a:extLst>
                <a:ext uri="{FF2B5EF4-FFF2-40B4-BE49-F238E27FC236}">
                  <a16:creationId xmlns:a16="http://schemas.microsoft.com/office/drawing/2014/main" id="{A4F14B7E-1422-594A-AE01-C415B94A483B}"/>
                </a:ext>
              </a:extLst>
            </p:cNvPr>
            <p:cNvSpPr/>
            <p:nvPr/>
          </p:nvSpPr>
          <p:spPr>
            <a:xfrm>
              <a:off x="12966575" y="6806559"/>
              <a:ext cx="589416" cy="77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1" name="Shape 34221">
              <a:extLst>
                <a:ext uri="{FF2B5EF4-FFF2-40B4-BE49-F238E27FC236}">
                  <a16:creationId xmlns:a16="http://schemas.microsoft.com/office/drawing/2014/main" id="{D374A494-085B-D54C-A785-1BA3AAE979E4}"/>
                </a:ext>
              </a:extLst>
            </p:cNvPr>
            <p:cNvSpPr/>
            <p:nvPr/>
          </p:nvSpPr>
          <p:spPr>
            <a:xfrm>
              <a:off x="11922329" y="9268053"/>
              <a:ext cx="476450" cy="62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2" name="Shape 34222">
              <a:extLst>
                <a:ext uri="{FF2B5EF4-FFF2-40B4-BE49-F238E27FC236}">
                  <a16:creationId xmlns:a16="http://schemas.microsoft.com/office/drawing/2014/main" id="{537BE61C-FC5B-454E-A03E-3C19A9A3D7B2}"/>
                </a:ext>
              </a:extLst>
            </p:cNvPr>
            <p:cNvSpPr/>
            <p:nvPr/>
          </p:nvSpPr>
          <p:spPr>
            <a:xfrm>
              <a:off x="11993787" y="10946019"/>
              <a:ext cx="447534" cy="44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17" extrusionOk="0">
                  <a:moveTo>
                    <a:pt x="7792" y="27"/>
                  </a:moveTo>
                  <a:cubicBezTo>
                    <a:pt x="7372" y="141"/>
                    <a:pt x="7122" y="573"/>
                    <a:pt x="7234" y="993"/>
                  </a:cubicBezTo>
                  <a:lnTo>
                    <a:pt x="7836" y="3244"/>
                  </a:lnTo>
                  <a:cubicBezTo>
                    <a:pt x="8357" y="3022"/>
                    <a:pt x="8864" y="2878"/>
                    <a:pt x="9346" y="2789"/>
                  </a:cubicBezTo>
                  <a:lnTo>
                    <a:pt x="8758" y="585"/>
                  </a:lnTo>
                  <a:cubicBezTo>
                    <a:pt x="8645" y="164"/>
                    <a:pt x="8213" y="-85"/>
                    <a:pt x="7792" y="27"/>
                  </a:cubicBezTo>
                  <a:close/>
                  <a:moveTo>
                    <a:pt x="13442" y="41"/>
                  </a:moveTo>
                  <a:cubicBezTo>
                    <a:pt x="13020" y="-71"/>
                    <a:pt x="12588" y="179"/>
                    <a:pt x="12475" y="600"/>
                  </a:cubicBezTo>
                  <a:lnTo>
                    <a:pt x="11888" y="2784"/>
                  </a:lnTo>
                  <a:cubicBezTo>
                    <a:pt x="12441" y="2878"/>
                    <a:pt x="12949" y="3027"/>
                    <a:pt x="13408" y="3203"/>
                  </a:cubicBezTo>
                  <a:lnTo>
                    <a:pt x="13998" y="1007"/>
                  </a:lnTo>
                  <a:cubicBezTo>
                    <a:pt x="14110" y="585"/>
                    <a:pt x="13862" y="154"/>
                    <a:pt x="13442" y="41"/>
                  </a:cubicBezTo>
                  <a:close/>
                  <a:moveTo>
                    <a:pt x="585" y="12411"/>
                  </a:moveTo>
                  <a:cubicBezTo>
                    <a:pt x="164" y="12524"/>
                    <a:pt x="-86" y="12956"/>
                    <a:pt x="27" y="13377"/>
                  </a:cubicBezTo>
                  <a:cubicBezTo>
                    <a:pt x="139" y="13798"/>
                    <a:pt x="571" y="14047"/>
                    <a:pt x="992" y="13934"/>
                  </a:cubicBezTo>
                  <a:lnTo>
                    <a:pt x="3181" y="13347"/>
                  </a:lnTo>
                  <a:cubicBezTo>
                    <a:pt x="3009" y="12885"/>
                    <a:pt x="2865" y="12376"/>
                    <a:pt x="2775" y="11823"/>
                  </a:cubicBezTo>
                  <a:cubicBezTo>
                    <a:pt x="2775" y="11823"/>
                    <a:pt x="585" y="12411"/>
                    <a:pt x="585" y="12411"/>
                  </a:cubicBezTo>
                  <a:close/>
                  <a:moveTo>
                    <a:pt x="1013" y="7169"/>
                  </a:moveTo>
                  <a:cubicBezTo>
                    <a:pt x="592" y="7056"/>
                    <a:pt x="160" y="7306"/>
                    <a:pt x="47" y="7727"/>
                  </a:cubicBezTo>
                  <a:cubicBezTo>
                    <a:pt x="-66" y="8148"/>
                    <a:pt x="184" y="8580"/>
                    <a:pt x="604" y="8692"/>
                  </a:cubicBezTo>
                  <a:lnTo>
                    <a:pt x="2805" y="9281"/>
                  </a:lnTo>
                  <a:cubicBezTo>
                    <a:pt x="2896" y="8799"/>
                    <a:pt x="3046" y="8293"/>
                    <a:pt x="3273" y="7773"/>
                  </a:cubicBezTo>
                  <a:cubicBezTo>
                    <a:pt x="3273" y="7773"/>
                    <a:pt x="1013" y="7169"/>
                    <a:pt x="1013" y="7169"/>
                  </a:cubicBezTo>
                  <a:close/>
                  <a:moveTo>
                    <a:pt x="2889" y="2841"/>
                  </a:moveTo>
                  <a:cubicBezTo>
                    <a:pt x="2581" y="3148"/>
                    <a:pt x="2580" y="3648"/>
                    <a:pt x="2888" y="3956"/>
                  </a:cubicBezTo>
                  <a:lnTo>
                    <a:pt x="4607" y="5675"/>
                  </a:lnTo>
                  <a:cubicBezTo>
                    <a:pt x="4732" y="5529"/>
                    <a:pt x="5572" y="4695"/>
                    <a:pt x="5727" y="4563"/>
                  </a:cubicBezTo>
                  <a:lnTo>
                    <a:pt x="4004" y="2840"/>
                  </a:lnTo>
                  <a:cubicBezTo>
                    <a:pt x="3696" y="2532"/>
                    <a:pt x="3197" y="2533"/>
                    <a:pt x="2889" y="2841"/>
                  </a:cubicBezTo>
                  <a:close/>
                  <a:moveTo>
                    <a:pt x="15285" y="5439"/>
                  </a:moveTo>
                  <a:cubicBezTo>
                    <a:pt x="13524" y="3930"/>
                    <a:pt x="9472" y="2164"/>
                    <a:pt x="5822" y="5814"/>
                  </a:cubicBezTo>
                  <a:cubicBezTo>
                    <a:pt x="5821" y="5815"/>
                    <a:pt x="5821" y="5815"/>
                    <a:pt x="5821" y="5816"/>
                  </a:cubicBezTo>
                  <a:cubicBezTo>
                    <a:pt x="5820" y="5816"/>
                    <a:pt x="5819" y="5817"/>
                    <a:pt x="5819" y="5817"/>
                  </a:cubicBezTo>
                  <a:cubicBezTo>
                    <a:pt x="5819" y="5818"/>
                    <a:pt x="5818" y="5818"/>
                    <a:pt x="5818" y="5819"/>
                  </a:cubicBezTo>
                  <a:cubicBezTo>
                    <a:pt x="5817" y="5819"/>
                    <a:pt x="5817" y="5820"/>
                    <a:pt x="5816" y="5820"/>
                  </a:cubicBezTo>
                  <a:cubicBezTo>
                    <a:pt x="2166" y="9471"/>
                    <a:pt x="3932" y="13524"/>
                    <a:pt x="5440" y="15285"/>
                  </a:cubicBezTo>
                  <a:cubicBezTo>
                    <a:pt x="6807" y="16868"/>
                    <a:pt x="9202" y="17222"/>
                    <a:pt x="9535" y="17322"/>
                  </a:cubicBezTo>
                  <a:cubicBezTo>
                    <a:pt x="10076" y="17484"/>
                    <a:pt x="12612" y="17632"/>
                    <a:pt x="13467" y="18402"/>
                  </a:cubicBezTo>
                  <a:cubicBezTo>
                    <a:pt x="14644" y="19461"/>
                    <a:pt x="14810" y="19354"/>
                    <a:pt x="15487" y="18942"/>
                  </a:cubicBezTo>
                  <a:cubicBezTo>
                    <a:pt x="16178" y="18522"/>
                    <a:pt x="18522" y="16178"/>
                    <a:pt x="18942" y="15487"/>
                  </a:cubicBezTo>
                  <a:cubicBezTo>
                    <a:pt x="19354" y="14810"/>
                    <a:pt x="19461" y="14644"/>
                    <a:pt x="18401" y="13467"/>
                  </a:cubicBezTo>
                  <a:cubicBezTo>
                    <a:pt x="17632" y="12612"/>
                    <a:pt x="17484" y="10075"/>
                    <a:pt x="17321" y="9534"/>
                  </a:cubicBezTo>
                  <a:cubicBezTo>
                    <a:pt x="17222" y="9201"/>
                    <a:pt x="16868" y="6805"/>
                    <a:pt x="15285" y="5439"/>
                  </a:cubicBezTo>
                  <a:close/>
                  <a:moveTo>
                    <a:pt x="20706" y="16780"/>
                  </a:moveTo>
                  <a:cubicBezTo>
                    <a:pt x="20530" y="16603"/>
                    <a:pt x="20243" y="16603"/>
                    <a:pt x="20066" y="16780"/>
                  </a:cubicBezTo>
                  <a:lnTo>
                    <a:pt x="16780" y="20067"/>
                  </a:lnTo>
                  <a:cubicBezTo>
                    <a:pt x="16603" y="20244"/>
                    <a:pt x="16603" y="20531"/>
                    <a:pt x="16780" y="20707"/>
                  </a:cubicBezTo>
                  <a:lnTo>
                    <a:pt x="16780" y="20707"/>
                  </a:lnTo>
                  <a:cubicBezTo>
                    <a:pt x="16956" y="20884"/>
                    <a:pt x="17243" y="20884"/>
                    <a:pt x="17419" y="20707"/>
                  </a:cubicBezTo>
                  <a:lnTo>
                    <a:pt x="20706" y="17420"/>
                  </a:lnTo>
                  <a:cubicBezTo>
                    <a:pt x="20883" y="17243"/>
                    <a:pt x="20883" y="16956"/>
                    <a:pt x="20706" y="16780"/>
                  </a:cubicBezTo>
                  <a:cubicBezTo>
                    <a:pt x="20706" y="16780"/>
                    <a:pt x="20706" y="16780"/>
                    <a:pt x="20706" y="16780"/>
                  </a:cubicBezTo>
                  <a:close/>
                  <a:moveTo>
                    <a:pt x="19833" y="15906"/>
                  </a:moveTo>
                  <a:cubicBezTo>
                    <a:pt x="19656" y="15729"/>
                    <a:pt x="19370" y="15730"/>
                    <a:pt x="19193" y="15906"/>
                  </a:cubicBezTo>
                  <a:lnTo>
                    <a:pt x="15906" y="19194"/>
                  </a:lnTo>
                  <a:cubicBezTo>
                    <a:pt x="15729" y="19370"/>
                    <a:pt x="15729" y="19657"/>
                    <a:pt x="15906" y="19833"/>
                  </a:cubicBezTo>
                  <a:lnTo>
                    <a:pt x="15906" y="19833"/>
                  </a:lnTo>
                  <a:cubicBezTo>
                    <a:pt x="16082" y="20010"/>
                    <a:pt x="16369" y="20010"/>
                    <a:pt x="16546" y="19833"/>
                  </a:cubicBezTo>
                  <a:lnTo>
                    <a:pt x="19833" y="16546"/>
                  </a:lnTo>
                  <a:cubicBezTo>
                    <a:pt x="20009" y="16369"/>
                    <a:pt x="20009" y="16083"/>
                    <a:pt x="19833" y="15906"/>
                  </a:cubicBezTo>
                  <a:cubicBezTo>
                    <a:pt x="19833" y="15906"/>
                    <a:pt x="19833" y="15906"/>
                    <a:pt x="19833" y="15906"/>
                  </a:cubicBezTo>
                  <a:close/>
                  <a:moveTo>
                    <a:pt x="17867" y="20727"/>
                  </a:moveTo>
                  <a:lnTo>
                    <a:pt x="20726" y="17867"/>
                  </a:lnTo>
                  <a:cubicBezTo>
                    <a:pt x="21514" y="18656"/>
                    <a:pt x="21513" y="19935"/>
                    <a:pt x="20724" y="20724"/>
                  </a:cubicBezTo>
                  <a:cubicBezTo>
                    <a:pt x="19934" y="21514"/>
                    <a:pt x="18655" y="21515"/>
                    <a:pt x="17867" y="207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3" name="Shape 34223">
              <a:extLst>
                <a:ext uri="{FF2B5EF4-FFF2-40B4-BE49-F238E27FC236}">
                  <a16:creationId xmlns:a16="http://schemas.microsoft.com/office/drawing/2014/main" id="{2776F88E-D7CB-C848-8BA4-8B18FA098F28}"/>
                </a:ext>
              </a:extLst>
            </p:cNvPr>
            <p:cNvSpPr/>
            <p:nvPr/>
          </p:nvSpPr>
          <p:spPr>
            <a:xfrm>
              <a:off x="11828592" y="12064076"/>
              <a:ext cx="446404" cy="41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254" extrusionOk="0">
                  <a:moveTo>
                    <a:pt x="14806" y="20802"/>
                  </a:moveTo>
                  <a:cubicBezTo>
                    <a:pt x="16771" y="20078"/>
                    <a:pt x="18497" y="18506"/>
                    <a:pt x="19509" y="16252"/>
                  </a:cubicBezTo>
                  <a:cubicBezTo>
                    <a:pt x="21534" y="11744"/>
                    <a:pt x="19954" y="6226"/>
                    <a:pt x="15980" y="3929"/>
                  </a:cubicBezTo>
                  <a:cubicBezTo>
                    <a:pt x="12750" y="2062"/>
                    <a:pt x="8929" y="2896"/>
                    <a:pt x="6525" y="5695"/>
                  </a:cubicBezTo>
                  <a:cubicBezTo>
                    <a:pt x="6494" y="5619"/>
                    <a:pt x="6446" y="5549"/>
                    <a:pt x="6387" y="5489"/>
                  </a:cubicBezTo>
                  <a:lnTo>
                    <a:pt x="1181" y="167"/>
                  </a:lnTo>
                  <a:cubicBezTo>
                    <a:pt x="946" y="-73"/>
                    <a:pt x="582" y="-53"/>
                    <a:pt x="370" y="214"/>
                  </a:cubicBezTo>
                  <a:lnTo>
                    <a:pt x="146" y="499"/>
                  </a:lnTo>
                  <a:cubicBezTo>
                    <a:pt x="-66" y="765"/>
                    <a:pt x="-44" y="1177"/>
                    <a:pt x="192" y="1417"/>
                  </a:cubicBezTo>
                  <a:lnTo>
                    <a:pt x="5396" y="6733"/>
                  </a:lnTo>
                  <a:cubicBezTo>
                    <a:pt x="5480" y="6818"/>
                    <a:pt x="5581" y="6859"/>
                    <a:pt x="5685" y="6879"/>
                  </a:cubicBezTo>
                  <a:cubicBezTo>
                    <a:pt x="5480" y="7214"/>
                    <a:pt x="5286" y="7560"/>
                    <a:pt x="5118" y="7933"/>
                  </a:cubicBezTo>
                  <a:cubicBezTo>
                    <a:pt x="3093" y="12441"/>
                    <a:pt x="4673" y="17959"/>
                    <a:pt x="8647" y="20256"/>
                  </a:cubicBezTo>
                  <a:cubicBezTo>
                    <a:pt x="10634" y="21405"/>
                    <a:pt x="12840" y="21527"/>
                    <a:pt x="14806" y="20802"/>
                  </a:cubicBezTo>
                  <a:close/>
                  <a:moveTo>
                    <a:pt x="14414" y="19435"/>
                  </a:moveTo>
                  <a:cubicBezTo>
                    <a:pt x="12758" y="20045"/>
                    <a:pt x="10896" y="19937"/>
                    <a:pt x="9221" y="18969"/>
                  </a:cubicBezTo>
                  <a:cubicBezTo>
                    <a:pt x="5873" y="17034"/>
                    <a:pt x="4542" y="12385"/>
                    <a:pt x="6248" y="8586"/>
                  </a:cubicBezTo>
                  <a:cubicBezTo>
                    <a:pt x="7954" y="4788"/>
                    <a:pt x="12052" y="3277"/>
                    <a:pt x="15400" y="5212"/>
                  </a:cubicBezTo>
                  <a:cubicBezTo>
                    <a:pt x="18748" y="7148"/>
                    <a:pt x="20080" y="11797"/>
                    <a:pt x="18374" y="15596"/>
                  </a:cubicBezTo>
                  <a:cubicBezTo>
                    <a:pt x="17521" y="17495"/>
                    <a:pt x="16070" y="18824"/>
                    <a:pt x="14414" y="194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4" name="Shape 34224">
              <a:extLst>
                <a:ext uri="{FF2B5EF4-FFF2-40B4-BE49-F238E27FC236}">
                  <a16:creationId xmlns:a16="http://schemas.microsoft.com/office/drawing/2014/main" id="{A1203C35-6689-D54B-BB47-599FEE0703BA}"/>
                </a:ext>
              </a:extLst>
            </p:cNvPr>
            <p:cNvSpPr/>
            <p:nvPr/>
          </p:nvSpPr>
          <p:spPr>
            <a:xfrm>
              <a:off x="11467012" y="10972393"/>
              <a:ext cx="358632" cy="69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32" extrusionOk="0">
                  <a:moveTo>
                    <a:pt x="17698" y="0"/>
                  </a:moveTo>
                  <a:lnTo>
                    <a:pt x="16138" y="1685"/>
                  </a:lnTo>
                  <a:cubicBezTo>
                    <a:pt x="16052" y="1663"/>
                    <a:pt x="15626" y="1553"/>
                    <a:pt x="15626" y="1553"/>
                  </a:cubicBezTo>
                  <a:lnTo>
                    <a:pt x="14403" y="2878"/>
                  </a:lnTo>
                  <a:lnTo>
                    <a:pt x="14914" y="3010"/>
                  </a:lnTo>
                  <a:lnTo>
                    <a:pt x="14546" y="3408"/>
                  </a:lnTo>
                  <a:lnTo>
                    <a:pt x="2184" y="16751"/>
                  </a:lnTo>
                  <a:cubicBezTo>
                    <a:pt x="1744" y="17225"/>
                    <a:pt x="202" y="19746"/>
                    <a:pt x="516" y="20547"/>
                  </a:cubicBezTo>
                  <a:cubicBezTo>
                    <a:pt x="560" y="20662"/>
                    <a:pt x="644" y="20742"/>
                    <a:pt x="773" y="20775"/>
                  </a:cubicBezTo>
                  <a:cubicBezTo>
                    <a:pt x="1807" y="21040"/>
                    <a:pt x="5426" y="18252"/>
                    <a:pt x="5928" y="17710"/>
                  </a:cubicBezTo>
                  <a:lnTo>
                    <a:pt x="18283" y="4367"/>
                  </a:lnTo>
                  <a:lnTo>
                    <a:pt x="18652" y="3969"/>
                  </a:lnTo>
                  <a:lnTo>
                    <a:pt x="19186" y="4106"/>
                  </a:lnTo>
                  <a:lnTo>
                    <a:pt x="14380" y="9291"/>
                  </a:lnTo>
                  <a:lnTo>
                    <a:pt x="15147" y="9488"/>
                  </a:lnTo>
                  <a:lnTo>
                    <a:pt x="21176" y="2979"/>
                  </a:lnTo>
                  <a:cubicBezTo>
                    <a:pt x="21176" y="2979"/>
                    <a:pt x="20341" y="2767"/>
                    <a:pt x="19876" y="2647"/>
                  </a:cubicBezTo>
                  <a:lnTo>
                    <a:pt x="21436" y="963"/>
                  </a:lnTo>
                  <a:cubicBezTo>
                    <a:pt x="21436" y="963"/>
                    <a:pt x="17698" y="0"/>
                    <a:pt x="17698" y="0"/>
                  </a:cubicBezTo>
                  <a:close/>
                  <a:moveTo>
                    <a:pt x="516" y="20547"/>
                  </a:moveTo>
                  <a:cubicBezTo>
                    <a:pt x="504" y="20509"/>
                    <a:pt x="483" y="20481"/>
                    <a:pt x="479" y="20436"/>
                  </a:cubicBezTo>
                  <a:lnTo>
                    <a:pt x="223" y="20708"/>
                  </a:lnTo>
                  <a:cubicBezTo>
                    <a:pt x="120" y="20820"/>
                    <a:pt x="-164" y="21449"/>
                    <a:pt x="129" y="21525"/>
                  </a:cubicBezTo>
                  <a:cubicBezTo>
                    <a:pt x="423" y="21600"/>
                    <a:pt x="1188" y="21095"/>
                    <a:pt x="1291" y="20984"/>
                  </a:cubicBezTo>
                  <a:lnTo>
                    <a:pt x="1546" y="20707"/>
                  </a:lnTo>
                  <a:cubicBezTo>
                    <a:pt x="1228" y="20825"/>
                    <a:pt x="959" y="20878"/>
                    <a:pt x="774" y="20830"/>
                  </a:cubicBezTo>
                  <a:cubicBezTo>
                    <a:pt x="630" y="20793"/>
                    <a:pt x="555" y="20685"/>
                    <a:pt x="516" y="205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5" name="Shape 34225">
              <a:extLst>
                <a:ext uri="{FF2B5EF4-FFF2-40B4-BE49-F238E27FC236}">
                  <a16:creationId xmlns:a16="http://schemas.microsoft.com/office/drawing/2014/main" id="{B2C2093B-2903-7645-924E-AE557A1B4E2F}"/>
                </a:ext>
              </a:extLst>
            </p:cNvPr>
            <p:cNvSpPr/>
            <p:nvPr/>
          </p:nvSpPr>
          <p:spPr>
            <a:xfrm>
              <a:off x="12788908" y="11202698"/>
              <a:ext cx="425116" cy="11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936"/>
                  </a:moveTo>
                  <a:lnTo>
                    <a:pt x="17631" y="5428"/>
                  </a:lnTo>
                  <a:lnTo>
                    <a:pt x="17241" y="21600"/>
                  </a:lnTo>
                  <a:cubicBezTo>
                    <a:pt x="17241" y="21600"/>
                    <a:pt x="21600" y="14936"/>
                    <a:pt x="21600" y="14936"/>
                  </a:cubicBezTo>
                  <a:close/>
                  <a:moveTo>
                    <a:pt x="16506" y="21368"/>
                  </a:moveTo>
                  <a:lnTo>
                    <a:pt x="16896" y="5196"/>
                  </a:lnTo>
                  <a:lnTo>
                    <a:pt x="3794" y="1071"/>
                  </a:lnTo>
                  <a:lnTo>
                    <a:pt x="3401" y="17243"/>
                  </a:lnTo>
                  <a:cubicBezTo>
                    <a:pt x="3401" y="17243"/>
                    <a:pt x="16506" y="21368"/>
                    <a:pt x="16506" y="21368"/>
                  </a:cubicBezTo>
                  <a:close/>
                  <a:moveTo>
                    <a:pt x="2651" y="17004"/>
                  </a:moveTo>
                  <a:lnTo>
                    <a:pt x="3043" y="832"/>
                  </a:lnTo>
                  <a:lnTo>
                    <a:pt x="393" y="0"/>
                  </a:lnTo>
                  <a:lnTo>
                    <a:pt x="0" y="16172"/>
                  </a:lnTo>
                  <a:cubicBezTo>
                    <a:pt x="0" y="16172"/>
                    <a:pt x="2651" y="17004"/>
                    <a:pt x="2651" y="170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6" name="Shape 34226">
              <a:extLst>
                <a:ext uri="{FF2B5EF4-FFF2-40B4-BE49-F238E27FC236}">
                  <a16:creationId xmlns:a16="http://schemas.microsoft.com/office/drawing/2014/main" id="{F8DC914E-206B-1540-9682-DF732C1AABA2}"/>
                </a:ext>
              </a:extLst>
            </p:cNvPr>
            <p:cNvSpPr/>
            <p:nvPr/>
          </p:nvSpPr>
          <p:spPr>
            <a:xfrm>
              <a:off x="12691600" y="7661988"/>
              <a:ext cx="463732" cy="54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7" name="Shape 34227">
              <a:extLst>
                <a:ext uri="{FF2B5EF4-FFF2-40B4-BE49-F238E27FC236}">
                  <a16:creationId xmlns:a16="http://schemas.microsoft.com/office/drawing/2014/main" id="{B6FFCBE8-A60F-AB44-9F2B-B5E525F85DED}"/>
                </a:ext>
              </a:extLst>
            </p:cNvPr>
            <p:cNvSpPr/>
            <p:nvPr/>
          </p:nvSpPr>
          <p:spPr>
            <a:xfrm>
              <a:off x="11861838" y="8796062"/>
              <a:ext cx="359648" cy="35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8" name="Shape 34228">
              <a:extLst>
                <a:ext uri="{FF2B5EF4-FFF2-40B4-BE49-F238E27FC236}">
                  <a16:creationId xmlns:a16="http://schemas.microsoft.com/office/drawing/2014/main" id="{ABCC7F82-E81C-AC46-9958-E758BE253B70}"/>
                </a:ext>
              </a:extLst>
            </p:cNvPr>
            <p:cNvSpPr/>
            <p:nvPr/>
          </p:nvSpPr>
          <p:spPr>
            <a:xfrm>
              <a:off x="9057539" y="5652197"/>
              <a:ext cx="565072" cy="64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90" y="0"/>
                  </a:moveTo>
                  <a:lnTo>
                    <a:pt x="0" y="14168"/>
                  </a:lnTo>
                  <a:lnTo>
                    <a:pt x="12187" y="21600"/>
                  </a:lnTo>
                  <a:lnTo>
                    <a:pt x="21600" y="9890"/>
                  </a:lnTo>
                  <a:lnTo>
                    <a:pt x="20767" y="5719"/>
                  </a:lnTo>
                  <a:lnTo>
                    <a:pt x="11390" y="0"/>
                  </a:lnTo>
                  <a:close/>
                  <a:moveTo>
                    <a:pt x="12641" y="5625"/>
                  </a:moveTo>
                  <a:lnTo>
                    <a:pt x="17079" y="8332"/>
                  </a:lnTo>
                  <a:lnTo>
                    <a:pt x="16765" y="8723"/>
                  </a:lnTo>
                  <a:lnTo>
                    <a:pt x="12326" y="6016"/>
                  </a:lnTo>
                  <a:lnTo>
                    <a:pt x="12641" y="5625"/>
                  </a:lnTo>
                  <a:close/>
                  <a:moveTo>
                    <a:pt x="7323" y="8127"/>
                  </a:moveTo>
                  <a:lnTo>
                    <a:pt x="16200" y="13540"/>
                  </a:lnTo>
                  <a:lnTo>
                    <a:pt x="15894" y="13920"/>
                  </a:lnTo>
                  <a:lnTo>
                    <a:pt x="7017" y="8506"/>
                  </a:lnTo>
                  <a:lnTo>
                    <a:pt x="7323" y="8127"/>
                  </a:lnTo>
                  <a:close/>
                  <a:moveTo>
                    <a:pt x="5778" y="10048"/>
                  </a:moveTo>
                  <a:lnTo>
                    <a:pt x="14655" y="15462"/>
                  </a:lnTo>
                  <a:lnTo>
                    <a:pt x="14340" y="15853"/>
                  </a:lnTo>
                  <a:lnTo>
                    <a:pt x="5463" y="10439"/>
                  </a:lnTo>
                  <a:lnTo>
                    <a:pt x="5778" y="10048"/>
                  </a:lnTo>
                  <a:close/>
                  <a:moveTo>
                    <a:pt x="4233" y="11970"/>
                  </a:moveTo>
                  <a:lnTo>
                    <a:pt x="8671" y="14677"/>
                  </a:lnTo>
                  <a:lnTo>
                    <a:pt x="8357" y="15068"/>
                  </a:lnTo>
                  <a:lnTo>
                    <a:pt x="3918" y="12361"/>
                  </a:lnTo>
                  <a:lnTo>
                    <a:pt x="4233" y="119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9" name="Shape 34229">
              <a:extLst>
                <a:ext uri="{FF2B5EF4-FFF2-40B4-BE49-F238E27FC236}">
                  <a16:creationId xmlns:a16="http://schemas.microsoft.com/office/drawing/2014/main" id="{27E886E0-3179-EB48-8E9B-5A434C9B72ED}"/>
                </a:ext>
              </a:extLst>
            </p:cNvPr>
            <p:cNvSpPr/>
            <p:nvPr/>
          </p:nvSpPr>
          <p:spPr>
            <a:xfrm>
              <a:off x="14430703" y="5653180"/>
              <a:ext cx="678286" cy="60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17" extrusionOk="0">
                  <a:moveTo>
                    <a:pt x="16218" y="16859"/>
                  </a:moveTo>
                  <a:lnTo>
                    <a:pt x="3455" y="9002"/>
                  </a:lnTo>
                  <a:lnTo>
                    <a:pt x="7275" y="1347"/>
                  </a:lnTo>
                  <a:lnTo>
                    <a:pt x="20039" y="9205"/>
                  </a:lnTo>
                  <a:cubicBezTo>
                    <a:pt x="20039" y="9205"/>
                    <a:pt x="16218" y="16859"/>
                    <a:pt x="16218" y="16859"/>
                  </a:cubicBezTo>
                  <a:close/>
                  <a:moveTo>
                    <a:pt x="20627" y="8027"/>
                  </a:moveTo>
                  <a:lnTo>
                    <a:pt x="7863" y="170"/>
                  </a:lnTo>
                  <a:cubicBezTo>
                    <a:pt x="7275" y="-192"/>
                    <a:pt x="6536" y="43"/>
                    <a:pt x="6211" y="693"/>
                  </a:cubicBezTo>
                  <a:cubicBezTo>
                    <a:pt x="6211" y="693"/>
                    <a:pt x="1803" y="9525"/>
                    <a:pt x="1814" y="9531"/>
                  </a:cubicBezTo>
                  <a:lnTo>
                    <a:pt x="16683" y="18684"/>
                  </a:lnTo>
                  <a:cubicBezTo>
                    <a:pt x="16694" y="18691"/>
                    <a:pt x="21103" y="9860"/>
                    <a:pt x="21103" y="9860"/>
                  </a:cubicBezTo>
                  <a:cubicBezTo>
                    <a:pt x="21427" y="9210"/>
                    <a:pt x="21214" y="8389"/>
                    <a:pt x="20627" y="8027"/>
                  </a:cubicBezTo>
                  <a:close/>
                  <a:moveTo>
                    <a:pt x="15519" y="21047"/>
                  </a:moveTo>
                  <a:lnTo>
                    <a:pt x="628" y="11880"/>
                  </a:lnTo>
                  <a:cubicBezTo>
                    <a:pt x="40" y="11518"/>
                    <a:pt x="-173" y="10698"/>
                    <a:pt x="152" y="10047"/>
                  </a:cubicBezTo>
                  <a:lnTo>
                    <a:pt x="446" y="9459"/>
                  </a:lnTo>
                  <a:lnTo>
                    <a:pt x="7359" y="13714"/>
                  </a:lnTo>
                  <a:lnTo>
                    <a:pt x="7065" y="14303"/>
                  </a:lnTo>
                  <a:lnTo>
                    <a:pt x="10256" y="16268"/>
                  </a:lnTo>
                  <a:lnTo>
                    <a:pt x="10550" y="15679"/>
                  </a:lnTo>
                  <a:lnTo>
                    <a:pt x="17464" y="19935"/>
                  </a:lnTo>
                  <a:lnTo>
                    <a:pt x="17170" y="20524"/>
                  </a:lnTo>
                  <a:cubicBezTo>
                    <a:pt x="16846" y="21174"/>
                    <a:pt x="16106" y="21408"/>
                    <a:pt x="15519" y="21047"/>
                  </a:cubicBezTo>
                  <a:cubicBezTo>
                    <a:pt x="15519" y="21047"/>
                    <a:pt x="15519" y="21047"/>
                    <a:pt x="15519" y="210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0" name="Shape 34230">
              <a:extLst>
                <a:ext uri="{FF2B5EF4-FFF2-40B4-BE49-F238E27FC236}">
                  <a16:creationId xmlns:a16="http://schemas.microsoft.com/office/drawing/2014/main" id="{518DA637-C217-2040-8860-A6D82835697C}"/>
                </a:ext>
              </a:extLst>
            </p:cNvPr>
            <p:cNvSpPr/>
            <p:nvPr/>
          </p:nvSpPr>
          <p:spPr>
            <a:xfrm>
              <a:off x="14217720" y="6775957"/>
              <a:ext cx="333440" cy="666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4050"/>
                  </a:moveTo>
                  <a:lnTo>
                    <a:pt x="1618" y="4050"/>
                  </a:lnTo>
                  <a:lnTo>
                    <a:pt x="1618" y="17550"/>
                  </a:lnTo>
                  <a:lnTo>
                    <a:pt x="20250" y="17550"/>
                  </a:lnTo>
                  <a:lnTo>
                    <a:pt x="20250" y="4050"/>
                  </a:lnTo>
                  <a:close/>
                  <a:moveTo>
                    <a:pt x="14175" y="2025"/>
                  </a:moveTo>
                  <a:lnTo>
                    <a:pt x="7425" y="2025"/>
                  </a:lnTo>
                  <a:cubicBezTo>
                    <a:pt x="7052" y="2025"/>
                    <a:pt x="6750" y="2176"/>
                    <a:pt x="6750" y="2363"/>
                  </a:cubicBezTo>
                  <a:cubicBezTo>
                    <a:pt x="6750" y="2549"/>
                    <a:pt x="7052" y="2700"/>
                    <a:pt x="7425" y="2700"/>
                  </a:cubicBezTo>
                  <a:lnTo>
                    <a:pt x="14175" y="2700"/>
                  </a:lnTo>
                  <a:cubicBezTo>
                    <a:pt x="14548" y="2700"/>
                    <a:pt x="14850" y="2549"/>
                    <a:pt x="14850" y="2363"/>
                  </a:cubicBezTo>
                  <a:cubicBezTo>
                    <a:pt x="14850" y="2176"/>
                    <a:pt x="14548" y="2025"/>
                    <a:pt x="14175" y="2025"/>
                  </a:cubicBezTo>
                  <a:close/>
                  <a:moveTo>
                    <a:pt x="11475" y="20250"/>
                  </a:moveTo>
                  <a:cubicBezTo>
                    <a:pt x="12593" y="20250"/>
                    <a:pt x="13500" y="19797"/>
                    <a:pt x="13500" y="19238"/>
                  </a:cubicBezTo>
                  <a:cubicBezTo>
                    <a:pt x="13500" y="18678"/>
                    <a:pt x="12593" y="18225"/>
                    <a:pt x="11475" y="18225"/>
                  </a:cubicBezTo>
                  <a:cubicBezTo>
                    <a:pt x="10357" y="18225"/>
                    <a:pt x="9450" y="18678"/>
                    <a:pt x="9450" y="19238"/>
                  </a:cubicBezTo>
                  <a:cubicBezTo>
                    <a:pt x="9450" y="19797"/>
                    <a:pt x="10357" y="20250"/>
                    <a:pt x="11475" y="20250"/>
                  </a:cubicBezTo>
                  <a:close/>
                  <a:moveTo>
                    <a:pt x="18900" y="21600"/>
                  </a:moveTo>
                  <a:lnTo>
                    <a:pt x="2700" y="21600"/>
                  </a:lnTo>
                  <a:cubicBezTo>
                    <a:pt x="1954" y="21600"/>
                    <a:pt x="1279" y="21449"/>
                    <a:pt x="791" y="21205"/>
                  </a:cubicBezTo>
                  <a:cubicBezTo>
                    <a:pt x="302" y="20960"/>
                    <a:pt x="0" y="20623"/>
                    <a:pt x="0" y="20250"/>
                  </a:cubicBezTo>
                  <a:lnTo>
                    <a:pt x="0" y="1350"/>
                  </a:lnTo>
                  <a:cubicBezTo>
                    <a:pt x="0" y="977"/>
                    <a:pt x="302" y="640"/>
                    <a:pt x="791" y="395"/>
                  </a:cubicBezTo>
                  <a:cubicBezTo>
                    <a:pt x="1279" y="151"/>
                    <a:pt x="1954" y="0"/>
                    <a:pt x="2700" y="0"/>
                  </a:cubicBezTo>
                  <a:lnTo>
                    <a:pt x="18900" y="0"/>
                  </a:lnTo>
                  <a:cubicBezTo>
                    <a:pt x="19646" y="0"/>
                    <a:pt x="20321" y="151"/>
                    <a:pt x="20809" y="395"/>
                  </a:cubicBezTo>
                  <a:cubicBezTo>
                    <a:pt x="21298" y="640"/>
                    <a:pt x="21600" y="977"/>
                    <a:pt x="21600" y="1350"/>
                  </a:cubicBezTo>
                  <a:lnTo>
                    <a:pt x="21600" y="20250"/>
                  </a:lnTo>
                  <a:cubicBezTo>
                    <a:pt x="21600" y="20623"/>
                    <a:pt x="21298" y="20960"/>
                    <a:pt x="20809" y="21205"/>
                  </a:cubicBezTo>
                  <a:cubicBezTo>
                    <a:pt x="20321" y="21449"/>
                    <a:pt x="19646" y="21600"/>
                    <a:pt x="1890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1" name="Shape 34231">
              <a:extLst>
                <a:ext uri="{FF2B5EF4-FFF2-40B4-BE49-F238E27FC236}">
                  <a16:creationId xmlns:a16="http://schemas.microsoft.com/office/drawing/2014/main" id="{2D80DB7A-3D73-544A-9B3B-1736A79F99EC}"/>
                </a:ext>
              </a:extLst>
            </p:cNvPr>
            <p:cNvSpPr/>
            <p:nvPr/>
          </p:nvSpPr>
          <p:spPr>
            <a:xfrm>
              <a:off x="12484545" y="3228311"/>
              <a:ext cx="428100" cy="34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2" name="Shape 34232">
              <a:extLst>
                <a:ext uri="{FF2B5EF4-FFF2-40B4-BE49-F238E27FC236}">
                  <a16:creationId xmlns:a16="http://schemas.microsoft.com/office/drawing/2014/main" id="{C007FB6C-BFDF-0949-ABE0-D03402E90863}"/>
                </a:ext>
              </a:extLst>
            </p:cNvPr>
            <p:cNvSpPr/>
            <p:nvPr/>
          </p:nvSpPr>
          <p:spPr>
            <a:xfrm>
              <a:off x="11791096" y="11232556"/>
              <a:ext cx="130464" cy="27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62" y="21600"/>
                  </a:moveTo>
                  <a:lnTo>
                    <a:pt x="4786" y="21600"/>
                  </a:lnTo>
                  <a:lnTo>
                    <a:pt x="4786" y="10800"/>
                  </a:lnTo>
                  <a:lnTo>
                    <a:pt x="0" y="10800"/>
                  </a:lnTo>
                  <a:lnTo>
                    <a:pt x="0" y="7077"/>
                  </a:lnTo>
                  <a:lnTo>
                    <a:pt x="4786" y="7077"/>
                  </a:lnTo>
                  <a:lnTo>
                    <a:pt x="4786" y="4842"/>
                  </a:lnTo>
                  <a:cubicBezTo>
                    <a:pt x="4786" y="1806"/>
                    <a:pt x="7489" y="0"/>
                    <a:pt x="15162" y="0"/>
                  </a:cubicBezTo>
                  <a:lnTo>
                    <a:pt x="21552" y="0"/>
                  </a:lnTo>
                  <a:lnTo>
                    <a:pt x="21552" y="3723"/>
                  </a:lnTo>
                  <a:lnTo>
                    <a:pt x="17560" y="3723"/>
                  </a:lnTo>
                  <a:cubicBezTo>
                    <a:pt x="14572" y="3723"/>
                    <a:pt x="14372" y="4243"/>
                    <a:pt x="14372" y="5214"/>
                  </a:cubicBezTo>
                  <a:lnTo>
                    <a:pt x="14362" y="7077"/>
                  </a:lnTo>
                  <a:lnTo>
                    <a:pt x="21600" y="7077"/>
                  </a:lnTo>
                  <a:lnTo>
                    <a:pt x="20752" y="10800"/>
                  </a:lnTo>
                  <a:lnTo>
                    <a:pt x="14362" y="10800"/>
                  </a:lnTo>
                  <a:cubicBezTo>
                    <a:pt x="14362" y="10800"/>
                    <a:pt x="14362" y="21600"/>
                    <a:pt x="14362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3" name="Shape 34233">
              <a:extLst>
                <a:ext uri="{FF2B5EF4-FFF2-40B4-BE49-F238E27FC236}">
                  <a16:creationId xmlns:a16="http://schemas.microsoft.com/office/drawing/2014/main" id="{60D384DC-794B-9144-BA29-4A8A38D10665}"/>
                </a:ext>
              </a:extLst>
            </p:cNvPr>
            <p:cNvSpPr/>
            <p:nvPr/>
          </p:nvSpPr>
          <p:spPr>
            <a:xfrm>
              <a:off x="11084739" y="4570184"/>
              <a:ext cx="304442" cy="392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287" extrusionOk="0">
                  <a:moveTo>
                    <a:pt x="8719" y="13902"/>
                  </a:moveTo>
                  <a:cubicBezTo>
                    <a:pt x="8086" y="16090"/>
                    <a:pt x="7465" y="18199"/>
                    <a:pt x="6111" y="19862"/>
                  </a:cubicBezTo>
                  <a:cubicBezTo>
                    <a:pt x="5699" y="20370"/>
                    <a:pt x="5281" y="21012"/>
                    <a:pt x="4573" y="21287"/>
                  </a:cubicBezTo>
                  <a:cubicBezTo>
                    <a:pt x="3525" y="17039"/>
                    <a:pt x="5712" y="13464"/>
                    <a:pt x="6579" y="9893"/>
                  </a:cubicBezTo>
                  <a:cubicBezTo>
                    <a:pt x="5475" y="8121"/>
                    <a:pt x="6162" y="5116"/>
                    <a:pt x="8519" y="4777"/>
                  </a:cubicBezTo>
                  <a:cubicBezTo>
                    <a:pt x="11938" y="4282"/>
                    <a:pt x="11037" y="7536"/>
                    <a:pt x="10457" y="9049"/>
                  </a:cubicBezTo>
                  <a:cubicBezTo>
                    <a:pt x="10139" y="9877"/>
                    <a:pt x="9566" y="10671"/>
                    <a:pt x="9654" y="11581"/>
                  </a:cubicBezTo>
                  <a:cubicBezTo>
                    <a:pt x="9843" y="13499"/>
                    <a:pt x="12902" y="13622"/>
                    <a:pt x="14467" y="12636"/>
                  </a:cubicBezTo>
                  <a:cubicBezTo>
                    <a:pt x="16713" y="11223"/>
                    <a:pt x="17361" y="8494"/>
                    <a:pt x="17144" y="6253"/>
                  </a:cubicBezTo>
                  <a:cubicBezTo>
                    <a:pt x="16810" y="2840"/>
                    <a:pt x="11909" y="1143"/>
                    <a:pt x="7583" y="2508"/>
                  </a:cubicBezTo>
                  <a:cubicBezTo>
                    <a:pt x="5355" y="3211"/>
                    <a:pt x="3329" y="4827"/>
                    <a:pt x="3035" y="7202"/>
                  </a:cubicBezTo>
                  <a:cubicBezTo>
                    <a:pt x="2881" y="8453"/>
                    <a:pt x="3214" y="9451"/>
                    <a:pt x="3838" y="10156"/>
                  </a:cubicBezTo>
                  <a:cubicBezTo>
                    <a:pt x="3933" y="10263"/>
                    <a:pt x="4258" y="10453"/>
                    <a:pt x="4305" y="10738"/>
                  </a:cubicBezTo>
                  <a:cubicBezTo>
                    <a:pt x="4403" y="11316"/>
                    <a:pt x="3968" y="11940"/>
                    <a:pt x="3570" y="12371"/>
                  </a:cubicBezTo>
                  <a:cubicBezTo>
                    <a:pt x="1354" y="11867"/>
                    <a:pt x="210" y="10298"/>
                    <a:pt x="26" y="8311"/>
                  </a:cubicBezTo>
                  <a:cubicBezTo>
                    <a:pt x="-390" y="3790"/>
                    <a:pt x="4313" y="350"/>
                    <a:pt x="9854" y="29"/>
                  </a:cubicBezTo>
                  <a:cubicBezTo>
                    <a:pt x="15764" y="-313"/>
                    <a:pt x="20453" y="2380"/>
                    <a:pt x="20886" y="6306"/>
                  </a:cubicBezTo>
                  <a:cubicBezTo>
                    <a:pt x="21210" y="9225"/>
                    <a:pt x="19897" y="12163"/>
                    <a:pt x="17812" y="13743"/>
                  </a:cubicBezTo>
                  <a:cubicBezTo>
                    <a:pt x="16244" y="14931"/>
                    <a:pt x="12913" y="16092"/>
                    <a:pt x="10190" y="14957"/>
                  </a:cubicBezTo>
                  <a:cubicBezTo>
                    <a:pt x="9585" y="14704"/>
                    <a:pt x="9318" y="14397"/>
                    <a:pt x="8719" y="13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4" name="Shape 34234">
              <a:extLst>
                <a:ext uri="{FF2B5EF4-FFF2-40B4-BE49-F238E27FC236}">
                  <a16:creationId xmlns:a16="http://schemas.microsoft.com/office/drawing/2014/main" id="{C98463EB-5F76-F043-BCEE-2B5BE2C56B58}"/>
                </a:ext>
              </a:extLst>
            </p:cNvPr>
            <p:cNvSpPr/>
            <p:nvPr/>
          </p:nvSpPr>
          <p:spPr>
            <a:xfrm>
              <a:off x="10710090" y="4258444"/>
              <a:ext cx="419088" cy="392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8" y="5409"/>
                  </a:moveTo>
                  <a:cubicBezTo>
                    <a:pt x="8423" y="3519"/>
                    <a:pt x="7212" y="1948"/>
                    <a:pt x="5946" y="1906"/>
                  </a:cubicBezTo>
                  <a:lnTo>
                    <a:pt x="5894" y="1906"/>
                  </a:lnTo>
                  <a:cubicBezTo>
                    <a:pt x="5447" y="1906"/>
                    <a:pt x="5049" y="2111"/>
                    <a:pt x="4743" y="2498"/>
                  </a:cubicBezTo>
                  <a:cubicBezTo>
                    <a:pt x="4271" y="3097"/>
                    <a:pt x="4073" y="4045"/>
                    <a:pt x="4198" y="5100"/>
                  </a:cubicBezTo>
                  <a:cubicBezTo>
                    <a:pt x="4418" y="6988"/>
                    <a:pt x="5656" y="8619"/>
                    <a:pt x="6897" y="8662"/>
                  </a:cubicBezTo>
                  <a:lnTo>
                    <a:pt x="6916" y="8662"/>
                  </a:lnTo>
                  <a:cubicBezTo>
                    <a:pt x="7385" y="8662"/>
                    <a:pt x="7778" y="8457"/>
                    <a:pt x="8085" y="8070"/>
                  </a:cubicBezTo>
                  <a:cubicBezTo>
                    <a:pt x="8561" y="7463"/>
                    <a:pt x="8773" y="6468"/>
                    <a:pt x="8648" y="5409"/>
                  </a:cubicBezTo>
                  <a:cubicBezTo>
                    <a:pt x="8648" y="5409"/>
                    <a:pt x="8648" y="5409"/>
                    <a:pt x="8648" y="5409"/>
                  </a:cubicBezTo>
                  <a:close/>
                  <a:moveTo>
                    <a:pt x="2967" y="16668"/>
                  </a:moveTo>
                  <a:cubicBezTo>
                    <a:pt x="2967" y="18299"/>
                    <a:pt x="4433" y="19576"/>
                    <a:pt x="6303" y="19576"/>
                  </a:cubicBezTo>
                  <a:cubicBezTo>
                    <a:pt x="8773" y="19576"/>
                    <a:pt x="10022" y="18631"/>
                    <a:pt x="10022" y="16763"/>
                  </a:cubicBezTo>
                  <a:cubicBezTo>
                    <a:pt x="10022" y="16587"/>
                    <a:pt x="10003" y="16402"/>
                    <a:pt x="9965" y="16220"/>
                  </a:cubicBezTo>
                  <a:cubicBezTo>
                    <a:pt x="9800" y="15495"/>
                    <a:pt x="9201" y="15043"/>
                    <a:pt x="8298" y="14355"/>
                  </a:cubicBezTo>
                  <a:cubicBezTo>
                    <a:pt x="8173" y="14263"/>
                    <a:pt x="8044" y="14164"/>
                    <a:pt x="7911" y="14063"/>
                  </a:cubicBezTo>
                  <a:cubicBezTo>
                    <a:pt x="7520" y="13931"/>
                    <a:pt x="7106" y="13857"/>
                    <a:pt x="6683" y="13855"/>
                  </a:cubicBezTo>
                  <a:lnTo>
                    <a:pt x="6629" y="13852"/>
                  </a:lnTo>
                  <a:cubicBezTo>
                    <a:pt x="4680" y="13852"/>
                    <a:pt x="2967" y="15167"/>
                    <a:pt x="2967" y="16668"/>
                  </a:cubicBezTo>
                  <a:cubicBezTo>
                    <a:pt x="2967" y="16668"/>
                    <a:pt x="2967" y="16668"/>
                    <a:pt x="2967" y="16668"/>
                  </a:cubicBezTo>
                  <a:close/>
                  <a:moveTo>
                    <a:pt x="12670" y="907"/>
                  </a:moveTo>
                  <a:lnTo>
                    <a:pt x="11388" y="1940"/>
                  </a:lnTo>
                  <a:cubicBezTo>
                    <a:pt x="11312" y="2002"/>
                    <a:pt x="11218" y="2035"/>
                    <a:pt x="11123" y="2035"/>
                  </a:cubicBezTo>
                  <a:lnTo>
                    <a:pt x="10665" y="2035"/>
                  </a:lnTo>
                  <a:cubicBezTo>
                    <a:pt x="11255" y="2824"/>
                    <a:pt x="11605" y="3949"/>
                    <a:pt x="11605" y="5219"/>
                  </a:cubicBezTo>
                  <a:cubicBezTo>
                    <a:pt x="11605" y="6615"/>
                    <a:pt x="10968" y="7937"/>
                    <a:pt x="9814" y="8945"/>
                  </a:cubicBezTo>
                  <a:cubicBezTo>
                    <a:pt x="8922" y="9717"/>
                    <a:pt x="8887" y="9931"/>
                    <a:pt x="8887" y="10374"/>
                  </a:cubicBezTo>
                  <a:cubicBezTo>
                    <a:pt x="8897" y="10617"/>
                    <a:pt x="9521" y="11409"/>
                    <a:pt x="10204" y="11949"/>
                  </a:cubicBezTo>
                  <a:cubicBezTo>
                    <a:pt x="11803" y="13208"/>
                    <a:pt x="12396" y="14441"/>
                    <a:pt x="12396" y="16503"/>
                  </a:cubicBezTo>
                  <a:cubicBezTo>
                    <a:pt x="12396" y="18652"/>
                    <a:pt x="10930" y="20513"/>
                    <a:pt x="8659" y="21248"/>
                  </a:cubicBezTo>
                  <a:cubicBezTo>
                    <a:pt x="7930" y="21482"/>
                    <a:pt x="7141" y="21600"/>
                    <a:pt x="6315" y="21600"/>
                  </a:cubicBezTo>
                  <a:cubicBezTo>
                    <a:pt x="5396" y="21600"/>
                    <a:pt x="4510" y="21482"/>
                    <a:pt x="3686" y="21251"/>
                  </a:cubicBezTo>
                  <a:cubicBezTo>
                    <a:pt x="2090" y="20802"/>
                    <a:pt x="908" y="19953"/>
                    <a:pt x="358" y="18858"/>
                  </a:cubicBezTo>
                  <a:cubicBezTo>
                    <a:pt x="122" y="18382"/>
                    <a:pt x="0" y="17877"/>
                    <a:pt x="0" y="17354"/>
                  </a:cubicBezTo>
                  <a:cubicBezTo>
                    <a:pt x="0" y="16815"/>
                    <a:pt x="117" y="16269"/>
                    <a:pt x="344" y="15728"/>
                  </a:cubicBezTo>
                  <a:cubicBezTo>
                    <a:pt x="1219" y="13652"/>
                    <a:pt x="3526" y="12256"/>
                    <a:pt x="6079" y="12256"/>
                  </a:cubicBezTo>
                  <a:cubicBezTo>
                    <a:pt x="6106" y="12256"/>
                    <a:pt x="6130" y="12256"/>
                    <a:pt x="6152" y="12256"/>
                  </a:cubicBezTo>
                  <a:cubicBezTo>
                    <a:pt x="5946" y="11848"/>
                    <a:pt x="5843" y="11429"/>
                    <a:pt x="5843" y="10984"/>
                  </a:cubicBezTo>
                  <a:cubicBezTo>
                    <a:pt x="5843" y="10764"/>
                    <a:pt x="5870" y="10538"/>
                    <a:pt x="5924" y="10311"/>
                  </a:cubicBezTo>
                  <a:cubicBezTo>
                    <a:pt x="3244" y="10243"/>
                    <a:pt x="1238" y="8057"/>
                    <a:pt x="1238" y="5179"/>
                  </a:cubicBezTo>
                  <a:cubicBezTo>
                    <a:pt x="1238" y="3144"/>
                    <a:pt x="2699" y="1162"/>
                    <a:pt x="4786" y="362"/>
                  </a:cubicBezTo>
                  <a:cubicBezTo>
                    <a:pt x="5412" y="121"/>
                    <a:pt x="6049" y="0"/>
                    <a:pt x="6675" y="0"/>
                  </a:cubicBezTo>
                  <a:lnTo>
                    <a:pt x="12404" y="0"/>
                  </a:lnTo>
                  <a:cubicBezTo>
                    <a:pt x="12599" y="0"/>
                    <a:pt x="12772" y="139"/>
                    <a:pt x="12833" y="347"/>
                  </a:cubicBezTo>
                  <a:cubicBezTo>
                    <a:pt x="12895" y="553"/>
                    <a:pt x="12827" y="781"/>
                    <a:pt x="12670" y="907"/>
                  </a:cubicBezTo>
                  <a:cubicBezTo>
                    <a:pt x="12670" y="907"/>
                    <a:pt x="12670" y="907"/>
                    <a:pt x="12670" y="907"/>
                  </a:cubicBezTo>
                  <a:close/>
                  <a:moveTo>
                    <a:pt x="21151" y="10807"/>
                  </a:moveTo>
                  <a:lnTo>
                    <a:pt x="17892" y="10807"/>
                  </a:lnTo>
                  <a:lnTo>
                    <a:pt x="17892" y="14433"/>
                  </a:lnTo>
                  <a:cubicBezTo>
                    <a:pt x="17892" y="14711"/>
                    <a:pt x="17691" y="14934"/>
                    <a:pt x="17443" y="14934"/>
                  </a:cubicBezTo>
                  <a:lnTo>
                    <a:pt x="16515" y="14934"/>
                  </a:lnTo>
                  <a:cubicBezTo>
                    <a:pt x="16266" y="14934"/>
                    <a:pt x="16063" y="14711"/>
                    <a:pt x="16063" y="14433"/>
                  </a:cubicBezTo>
                  <a:lnTo>
                    <a:pt x="16063" y="10807"/>
                  </a:lnTo>
                  <a:lnTo>
                    <a:pt x="12808" y="10807"/>
                  </a:lnTo>
                  <a:cubicBezTo>
                    <a:pt x="12559" y="10807"/>
                    <a:pt x="12355" y="10582"/>
                    <a:pt x="12355" y="10305"/>
                  </a:cubicBezTo>
                  <a:lnTo>
                    <a:pt x="12355" y="9273"/>
                  </a:lnTo>
                  <a:cubicBezTo>
                    <a:pt x="12355" y="8994"/>
                    <a:pt x="12559" y="8769"/>
                    <a:pt x="12808" y="8769"/>
                  </a:cubicBezTo>
                  <a:lnTo>
                    <a:pt x="16063" y="8769"/>
                  </a:lnTo>
                  <a:lnTo>
                    <a:pt x="16063" y="5144"/>
                  </a:lnTo>
                  <a:cubicBezTo>
                    <a:pt x="16063" y="4869"/>
                    <a:pt x="16266" y="4643"/>
                    <a:pt x="16515" y="4643"/>
                  </a:cubicBezTo>
                  <a:lnTo>
                    <a:pt x="17443" y="4643"/>
                  </a:lnTo>
                  <a:cubicBezTo>
                    <a:pt x="17691" y="4643"/>
                    <a:pt x="17892" y="4869"/>
                    <a:pt x="17892" y="5144"/>
                  </a:cubicBezTo>
                  <a:lnTo>
                    <a:pt x="17892" y="8769"/>
                  </a:lnTo>
                  <a:lnTo>
                    <a:pt x="21151" y="8769"/>
                  </a:lnTo>
                  <a:cubicBezTo>
                    <a:pt x="21396" y="8769"/>
                    <a:pt x="21600" y="8994"/>
                    <a:pt x="21600" y="9273"/>
                  </a:cubicBezTo>
                  <a:lnTo>
                    <a:pt x="21600" y="10305"/>
                  </a:lnTo>
                  <a:cubicBezTo>
                    <a:pt x="21600" y="10582"/>
                    <a:pt x="21396" y="10807"/>
                    <a:pt x="21151" y="10807"/>
                  </a:cubicBezTo>
                  <a:cubicBezTo>
                    <a:pt x="21151" y="10807"/>
                    <a:pt x="21151" y="10807"/>
                    <a:pt x="21151" y="108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5" name="Shape 34235">
              <a:extLst>
                <a:ext uri="{FF2B5EF4-FFF2-40B4-BE49-F238E27FC236}">
                  <a16:creationId xmlns:a16="http://schemas.microsoft.com/office/drawing/2014/main" id="{AEF8A314-7446-3E4F-8E0B-288049BCE97C}"/>
                </a:ext>
              </a:extLst>
            </p:cNvPr>
            <p:cNvSpPr/>
            <p:nvPr/>
          </p:nvSpPr>
          <p:spPr>
            <a:xfrm>
              <a:off x="9790862" y="4363012"/>
              <a:ext cx="428100" cy="34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6" name="Shape 34236">
              <a:extLst>
                <a:ext uri="{FF2B5EF4-FFF2-40B4-BE49-F238E27FC236}">
                  <a16:creationId xmlns:a16="http://schemas.microsoft.com/office/drawing/2014/main" id="{B0CAC1F7-C823-3549-8632-8D57E8493972}"/>
                </a:ext>
              </a:extLst>
            </p:cNvPr>
            <p:cNvSpPr/>
            <p:nvPr/>
          </p:nvSpPr>
          <p:spPr>
            <a:xfrm>
              <a:off x="12210021" y="7840631"/>
              <a:ext cx="346528" cy="28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7" name="Shape 34237">
              <a:extLst>
                <a:ext uri="{FF2B5EF4-FFF2-40B4-BE49-F238E27FC236}">
                  <a16:creationId xmlns:a16="http://schemas.microsoft.com/office/drawing/2014/main" id="{60CE57F0-9E16-6B42-986C-2BB9440960D7}"/>
                </a:ext>
              </a:extLst>
            </p:cNvPr>
            <p:cNvSpPr/>
            <p:nvPr/>
          </p:nvSpPr>
          <p:spPr>
            <a:xfrm>
              <a:off x="11135547" y="9214788"/>
              <a:ext cx="163854" cy="3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62" y="21600"/>
                  </a:moveTo>
                  <a:lnTo>
                    <a:pt x="4786" y="21600"/>
                  </a:lnTo>
                  <a:lnTo>
                    <a:pt x="4786" y="10800"/>
                  </a:lnTo>
                  <a:lnTo>
                    <a:pt x="0" y="10800"/>
                  </a:lnTo>
                  <a:lnTo>
                    <a:pt x="0" y="7077"/>
                  </a:lnTo>
                  <a:lnTo>
                    <a:pt x="4786" y="7077"/>
                  </a:lnTo>
                  <a:lnTo>
                    <a:pt x="4786" y="4842"/>
                  </a:lnTo>
                  <a:cubicBezTo>
                    <a:pt x="4786" y="1806"/>
                    <a:pt x="7489" y="0"/>
                    <a:pt x="15162" y="0"/>
                  </a:cubicBezTo>
                  <a:lnTo>
                    <a:pt x="21552" y="0"/>
                  </a:lnTo>
                  <a:lnTo>
                    <a:pt x="21552" y="3723"/>
                  </a:lnTo>
                  <a:lnTo>
                    <a:pt x="17560" y="3723"/>
                  </a:lnTo>
                  <a:cubicBezTo>
                    <a:pt x="14572" y="3723"/>
                    <a:pt x="14372" y="4243"/>
                    <a:pt x="14372" y="5214"/>
                  </a:cubicBezTo>
                  <a:lnTo>
                    <a:pt x="14362" y="7077"/>
                  </a:lnTo>
                  <a:lnTo>
                    <a:pt x="21600" y="7077"/>
                  </a:lnTo>
                  <a:lnTo>
                    <a:pt x="20752" y="10800"/>
                  </a:lnTo>
                  <a:lnTo>
                    <a:pt x="14362" y="10800"/>
                  </a:lnTo>
                  <a:cubicBezTo>
                    <a:pt x="14362" y="10800"/>
                    <a:pt x="14362" y="21600"/>
                    <a:pt x="14362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8" name="Shape 34238">
              <a:extLst>
                <a:ext uri="{FF2B5EF4-FFF2-40B4-BE49-F238E27FC236}">
                  <a16:creationId xmlns:a16="http://schemas.microsoft.com/office/drawing/2014/main" id="{E15769EC-3CE4-4540-8A3A-0B5A4863E915}"/>
                </a:ext>
              </a:extLst>
            </p:cNvPr>
            <p:cNvSpPr/>
            <p:nvPr/>
          </p:nvSpPr>
          <p:spPr>
            <a:xfrm>
              <a:off x="13971261" y="7721068"/>
              <a:ext cx="163854" cy="3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62" y="21600"/>
                  </a:moveTo>
                  <a:lnTo>
                    <a:pt x="4786" y="21600"/>
                  </a:lnTo>
                  <a:lnTo>
                    <a:pt x="4786" y="10800"/>
                  </a:lnTo>
                  <a:lnTo>
                    <a:pt x="0" y="10800"/>
                  </a:lnTo>
                  <a:lnTo>
                    <a:pt x="0" y="7077"/>
                  </a:lnTo>
                  <a:lnTo>
                    <a:pt x="4786" y="7077"/>
                  </a:lnTo>
                  <a:lnTo>
                    <a:pt x="4786" y="4842"/>
                  </a:lnTo>
                  <a:cubicBezTo>
                    <a:pt x="4786" y="1806"/>
                    <a:pt x="7489" y="0"/>
                    <a:pt x="15162" y="0"/>
                  </a:cubicBezTo>
                  <a:lnTo>
                    <a:pt x="21552" y="0"/>
                  </a:lnTo>
                  <a:lnTo>
                    <a:pt x="21552" y="3723"/>
                  </a:lnTo>
                  <a:lnTo>
                    <a:pt x="17560" y="3723"/>
                  </a:lnTo>
                  <a:cubicBezTo>
                    <a:pt x="14572" y="3723"/>
                    <a:pt x="14372" y="4243"/>
                    <a:pt x="14372" y="5214"/>
                  </a:cubicBezTo>
                  <a:lnTo>
                    <a:pt x="14362" y="7077"/>
                  </a:lnTo>
                  <a:lnTo>
                    <a:pt x="21600" y="7077"/>
                  </a:lnTo>
                  <a:lnTo>
                    <a:pt x="20752" y="10800"/>
                  </a:lnTo>
                  <a:lnTo>
                    <a:pt x="14362" y="10800"/>
                  </a:lnTo>
                  <a:cubicBezTo>
                    <a:pt x="14362" y="10800"/>
                    <a:pt x="14362" y="21600"/>
                    <a:pt x="14362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09" name="Shape 34239">
              <a:extLst>
                <a:ext uri="{FF2B5EF4-FFF2-40B4-BE49-F238E27FC236}">
                  <a16:creationId xmlns:a16="http://schemas.microsoft.com/office/drawing/2014/main" id="{2318D5A1-8E4F-FD4D-A072-E437369ED7C4}"/>
                </a:ext>
              </a:extLst>
            </p:cNvPr>
            <p:cNvSpPr/>
            <p:nvPr/>
          </p:nvSpPr>
          <p:spPr>
            <a:xfrm>
              <a:off x="13086555" y="5888971"/>
              <a:ext cx="304442" cy="39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287" extrusionOk="0">
                  <a:moveTo>
                    <a:pt x="8719" y="13902"/>
                  </a:moveTo>
                  <a:cubicBezTo>
                    <a:pt x="8086" y="16090"/>
                    <a:pt x="7465" y="18199"/>
                    <a:pt x="6111" y="19862"/>
                  </a:cubicBezTo>
                  <a:cubicBezTo>
                    <a:pt x="5699" y="20370"/>
                    <a:pt x="5281" y="21012"/>
                    <a:pt x="4573" y="21287"/>
                  </a:cubicBezTo>
                  <a:cubicBezTo>
                    <a:pt x="3525" y="17039"/>
                    <a:pt x="5712" y="13464"/>
                    <a:pt x="6579" y="9893"/>
                  </a:cubicBezTo>
                  <a:cubicBezTo>
                    <a:pt x="5475" y="8121"/>
                    <a:pt x="6162" y="5116"/>
                    <a:pt x="8519" y="4777"/>
                  </a:cubicBezTo>
                  <a:cubicBezTo>
                    <a:pt x="11938" y="4282"/>
                    <a:pt x="11037" y="7536"/>
                    <a:pt x="10457" y="9049"/>
                  </a:cubicBezTo>
                  <a:cubicBezTo>
                    <a:pt x="10139" y="9877"/>
                    <a:pt x="9566" y="10671"/>
                    <a:pt x="9654" y="11581"/>
                  </a:cubicBezTo>
                  <a:cubicBezTo>
                    <a:pt x="9843" y="13499"/>
                    <a:pt x="12902" y="13622"/>
                    <a:pt x="14467" y="12636"/>
                  </a:cubicBezTo>
                  <a:cubicBezTo>
                    <a:pt x="16713" y="11223"/>
                    <a:pt x="17361" y="8494"/>
                    <a:pt x="17144" y="6253"/>
                  </a:cubicBezTo>
                  <a:cubicBezTo>
                    <a:pt x="16810" y="2840"/>
                    <a:pt x="11909" y="1143"/>
                    <a:pt x="7583" y="2508"/>
                  </a:cubicBezTo>
                  <a:cubicBezTo>
                    <a:pt x="5355" y="3211"/>
                    <a:pt x="3329" y="4827"/>
                    <a:pt x="3035" y="7202"/>
                  </a:cubicBezTo>
                  <a:cubicBezTo>
                    <a:pt x="2881" y="8453"/>
                    <a:pt x="3214" y="9451"/>
                    <a:pt x="3838" y="10156"/>
                  </a:cubicBezTo>
                  <a:cubicBezTo>
                    <a:pt x="3933" y="10263"/>
                    <a:pt x="4258" y="10453"/>
                    <a:pt x="4305" y="10738"/>
                  </a:cubicBezTo>
                  <a:cubicBezTo>
                    <a:pt x="4403" y="11316"/>
                    <a:pt x="3968" y="11940"/>
                    <a:pt x="3570" y="12371"/>
                  </a:cubicBezTo>
                  <a:cubicBezTo>
                    <a:pt x="1354" y="11867"/>
                    <a:pt x="210" y="10298"/>
                    <a:pt x="26" y="8311"/>
                  </a:cubicBezTo>
                  <a:cubicBezTo>
                    <a:pt x="-390" y="3790"/>
                    <a:pt x="4313" y="350"/>
                    <a:pt x="9854" y="29"/>
                  </a:cubicBezTo>
                  <a:cubicBezTo>
                    <a:pt x="15764" y="-313"/>
                    <a:pt x="20453" y="2380"/>
                    <a:pt x="20886" y="6306"/>
                  </a:cubicBezTo>
                  <a:cubicBezTo>
                    <a:pt x="21210" y="9225"/>
                    <a:pt x="19897" y="12163"/>
                    <a:pt x="17812" y="13743"/>
                  </a:cubicBezTo>
                  <a:cubicBezTo>
                    <a:pt x="16244" y="14931"/>
                    <a:pt x="12913" y="16092"/>
                    <a:pt x="10190" y="14957"/>
                  </a:cubicBezTo>
                  <a:cubicBezTo>
                    <a:pt x="9585" y="14704"/>
                    <a:pt x="9318" y="14397"/>
                    <a:pt x="8719" y="13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0" name="Shape 34240">
              <a:extLst>
                <a:ext uri="{FF2B5EF4-FFF2-40B4-BE49-F238E27FC236}">
                  <a16:creationId xmlns:a16="http://schemas.microsoft.com/office/drawing/2014/main" id="{5761DB39-B4CB-D04B-A85D-E5A9018DA36B}"/>
                </a:ext>
              </a:extLst>
            </p:cNvPr>
            <p:cNvSpPr/>
            <p:nvPr/>
          </p:nvSpPr>
          <p:spPr>
            <a:xfrm>
              <a:off x="12718729" y="8725244"/>
              <a:ext cx="218222" cy="28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287" extrusionOk="0">
                  <a:moveTo>
                    <a:pt x="8719" y="13902"/>
                  </a:moveTo>
                  <a:cubicBezTo>
                    <a:pt x="8086" y="16090"/>
                    <a:pt x="7465" y="18199"/>
                    <a:pt x="6111" y="19862"/>
                  </a:cubicBezTo>
                  <a:cubicBezTo>
                    <a:pt x="5699" y="20370"/>
                    <a:pt x="5281" y="21012"/>
                    <a:pt x="4573" y="21287"/>
                  </a:cubicBezTo>
                  <a:cubicBezTo>
                    <a:pt x="3525" y="17039"/>
                    <a:pt x="5712" y="13464"/>
                    <a:pt x="6579" y="9893"/>
                  </a:cubicBezTo>
                  <a:cubicBezTo>
                    <a:pt x="5475" y="8121"/>
                    <a:pt x="6162" y="5116"/>
                    <a:pt x="8519" y="4777"/>
                  </a:cubicBezTo>
                  <a:cubicBezTo>
                    <a:pt x="11938" y="4282"/>
                    <a:pt x="11037" y="7536"/>
                    <a:pt x="10457" y="9049"/>
                  </a:cubicBezTo>
                  <a:cubicBezTo>
                    <a:pt x="10139" y="9877"/>
                    <a:pt x="9566" y="10671"/>
                    <a:pt x="9654" y="11581"/>
                  </a:cubicBezTo>
                  <a:cubicBezTo>
                    <a:pt x="9843" y="13499"/>
                    <a:pt x="12902" y="13622"/>
                    <a:pt x="14467" y="12636"/>
                  </a:cubicBezTo>
                  <a:cubicBezTo>
                    <a:pt x="16713" y="11223"/>
                    <a:pt x="17361" y="8494"/>
                    <a:pt x="17144" y="6253"/>
                  </a:cubicBezTo>
                  <a:cubicBezTo>
                    <a:pt x="16810" y="2840"/>
                    <a:pt x="11909" y="1143"/>
                    <a:pt x="7583" y="2508"/>
                  </a:cubicBezTo>
                  <a:cubicBezTo>
                    <a:pt x="5355" y="3211"/>
                    <a:pt x="3329" y="4827"/>
                    <a:pt x="3035" y="7202"/>
                  </a:cubicBezTo>
                  <a:cubicBezTo>
                    <a:pt x="2881" y="8453"/>
                    <a:pt x="3214" y="9451"/>
                    <a:pt x="3838" y="10156"/>
                  </a:cubicBezTo>
                  <a:cubicBezTo>
                    <a:pt x="3933" y="10263"/>
                    <a:pt x="4258" y="10453"/>
                    <a:pt x="4305" y="10738"/>
                  </a:cubicBezTo>
                  <a:cubicBezTo>
                    <a:pt x="4403" y="11316"/>
                    <a:pt x="3968" y="11940"/>
                    <a:pt x="3570" y="12371"/>
                  </a:cubicBezTo>
                  <a:cubicBezTo>
                    <a:pt x="1354" y="11867"/>
                    <a:pt x="210" y="10298"/>
                    <a:pt x="26" y="8311"/>
                  </a:cubicBezTo>
                  <a:cubicBezTo>
                    <a:pt x="-390" y="3790"/>
                    <a:pt x="4313" y="350"/>
                    <a:pt x="9854" y="29"/>
                  </a:cubicBezTo>
                  <a:cubicBezTo>
                    <a:pt x="15764" y="-313"/>
                    <a:pt x="20453" y="2380"/>
                    <a:pt x="20886" y="6306"/>
                  </a:cubicBezTo>
                  <a:cubicBezTo>
                    <a:pt x="21210" y="9225"/>
                    <a:pt x="19897" y="12163"/>
                    <a:pt x="17812" y="13743"/>
                  </a:cubicBezTo>
                  <a:cubicBezTo>
                    <a:pt x="16244" y="14931"/>
                    <a:pt x="12913" y="16092"/>
                    <a:pt x="10190" y="14957"/>
                  </a:cubicBezTo>
                  <a:cubicBezTo>
                    <a:pt x="9585" y="14704"/>
                    <a:pt x="9318" y="14397"/>
                    <a:pt x="8719" y="13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1" name="Shape 34241">
              <a:extLst>
                <a:ext uri="{FF2B5EF4-FFF2-40B4-BE49-F238E27FC236}">
                  <a16:creationId xmlns:a16="http://schemas.microsoft.com/office/drawing/2014/main" id="{7120EF9B-E117-674C-9431-46B618401F72}"/>
                </a:ext>
              </a:extLst>
            </p:cNvPr>
            <p:cNvSpPr/>
            <p:nvPr/>
          </p:nvSpPr>
          <p:spPr>
            <a:xfrm>
              <a:off x="11342014" y="7513407"/>
              <a:ext cx="272208" cy="366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1" h="20821" extrusionOk="0">
                  <a:moveTo>
                    <a:pt x="12499" y="13303"/>
                  </a:moveTo>
                  <a:cubicBezTo>
                    <a:pt x="13474" y="15282"/>
                    <a:pt x="14406" y="17194"/>
                    <a:pt x="14461" y="19063"/>
                  </a:cubicBezTo>
                  <a:cubicBezTo>
                    <a:pt x="14479" y="19633"/>
                    <a:pt x="14582" y="20311"/>
                    <a:pt x="14210" y="20821"/>
                  </a:cubicBezTo>
                  <a:cubicBezTo>
                    <a:pt x="10525" y="17927"/>
                    <a:pt x="9838" y="14212"/>
                    <a:pt x="8115" y="11051"/>
                  </a:cubicBezTo>
                  <a:cubicBezTo>
                    <a:pt x="6053" y="10122"/>
                    <a:pt x="4570" y="7480"/>
                    <a:pt x="6196" y="6231"/>
                  </a:cubicBezTo>
                  <a:cubicBezTo>
                    <a:pt x="8553" y="4419"/>
                    <a:pt x="10035" y="7345"/>
                    <a:pt x="10598" y="8773"/>
                  </a:cubicBezTo>
                  <a:cubicBezTo>
                    <a:pt x="10906" y="9555"/>
                    <a:pt x="10989" y="10416"/>
                    <a:pt x="11671" y="11094"/>
                  </a:cubicBezTo>
                  <a:cubicBezTo>
                    <a:pt x="13112" y="12518"/>
                    <a:pt x="15601" y="11340"/>
                    <a:pt x="16169" y="9915"/>
                  </a:cubicBezTo>
                  <a:cubicBezTo>
                    <a:pt x="16983" y="7871"/>
                    <a:pt x="15656" y="5461"/>
                    <a:pt x="13976" y="3794"/>
                  </a:cubicBezTo>
                  <a:cubicBezTo>
                    <a:pt x="11415" y="1258"/>
                    <a:pt x="6416" y="1969"/>
                    <a:pt x="3932" y="4842"/>
                  </a:cubicBezTo>
                  <a:cubicBezTo>
                    <a:pt x="2652" y="6323"/>
                    <a:pt x="2147" y="8434"/>
                    <a:pt x="3515" y="10418"/>
                  </a:cubicBezTo>
                  <a:cubicBezTo>
                    <a:pt x="4236" y="11464"/>
                    <a:pt x="5170" y="12108"/>
                    <a:pt x="6136" y="12400"/>
                  </a:cubicBezTo>
                  <a:cubicBezTo>
                    <a:pt x="6282" y="12445"/>
                    <a:pt x="6666" y="12458"/>
                    <a:pt x="6895" y="12661"/>
                  </a:cubicBezTo>
                  <a:cubicBezTo>
                    <a:pt x="7361" y="13074"/>
                    <a:pt x="7439" y="13745"/>
                    <a:pt x="7417" y="14249"/>
                  </a:cubicBezTo>
                  <a:cubicBezTo>
                    <a:pt x="5334" y="14777"/>
                    <a:pt x="3377" y="14023"/>
                    <a:pt x="1894" y="12542"/>
                  </a:cubicBezTo>
                  <a:cubicBezTo>
                    <a:pt x="-1478" y="9170"/>
                    <a:pt x="-94" y="4513"/>
                    <a:pt x="4049" y="1953"/>
                  </a:cubicBezTo>
                  <a:cubicBezTo>
                    <a:pt x="8469" y="-779"/>
                    <a:pt x="13971" y="-622"/>
                    <a:pt x="16956" y="2276"/>
                  </a:cubicBezTo>
                  <a:cubicBezTo>
                    <a:pt x="19176" y="4430"/>
                    <a:pt x="20122" y="7281"/>
                    <a:pt x="19546" y="9389"/>
                  </a:cubicBezTo>
                  <a:cubicBezTo>
                    <a:pt x="19112" y="10973"/>
                    <a:pt x="17273" y="13272"/>
                    <a:pt x="14367" y="13517"/>
                  </a:cubicBezTo>
                  <a:cubicBezTo>
                    <a:pt x="13720" y="13571"/>
                    <a:pt x="13303" y="13441"/>
                    <a:pt x="12499" y="13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2" name="Shape 34242">
              <a:extLst>
                <a:ext uri="{FF2B5EF4-FFF2-40B4-BE49-F238E27FC236}">
                  <a16:creationId xmlns:a16="http://schemas.microsoft.com/office/drawing/2014/main" id="{79667B63-8A24-5C4F-84B0-559E7AF48A1F}"/>
                </a:ext>
              </a:extLst>
            </p:cNvPr>
            <p:cNvSpPr/>
            <p:nvPr/>
          </p:nvSpPr>
          <p:spPr>
            <a:xfrm>
              <a:off x="14349166" y="3565132"/>
              <a:ext cx="272152" cy="3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287" extrusionOk="0">
                  <a:moveTo>
                    <a:pt x="8719" y="13902"/>
                  </a:moveTo>
                  <a:cubicBezTo>
                    <a:pt x="8086" y="16090"/>
                    <a:pt x="7465" y="18199"/>
                    <a:pt x="6111" y="19862"/>
                  </a:cubicBezTo>
                  <a:cubicBezTo>
                    <a:pt x="5699" y="20370"/>
                    <a:pt x="5281" y="21012"/>
                    <a:pt x="4573" y="21287"/>
                  </a:cubicBezTo>
                  <a:cubicBezTo>
                    <a:pt x="3525" y="17039"/>
                    <a:pt x="5712" y="13464"/>
                    <a:pt x="6579" y="9893"/>
                  </a:cubicBezTo>
                  <a:cubicBezTo>
                    <a:pt x="5475" y="8121"/>
                    <a:pt x="6162" y="5116"/>
                    <a:pt x="8519" y="4777"/>
                  </a:cubicBezTo>
                  <a:cubicBezTo>
                    <a:pt x="11938" y="4282"/>
                    <a:pt x="11037" y="7536"/>
                    <a:pt x="10457" y="9049"/>
                  </a:cubicBezTo>
                  <a:cubicBezTo>
                    <a:pt x="10139" y="9877"/>
                    <a:pt x="9566" y="10671"/>
                    <a:pt x="9654" y="11581"/>
                  </a:cubicBezTo>
                  <a:cubicBezTo>
                    <a:pt x="9843" y="13499"/>
                    <a:pt x="12902" y="13622"/>
                    <a:pt x="14467" y="12636"/>
                  </a:cubicBezTo>
                  <a:cubicBezTo>
                    <a:pt x="16713" y="11223"/>
                    <a:pt x="17361" y="8494"/>
                    <a:pt x="17144" y="6253"/>
                  </a:cubicBezTo>
                  <a:cubicBezTo>
                    <a:pt x="16810" y="2840"/>
                    <a:pt x="11909" y="1143"/>
                    <a:pt x="7583" y="2508"/>
                  </a:cubicBezTo>
                  <a:cubicBezTo>
                    <a:pt x="5355" y="3211"/>
                    <a:pt x="3329" y="4827"/>
                    <a:pt x="3035" y="7202"/>
                  </a:cubicBezTo>
                  <a:cubicBezTo>
                    <a:pt x="2881" y="8453"/>
                    <a:pt x="3214" y="9451"/>
                    <a:pt x="3838" y="10156"/>
                  </a:cubicBezTo>
                  <a:cubicBezTo>
                    <a:pt x="3933" y="10263"/>
                    <a:pt x="4258" y="10453"/>
                    <a:pt x="4305" y="10738"/>
                  </a:cubicBezTo>
                  <a:cubicBezTo>
                    <a:pt x="4403" y="11316"/>
                    <a:pt x="3968" y="11940"/>
                    <a:pt x="3570" y="12371"/>
                  </a:cubicBezTo>
                  <a:cubicBezTo>
                    <a:pt x="1354" y="11867"/>
                    <a:pt x="210" y="10298"/>
                    <a:pt x="26" y="8311"/>
                  </a:cubicBezTo>
                  <a:cubicBezTo>
                    <a:pt x="-390" y="3790"/>
                    <a:pt x="4313" y="350"/>
                    <a:pt x="9854" y="29"/>
                  </a:cubicBezTo>
                  <a:cubicBezTo>
                    <a:pt x="15764" y="-313"/>
                    <a:pt x="20453" y="2380"/>
                    <a:pt x="20886" y="6306"/>
                  </a:cubicBezTo>
                  <a:cubicBezTo>
                    <a:pt x="21210" y="9225"/>
                    <a:pt x="19897" y="12163"/>
                    <a:pt x="17812" y="13743"/>
                  </a:cubicBezTo>
                  <a:cubicBezTo>
                    <a:pt x="16244" y="14931"/>
                    <a:pt x="12913" y="16092"/>
                    <a:pt x="10190" y="14957"/>
                  </a:cubicBezTo>
                  <a:cubicBezTo>
                    <a:pt x="9585" y="14704"/>
                    <a:pt x="9318" y="14397"/>
                    <a:pt x="8719" y="13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3" name="Shape 34243">
              <a:extLst>
                <a:ext uri="{FF2B5EF4-FFF2-40B4-BE49-F238E27FC236}">
                  <a16:creationId xmlns:a16="http://schemas.microsoft.com/office/drawing/2014/main" id="{746A0077-B4EF-CD48-8438-75C7C93D92FE}"/>
                </a:ext>
              </a:extLst>
            </p:cNvPr>
            <p:cNvSpPr/>
            <p:nvPr/>
          </p:nvSpPr>
          <p:spPr>
            <a:xfrm>
              <a:off x="10163109" y="5879849"/>
              <a:ext cx="373972" cy="35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8" y="5409"/>
                  </a:moveTo>
                  <a:cubicBezTo>
                    <a:pt x="8423" y="3519"/>
                    <a:pt x="7212" y="1948"/>
                    <a:pt x="5946" y="1906"/>
                  </a:cubicBezTo>
                  <a:lnTo>
                    <a:pt x="5894" y="1906"/>
                  </a:lnTo>
                  <a:cubicBezTo>
                    <a:pt x="5447" y="1906"/>
                    <a:pt x="5049" y="2111"/>
                    <a:pt x="4743" y="2498"/>
                  </a:cubicBezTo>
                  <a:cubicBezTo>
                    <a:pt x="4271" y="3097"/>
                    <a:pt x="4073" y="4045"/>
                    <a:pt x="4198" y="5100"/>
                  </a:cubicBezTo>
                  <a:cubicBezTo>
                    <a:pt x="4418" y="6988"/>
                    <a:pt x="5656" y="8619"/>
                    <a:pt x="6897" y="8662"/>
                  </a:cubicBezTo>
                  <a:lnTo>
                    <a:pt x="6916" y="8662"/>
                  </a:lnTo>
                  <a:cubicBezTo>
                    <a:pt x="7385" y="8662"/>
                    <a:pt x="7778" y="8457"/>
                    <a:pt x="8085" y="8070"/>
                  </a:cubicBezTo>
                  <a:cubicBezTo>
                    <a:pt x="8561" y="7463"/>
                    <a:pt x="8773" y="6468"/>
                    <a:pt x="8648" y="5409"/>
                  </a:cubicBezTo>
                  <a:cubicBezTo>
                    <a:pt x="8648" y="5409"/>
                    <a:pt x="8648" y="5409"/>
                    <a:pt x="8648" y="5409"/>
                  </a:cubicBezTo>
                  <a:close/>
                  <a:moveTo>
                    <a:pt x="2967" y="16668"/>
                  </a:moveTo>
                  <a:cubicBezTo>
                    <a:pt x="2967" y="18299"/>
                    <a:pt x="4433" y="19576"/>
                    <a:pt x="6303" y="19576"/>
                  </a:cubicBezTo>
                  <a:cubicBezTo>
                    <a:pt x="8773" y="19576"/>
                    <a:pt x="10022" y="18631"/>
                    <a:pt x="10022" y="16763"/>
                  </a:cubicBezTo>
                  <a:cubicBezTo>
                    <a:pt x="10022" y="16587"/>
                    <a:pt x="10003" y="16402"/>
                    <a:pt x="9965" y="16220"/>
                  </a:cubicBezTo>
                  <a:cubicBezTo>
                    <a:pt x="9800" y="15495"/>
                    <a:pt x="9201" y="15043"/>
                    <a:pt x="8298" y="14355"/>
                  </a:cubicBezTo>
                  <a:cubicBezTo>
                    <a:pt x="8173" y="14263"/>
                    <a:pt x="8044" y="14164"/>
                    <a:pt x="7911" y="14063"/>
                  </a:cubicBezTo>
                  <a:cubicBezTo>
                    <a:pt x="7520" y="13931"/>
                    <a:pt x="7106" y="13857"/>
                    <a:pt x="6683" y="13855"/>
                  </a:cubicBezTo>
                  <a:lnTo>
                    <a:pt x="6629" y="13852"/>
                  </a:lnTo>
                  <a:cubicBezTo>
                    <a:pt x="4680" y="13852"/>
                    <a:pt x="2967" y="15167"/>
                    <a:pt x="2967" y="16668"/>
                  </a:cubicBezTo>
                  <a:cubicBezTo>
                    <a:pt x="2967" y="16668"/>
                    <a:pt x="2967" y="16668"/>
                    <a:pt x="2967" y="16668"/>
                  </a:cubicBezTo>
                  <a:close/>
                  <a:moveTo>
                    <a:pt x="12670" y="907"/>
                  </a:moveTo>
                  <a:lnTo>
                    <a:pt x="11388" y="1940"/>
                  </a:lnTo>
                  <a:cubicBezTo>
                    <a:pt x="11312" y="2002"/>
                    <a:pt x="11218" y="2035"/>
                    <a:pt x="11123" y="2035"/>
                  </a:cubicBezTo>
                  <a:lnTo>
                    <a:pt x="10665" y="2035"/>
                  </a:lnTo>
                  <a:cubicBezTo>
                    <a:pt x="11255" y="2824"/>
                    <a:pt x="11605" y="3949"/>
                    <a:pt x="11605" y="5219"/>
                  </a:cubicBezTo>
                  <a:cubicBezTo>
                    <a:pt x="11605" y="6615"/>
                    <a:pt x="10968" y="7937"/>
                    <a:pt x="9814" y="8945"/>
                  </a:cubicBezTo>
                  <a:cubicBezTo>
                    <a:pt x="8922" y="9717"/>
                    <a:pt x="8887" y="9931"/>
                    <a:pt x="8887" y="10374"/>
                  </a:cubicBezTo>
                  <a:cubicBezTo>
                    <a:pt x="8897" y="10617"/>
                    <a:pt x="9521" y="11409"/>
                    <a:pt x="10204" y="11949"/>
                  </a:cubicBezTo>
                  <a:cubicBezTo>
                    <a:pt x="11803" y="13208"/>
                    <a:pt x="12396" y="14441"/>
                    <a:pt x="12396" y="16503"/>
                  </a:cubicBezTo>
                  <a:cubicBezTo>
                    <a:pt x="12396" y="18652"/>
                    <a:pt x="10930" y="20513"/>
                    <a:pt x="8659" y="21248"/>
                  </a:cubicBezTo>
                  <a:cubicBezTo>
                    <a:pt x="7930" y="21482"/>
                    <a:pt x="7141" y="21600"/>
                    <a:pt x="6315" y="21600"/>
                  </a:cubicBezTo>
                  <a:cubicBezTo>
                    <a:pt x="5396" y="21600"/>
                    <a:pt x="4510" y="21482"/>
                    <a:pt x="3686" y="21251"/>
                  </a:cubicBezTo>
                  <a:cubicBezTo>
                    <a:pt x="2090" y="20802"/>
                    <a:pt x="908" y="19953"/>
                    <a:pt x="358" y="18858"/>
                  </a:cubicBezTo>
                  <a:cubicBezTo>
                    <a:pt x="122" y="18382"/>
                    <a:pt x="0" y="17877"/>
                    <a:pt x="0" y="17354"/>
                  </a:cubicBezTo>
                  <a:cubicBezTo>
                    <a:pt x="0" y="16815"/>
                    <a:pt x="117" y="16269"/>
                    <a:pt x="344" y="15728"/>
                  </a:cubicBezTo>
                  <a:cubicBezTo>
                    <a:pt x="1219" y="13652"/>
                    <a:pt x="3526" y="12256"/>
                    <a:pt x="6079" y="12256"/>
                  </a:cubicBezTo>
                  <a:cubicBezTo>
                    <a:pt x="6106" y="12256"/>
                    <a:pt x="6130" y="12256"/>
                    <a:pt x="6152" y="12256"/>
                  </a:cubicBezTo>
                  <a:cubicBezTo>
                    <a:pt x="5946" y="11848"/>
                    <a:pt x="5843" y="11429"/>
                    <a:pt x="5843" y="10984"/>
                  </a:cubicBezTo>
                  <a:cubicBezTo>
                    <a:pt x="5843" y="10764"/>
                    <a:pt x="5870" y="10538"/>
                    <a:pt x="5924" y="10311"/>
                  </a:cubicBezTo>
                  <a:cubicBezTo>
                    <a:pt x="3244" y="10243"/>
                    <a:pt x="1238" y="8057"/>
                    <a:pt x="1238" y="5179"/>
                  </a:cubicBezTo>
                  <a:cubicBezTo>
                    <a:pt x="1238" y="3144"/>
                    <a:pt x="2699" y="1162"/>
                    <a:pt x="4786" y="362"/>
                  </a:cubicBezTo>
                  <a:cubicBezTo>
                    <a:pt x="5412" y="121"/>
                    <a:pt x="6049" y="0"/>
                    <a:pt x="6675" y="0"/>
                  </a:cubicBezTo>
                  <a:lnTo>
                    <a:pt x="12404" y="0"/>
                  </a:lnTo>
                  <a:cubicBezTo>
                    <a:pt x="12599" y="0"/>
                    <a:pt x="12772" y="139"/>
                    <a:pt x="12833" y="347"/>
                  </a:cubicBezTo>
                  <a:cubicBezTo>
                    <a:pt x="12895" y="553"/>
                    <a:pt x="12827" y="781"/>
                    <a:pt x="12670" y="907"/>
                  </a:cubicBezTo>
                  <a:cubicBezTo>
                    <a:pt x="12670" y="907"/>
                    <a:pt x="12670" y="907"/>
                    <a:pt x="12670" y="907"/>
                  </a:cubicBezTo>
                  <a:close/>
                  <a:moveTo>
                    <a:pt x="21151" y="10807"/>
                  </a:moveTo>
                  <a:lnTo>
                    <a:pt x="17892" y="10807"/>
                  </a:lnTo>
                  <a:lnTo>
                    <a:pt x="17892" y="14433"/>
                  </a:lnTo>
                  <a:cubicBezTo>
                    <a:pt x="17892" y="14711"/>
                    <a:pt x="17691" y="14934"/>
                    <a:pt x="17443" y="14934"/>
                  </a:cubicBezTo>
                  <a:lnTo>
                    <a:pt x="16515" y="14934"/>
                  </a:lnTo>
                  <a:cubicBezTo>
                    <a:pt x="16266" y="14934"/>
                    <a:pt x="16063" y="14711"/>
                    <a:pt x="16063" y="14433"/>
                  </a:cubicBezTo>
                  <a:lnTo>
                    <a:pt x="16063" y="10807"/>
                  </a:lnTo>
                  <a:lnTo>
                    <a:pt x="12808" y="10807"/>
                  </a:lnTo>
                  <a:cubicBezTo>
                    <a:pt x="12559" y="10807"/>
                    <a:pt x="12355" y="10582"/>
                    <a:pt x="12355" y="10305"/>
                  </a:cubicBezTo>
                  <a:lnTo>
                    <a:pt x="12355" y="9273"/>
                  </a:lnTo>
                  <a:cubicBezTo>
                    <a:pt x="12355" y="8994"/>
                    <a:pt x="12559" y="8769"/>
                    <a:pt x="12808" y="8769"/>
                  </a:cubicBezTo>
                  <a:lnTo>
                    <a:pt x="16063" y="8769"/>
                  </a:lnTo>
                  <a:lnTo>
                    <a:pt x="16063" y="5144"/>
                  </a:lnTo>
                  <a:cubicBezTo>
                    <a:pt x="16063" y="4869"/>
                    <a:pt x="16266" y="4643"/>
                    <a:pt x="16515" y="4643"/>
                  </a:cubicBezTo>
                  <a:lnTo>
                    <a:pt x="17443" y="4643"/>
                  </a:lnTo>
                  <a:cubicBezTo>
                    <a:pt x="17691" y="4643"/>
                    <a:pt x="17892" y="4869"/>
                    <a:pt x="17892" y="5144"/>
                  </a:cubicBezTo>
                  <a:lnTo>
                    <a:pt x="17892" y="8769"/>
                  </a:lnTo>
                  <a:lnTo>
                    <a:pt x="21151" y="8769"/>
                  </a:lnTo>
                  <a:cubicBezTo>
                    <a:pt x="21396" y="8769"/>
                    <a:pt x="21600" y="8994"/>
                    <a:pt x="21600" y="9273"/>
                  </a:cubicBezTo>
                  <a:lnTo>
                    <a:pt x="21600" y="10305"/>
                  </a:lnTo>
                  <a:cubicBezTo>
                    <a:pt x="21600" y="10582"/>
                    <a:pt x="21396" y="10807"/>
                    <a:pt x="21151" y="10807"/>
                  </a:cubicBezTo>
                  <a:cubicBezTo>
                    <a:pt x="21151" y="10807"/>
                    <a:pt x="21151" y="10807"/>
                    <a:pt x="21151" y="108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4" name="Shape 34244">
              <a:extLst>
                <a:ext uri="{FF2B5EF4-FFF2-40B4-BE49-F238E27FC236}">
                  <a16:creationId xmlns:a16="http://schemas.microsoft.com/office/drawing/2014/main" id="{F6303F22-24FA-7B4B-949C-2985C272BEB4}"/>
                </a:ext>
              </a:extLst>
            </p:cNvPr>
            <p:cNvSpPr/>
            <p:nvPr/>
          </p:nvSpPr>
          <p:spPr>
            <a:xfrm>
              <a:off x="14467934" y="6264695"/>
              <a:ext cx="347528" cy="3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8" y="5409"/>
                  </a:moveTo>
                  <a:cubicBezTo>
                    <a:pt x="8423" y="3519"/>
                    <a:pt x="7212" y="1948"/>
                    <a:pt x="5946" y="1906"/>
                  </a:cubicBezTo>
                  <a:lnTo>
                    <a:pt x="5894" y="1906"/>
                  </a:lnTo>
                  <a:cubicBezTo>
                    <a:pt x="5447" y="1906"/>
                    <a:pt x="5049" y="2111"/>
                    <a:pt x="4743" y="2498"/>
                  </a:cubicBezTo>
                  <a:cubicBezTo>
                    <a:pt x="4271" y="3097"/>
                    <a:pt x="4073" y="4045"/>
                    <a:pt x="4198" y="5100"/>
                  </a:cubicBezTo>
                  <a:cubicBezTo>
                    <a:pt x="4418" y="6988"/>
                    <a:pt x="5656" y="8619"/>
                    <a:pt x="6897" y="8662"/>
                  </a:cubicBezTo>
                  <a:lnTo>
                    <a:pt x="6916" y="8662"/>
                  </a:lnTo>
                  <a:cubicBezTo>
                    <a:pt x="7385" y="8662"/>
                    <a:pt x="7778" y="8457"/>
                    <a:pt x="8085" y="8070"/>
                  </a:cubicBezTo>
                  <a:cubicBezTo>
                    <a:pt x="8561" y="7463"/>
                    <a:pt x="8773" y="6468"/>
                    <a:pt x="8648" y="5409"/>
                  </a:cubicBezTo>
                  <a:cubicBezTo>
                    <a:pt x="8648" y="5409"/>
                    <a:pt x="8648" y="5409"/>
                    <a:pt x="8648" y="5409"/>
                  </a:cubicBezTo>
                  <a:close/>
                  <a:moveTo>
                    <a:pt x="2967" y="16668"/>
                  </a:moveTo>
                  <a:cubicBezTo>
                    <a:pt x="2967" y="18299"/>
                    <a:pt x="4433" y="19576"/>
                    <a:pt x="6303" y="19576"/>
                  </a:cubicBezTo>
                  <a:cubicBezTo>
                    <a:pt x="8773" y="19576"/>
                    <a:pt x="10022" y="18631"/>
                    <a:pt x="10022" y="16763"/>
                  </a:cubicBezTo>
                  <a:cubicBezTo>
                    <a:pt x="10022" y="16587"/>
                    <a:pt x="10003" y="16402"/>
                    <a:pt x="9965" y="16220"/>
                  </a:cubicBezTo>
                  <a:cubicBezTo>
                    <a:pt x="9800" y="15495"/>
                    <a:pt x="9201" y="15043"/>
                    <a:pt x="8298" y="14355"/>
                  </a:cubicBezTo>
                  <a:cubicBezTo>
                    <a:pt x="8173" y="14263"/>
                    <a:pt x="8044" y="14164"/>
                    <a:pt x="7911" y="14063"/>
                  </a:cubicBezTo>
                  <a:cubicBezTo>
                    <a:pt x="7520" y="13931"/>
                    <a:pt x="7106" y="13857"/>
                    <a:pt x="6683" y="13855"/>
                  </a:cubicBezTo>
                  <a:lnTo>
                    <a:pt x="6629" y="13852"/>
                  </a:lnTo>
                  <a:cubicBezTo>
                    <a:pt x="4680" y="13852"/>
                    <a:pt x="2967" y="15167"/>
                    <a:pt x="2967" y="16668"/>
                  </a:cubicBezTo>
                  <a:cubicBezTo>
                    <a:pt x="2967" y="16668"/>
                    <a:pt x="2967" y="16668"/>
                    <a:pt x="2967" y="16668"/>
                  </a:cubicBezTo>
                  <a:close/>
                  <a:moveTo>
                    <a:pt x="12670" y="907"/>
                  </a:moveTo>
                  <a:lnTo>
                    <a:pt x="11388" y="1940"/>
                  </a:lnTo>
                  <a:cubicBezTo>
                    <a:pt x="11312" y="2002"/>
                    <a:pt x="11218" y="2035"/>
                    <a:pt x="11123" y="2035"/>
                  </a:cubicBezTo>
                  <a:lnTo>
                    <a:pt x="10665" y="2035"/>
                  </a:lnTo>
                  <a:cubicBezTo>
                    <a:pt x="11255" y="2824"/>
                    <a:pt x="11605" y="3949"/>
                    <a:pt x="11605" y="5219"/>
                  </a:cubicBezTo>
                  <a:cubicBezTo>
                    <a:pt x="11605" y="6615"/>
                    <a:pt x="10968" y="7937"/>
                    <a:pt x="9814" y="8945"/>
                  </a:cubicBezTo>
                  <a:cubicBezTo>
                    <a:pt x="8922" y="9717"/>
                    <a:pt x="8887" y="9931"/>
                    <a:pt x="8887" y="10374"/>
                  </a:cubicBezTo>
                  <a:cubicBezTo>
                    <a:pt x="8897" y="10617"/>
                    <a:pt x="9521" y="11409"/>
                    <a:pt x="10204" y="11949"/>
                  </a:cubicBezTo>
                  <a:cubicBezTo>
                    <a:pt x="11803" y="13208"/>
                    <a:pt x="12396" y="14441"/>
                    <a:pt x="12396" y="16503"/>
                  </a:cubicBezTo>
                  <a:cubicBezTo>
                    <a:pt x="12396" y="18652"/>
                    <a:pt x="10930" y="20513"/>
                    <a:pt x="8659" y="21248"/>
                  </a:cubicBezTo>
                  <a:cubicBezTo>
                    <a:pt x="7930" y="21482"/>
                    <a:pt x="7141" y="21600"/>
                    <a:pt x="6315" y="21600"/>
                  </a:cubicBezTo>
                  <a:cubicBezTo>
                    <a:pt x="5396" y="21600"/>
                    <a:pt x="4510" y="21482"/>
                    <a:pt x="3686" y="21251"/>
                  </a:cubicBezTo>
                  <a:cubicBezTo>
                    <a:pt x="2090" y="20802"/>
                    <a:pt x="908" y="19953"/>
                    <a:pt x="358" y="18858"/>
                  </a:cubicBezTo>
                  <a:cubicBezTo>
                    <a:pt x="122" y="18382"/>
                    <a:pt x="0" y="17877"/>
                    <a:pt x="0" y="17354"/>
                  </a:cubicBezTo>
                  <a:cubicBezTo>
                    <a:pt x="0" y="16815"/>
                    <a:pt x="117" y="16269"/>
                    <a:pt x="344" y="15728"/>
                  </a:cubicBezTo>
                  <a:cubicBezTo>
                    <a:pt x="1219" y="13652"/>
                    <a:pt x="3526" y="12256"/>
                    <a:pt x="6079" y="12256"/>
                  </a:cubicBezTo>
                  <a:cubicBezTo>
                    <a:pt x="6106" y="12256"/>
                    <a:pt x="6130" y="12256"/>
                    <a:pt x="6152" y="12256"/>
                  </a:cubicBezTo>
                  <a:cubicBezTo>
                    <a:pt x="5946" y="11848"/>
                    <a:pt x="5843" y="11429"/>
                    <a:pt x="5843" y="10984"/>
                  </a:cubicBezTo>
                  <a:cubicBezTo>
                    <a:pt x="5843" y="10764"/>
                    <a:pt x="5870" y="10538"/>
                    <a:pt x="5924" y="10311"/>
                  </a:cubicBezTo>
                  <a:cubicBezTo>
                    <a:pt x="3244" y="10243"/>
                    <a:pt x="1238" y="8057"/>
                    <a:pt x="1238" y="5179"/>
                  </a:cubicBezTo>
                  <a:cubicBezTo>
                    <a:pt x="1238" y="3144"/>
                    <a:pt x="2699" y="1162"/>
                    <a:pt x="4786" y="362"/>
                  </a:cubicBezTo>
                  <a:cubicBezTo>
                    <a:pt x="5412" y="121"/>
                    <a:pt x="6049" y="0"/>
                    <a:pt x="6675" y="0"/>
                  </a:cubicBezTo>
                  <a:lnTo>
                    <a:pt x="12404" y="0"/>
                  </a:lnTo>
                  <a:cubicBezTo>
                    <a:pt x="12599" y="0"/>
                    <a:pt x="12772" y="139"/>
                    <a:pt x="12833" y="347"/>
                  </a:cubicBezTo>
                  <a:cubicBezTo>
                    <a:pt x="12895" y="553"/>
                    <a:pt x="12827" y="781"/>
                    <a:pt x="12670" y="907"/>
                  </a:cubicBezTo>
                  <a:cubicBezTo>
                    <a:pt x="12670" y="907"/>
                    <a:pt x="12670" y="907"/>
                    <a:pt x="12670" y="907"/>
                  </a:cubicBezTo>
                  <a:close/>
                  <a:moveTo>
                    <a:pt x="21151" y="10807"/>
                  </a:moveTo>
                  <a:lnTo>
                    <a:pt x="17892" y="10807"/>
                  </a:lnTo>
                  <a:lnTo>
                    <a:pt x="17892" y="14433"/>
                  </a:lnTo>
                  <a:cubicBezTo>
                    <a:pt x="17892" y="14711"/>
                    <a:pt x="17691" y="14934"/>
                    <a:pt x="17443" y="14934"/>
                  </a:cubicBezTo>
                  <a:lnTo>
                    <a:pt x="16515" y="14934"/>
                  </a:lnTo>
                  <a:cubicBezTo>
                    <a:pt x="16266" y="14934"/>
                    <a:pt x="16063" y="14711"/>
                    <a:pt x="16063" y="14433"/>
                  </a:cubicBezTo>
                  <a:lnTo>
                    <a:pt x="16063" y="10807"/>
                  </a:lnTo>
                  <a:lnTo>
                    <a:pt x="12808" y="10807"/>
                  </a:lnTo>
                  <a:cubicBezTo>
                    <a:pt x="12559" y="10807"/>
                    <a:pt x="12355" y="10582"/>
                    <a:pt x="12355" y="10305"/>
                  </a:cubicBezTo>
                  <a:lnTo>
                    <a:pt x="12355" y="9273"/>
                  </a:lnTo>
                  <a:cubicBezTo>
                    <a:pt x="12355" y="8994"/>
                    <a:pt x="12559" y="8769"/>
                    <a:pt x="12808" y="8769"/>
                  </a:cubicBezTo>
                  <a:lnTo>
                    <a:pt x="16063" y="8769"/>
                  </a:lnTo>
                  <a:lnTo>
                    <a:pt x="16063" y="5144"/>
                  </a:lnTo>
                  <a:cubicBezTo>
                    <a:pt x="16063" y="4869"/>
                    <a:pt x="16266" y="4643"/>
                    <a:pt x="16515" y="4643"/>
                  </a:cubicBezTo>
                  <a:lnTo>
                    <a:pt x="17443" y="4643"/>
                  </a:lnTo>
                  <a:cubicBezTo>
                    <a:pt x="17691" y="4643"/>
                    <a:pt x="17892" y="4869"/>
                    <a:pt x="17892" y="5144"/>
                  </a:cubicBezTo>
                  <a:lnTo>
                    <a:pt x="17892" y="8769"/>
                  </a:lnTo>
                  <a:lnTo>
                    <a:pt x="21151" y="8769"/>
                  </a:lnTo>
                  <a:cubicBezTo>
                    <a:pt x="21396" y="8769"/>
                    <a:pt x="21600" y="8994"/>
                    <a:pt x="21600" y="9273"/>
                  </a:cubicBezTo>
                  <a:lnTo>
                    <a:pt x="21600" y="10305"/>
                  </a:lnTo>
                  <a:cubicBezTo>
                    <a:pt x="21600" y="10582"/>
                    <a:pt x="21396" y="10807"/>
                    <a:pt x="21151" y="10807"/>
                  </a:cubicBezTo>
                  <a:cubicBezTo>
                    <a:pt x="21151" y="10807"/>
                    <a:pt x="21151" y="10807"/>
                    <a:pt x="21151" y="108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5" name="Shape 34245">
              <a:extLst>
                <a:ext uri="{FF2B5EF4-FFF2-40B4-BE49-F238E27FC236}">
                  <a16:creationId xmlns:a16="http://schemas.microsoft.com/office/drawing/2014/main" id="{AECAC8E2-9D6D-B34D-B179-6DE5D6D08150}"/>
                </a:ext>
              </a:extLst>
            </p:cNvPr>
            <p:cNvSpPr/>
            <p:nvPr/>
          </p:nvSpPr>
          <p:spPr>
            <a:xfrm>
              <a:off x="12353445" y="9604415"/>
              <a:ext cx="266020" cy="24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8" y="5409"/>
                  </a:moveTo>
                  <a:cubicBezTo>
                    <a:pt x="8423" y="3519"/>
                    <a:pt x="7212" y="1948"/>
                    <a:pt x="5946" y="1906"/>
                  </a:cubicBezTo>
                  <a:lnTo>
                    <a:pt x="5894" y="1906"/>
                  </a:lnTo>
                  <a:cubicBezTo>
                    <a:pt x="5447" y="1906"/>
                    <a:pt x="5049" y="2111"/>
                    <a:pt x="4743" y="2498"/>
                  </a:cubicBezTo>
                  <a:cubicBezTo>
                    <a:pt x="4271" y="3097"/>
                    <a:pt x="4073" y="4045"/>
                    <a:pt x="4198" y="5100"/>
                  </a:cubicBezTo>
                  <a:cubicBezTo>
                    <a:pt x="4418" y="6988"/>
                    <a:pt x="5656" y="8619"/>
                    <a:pt x="6897" y="8662"/>
                  </a:cubicBezTo>
                  <a:lnTo>
                    <a:pt x="6916" y="8662"/>
                  </a:lnTo>
                  <a:cubicBezTo>
                    <a:pt x="7385" y="8662"/>
                    <a:pt x="7778" y="8457"/>
                    <a:pt x="8085" y="8070"/>
                  </a:cubicBezTo>
                  <a:cubicBezTo>
                    <a:pt x="8561" y="7463"/>
                    <a:pt x="8773" y="6468"/>
                    <a:pt x="8648" y="5409"/>
                  </a:cubicBezTo>
                  <a:cubicBezTo>
                    <a:pt x="8648" y="5409"/>
                    <a:pt x="8648" y="5409"/>
                    <a:pt x="8648" y="5409"/>
                  </a:cubicBezTo>
                  <a:close/>
                  <a:moveTo>
                    <a:pt x="2967" y="16668"/>
                  </a:moveTo>
                  <a:cubicBezTo>
                    <a:pt x="2967" y="18299"/>
                    <a:pt x="4433" y="19576"/>
                    <a:pt x="6303" y="19576"/>
                  </a:cubicBezTo>
                  <a:cubicBezTo>
                    <a:pt x="8773" y="19576"/>
                    <a:pt x="10022" y="18631"/>
                    <a:pt x="10022" y="16763"/>
                  </a:cubicBezTo>
                  <a:cubicBezTo>
                    <a:pt x="10022" y="16587"/>
                    <a:pt x="10003" y="16402"/>
                    <a:pt x="9965" y="16220"/>
                  </a:cubicBezTo>
                  <a:cubicBezTo>
                    <a:pt x="9800" y="15495"/>
                    <a:pt x="9201" y="15043"/>
                    <a:pt x="8298" y="14355"/>
                  </a:cubicBezTo>
                  <a:cubicBezTo>
                    <a:pt x="8173" y="14263"/>
                    <a:pt x="8044" y="14164"/>
                    <a:pt x="7911" y="14063"/>
                  </a:cubicBezTo>
                  <a:cubicBezTo>
                    <a:pt x="7520" y="13931"/>
                    <a:pt x="7106" y="13857"/>
                    <a:pt x="6683" y="13855"/>
                  </a:cubicBezTo>
                  <a:lnTo>
                    <a:pt x="6629" y="13852"/>
                  </a:lnTo>
                  <a:cubicBezTo>
                    <a:pt x="4680" y="13852"/>
                    <a:pt x="2967" y="15167"/>
                    <a:pt x="2967" y="16668"/>
                  </a:cubicBezTo>
                  <a:cubicBezTo>
                    <a:pt x="2967" y="16668"/>
                    <a:pt x="2967" y="16668"/>
                    <a:pt x="2967" y="16668"/>
                  </a:cubicBezTo>
                  <a:close/>
                  <a:moveTo>
                    <a:pt x="12670" y="907"/>
                  </a:moveTo>
                  <a:lnTo>
                    <a:pt x="11388" y="1940"/>
                  </a:lnTo>
                  <a:cubicBezTo>
                    <a:pt x="11312" y="2002"/>
                    <a:pt x="11218" y="2035"/>
                    <a:pt x="11123" y="2035"/>
                  </a:cubicBezTo>
                  <a:lnTo>
                    <a:pt x="10665" y="2035"/>
                  </a:lnTo>
                  <a:cubicBezTo>
                    <a:pt x="11255" y="2824"/>
                    <a:pt x="11605" y="3949"/>
                    <a:pt x="11605" y="5219"/>
                  </a:cubicBezTo>
                  <a:cubicBezTo>
                    <a:pt x="11605" y="6615"/>
                    <a:pt x="10968" y="7937"/>
                    <a:pt x="9814" y="8945"/>
                  </a:cubicBezTo>
                  <a:cubicBezTo>
                    <a:pt x="8922" y="9717"/>
                    <a:pt x="8887" y="9931"/>
                    <a:pt x="8887" y="10374"/>
                  </a:cubicBezTo>
                  <a:cubicBezTo>
                    <a:pt x="8897" y="10617"/>
                    <a:pt x="9521" y="11409"/>
                    <a:pt x="10204" y="11949"/>
                  </a:cubicBezTo>
                  <a:cubicBezTo>
                    <a:pt x="11803" y="13208"/>
                    <a:pt x="12396" y="14441"/>
                    <a:pt x="12396" y="16503"/>
                  </a:cubicBezTo>
                  <a:cubicBezTo>
                    <a:pt x="12396" y="18652"/>
                    <a:pt x="10930" y="20513"/>
                    <a:pt x="8659" y="21248"/>
                  </a:cubicBezTo>
                  <a:cubicBezTo>
                    <a:pt x="7930" y="21482"/>
                    <a:pt x="7141" y="21600"/>
                    <a:pt x="6315" y="21600"/>
                  </a:cubicBezTo>
                  <a:cubicBezTo>
                    <a:pt x="5396" y="21600"/>
                    <a:pt x="4510" y="21482"/>
                    <a:pt x="3686" y="21251"/>
                  </a:cubicBezTo>
                  <a:cubicBezTo>
                    <a:pt x="2090" y="20802"/>
                    <a:pt x="908" y="19953"/>
                    <a:pt x="358" y="18858"/>
                  </a:cubicBezTo>
                  <a:cubicBezTo>
                    <a:pt x="122" y="18382"/>
                    <a:pt x="0" y="17877"/>
                    <a:pt x="0" y="17354"/>
                  </a:cubicBezTo>
                  <a:cubicBezTo>
                    <a:pt x="0" y="16815"/>
                    <a:pt x="117" y="16269"/>
                    <a:pt x="344" y="15728"/>
                  </a:cubicBezTo>
                  <a:cubicBezTo>
                    <a:pt x="1219" y="13652"/>
                    <a:pt x="3526" y="12256"/>
                    <a:pt x="6079" y="12256"/>
                  </a:cubicBezTo>
                  <a:cubicBezTo>
                    <a:pt x="6106" y="12256"/>
                    <a:pt x="6130" y="12256"/>
                    <a:pt x="6152" y="12256"/>
                  </a:cubicBezTo>
                  <a:cubicBezTo>
                    <a:pt x="5946" y="11848"/>
                    <a:pt x="5843" y="11429"/>
                    <a:pt x="5843" y="10984"/>
                  </a:cubicBezTo>
                  <a:cubicBezTo>
                    <a:pt x="5843" y="10764"/>
                    <a:pt x="5870" y="10538"/>
                    <a:pt x="5924" y="10311"/>
                  </a:cubicBezTo>
                  <a:cubicBezTo>
                    <a:pt x="3244" y="10243"/>
                    <a:pt x="1238" y="8057"/>
                    <a:pt x="1238" y="5179"/>
                  </a:cubicBezTo>
                  <a:cubicBezTo>
                    <a:pt x="1238" y="3144"/>
                    <a:pt x="2699" y="1162"/>
                    <a:pt x="4786" y="362"/>
                  </a:cubicBezTo>
                  <a:cubicBezTo>
                    <a:pt x="5412" y="121"/>
                    <a:pt x="6049" y="0"/>
                    <a:pt x="6675" y="0"/>
                  </a:cubicBezTo>
                  <a:lnTo>
                    <a:pt x="12404" y="0"/>
                  </a:lnTo>
                  <a:cubicBezTo>
                    <a:pt x="12599" y="0"/>
                    <a:pt x="12772" y="139"/>
                    <a:pt x="12833" y="347"/>
                  </a:cubicBezTo>
                  <a:cubicBezTo>
                    <a:pt x="12895" y="553"/>
                    <a:pt x="12827" y="781"/>
                    <a:pt x="12670" y="907"/>
                  </a:cubicBezTo>
                  <a:cubicBezTo>
                    <a:pt x="12670" y="907"/>
                    <a:pt x="12670" y="907"/>
                    <a:pt x="12670" y="907"/>
                  </a:cubicBezTo>
                  <a:close/>
                  <a:moveTo>
                    <a:pt x="21151" y="10807"/>
                  </a:moveTo>
                  <a:lnTo>
                    <a:pt x="17892" y="10807"/>
                  </a:lnTo>
                  <a:lnTo>
                    <a:pt x="17892" y="14433"/>
                  </a:lnTo>
                  <a:cubicBezTo>
                    <a:pt x="17892" y="14711"/>
                    <a:pt x="17691" y="14934"/>
                    <a:pt x="17443" y="14934"/>
                  </a:cubicBezTo>
                  <a:lnTo>
                    <a:pt x="16515" y="14934"/>
                  </a:lnTo>
                  <a:cubicBezTo>
                    <a:pt x="16266" y="14934"/>
                    <a:pt x="16063" y="14711"/>
                    <a:pt x="16063" y="14433"/>
                  </a:cubicBezTo>
                  <a:lnTo>
                    <a:pt x="16063" y="10807"/>
                  </a:lnTo>
                  <a:lnTo>
                    <a:pt x="12808" y="10807"/>
                  </a:lnTo>
                  <a:cubicBezTo>
                    <a:pt x="12559" y="10807"/>
                    <a:pt x="12355" y="10582"/>
                    <a:pt x="12355" y="10305"/>
                  </a:cubicBezTo>
                  <a:lnTo>
                    <a:pt x="12355" y="9273"/>
                  </a:lnTo>
                  <a:cubicBezTo>
                    <a:pt x="12355" y="8994"/>
                    <a:pt x="12559" y="8769"/>
                    <a:pt x="12808" y="8769"/>
                  </a:cubicBezTo>
                  <a:lnTo>
                    <a:pt x="16063" y="8769"/>
                  </a:lnTo>
                  <a:lnTo>
                    <a:pt x="16063" y="5144"/>
                  </a:lnTo>
                  <a:cubicBezTo>
                    <a:pt x="16063" y="4869"/>
                    <a:pt x="16266" y="4643"/>
                    <a:pt x="16515" y="4643"/>
                  </a:cubicBezTo>
                  <a:lnTo>
                    <a:pt x="17443" y="4643"/>
                  </a:lnTo>
                  <a:cubicBezTo>
                    <a:pt x="17691" y="4643"/>
                    <a:pt x="17892" y="4869"/>
                    <a:pt x="17892" y="5144"/>
                  </a:cubicBezTo>
                  <a:lnTo>
                    <a:pt x="17892" y="8769"/>
                  </a:lnTo>
                  <a:lnTo>
                    <a:pt x="21151" y="8769"/>
                  </a:lnTo>
                  <a:cubicBezTo>
                    <a:pt x="21396" y="8769"/>
                    <a:pt x="21600" y="8994"/>
                    <a:pt x="21600" y="9273"/>
                  </a:cubicBezTo>
                  <a:lnTo>
                    <a:pt x="21600" y="10305"/>
                  </a:lnTo>
                  <a:cubicBezTo>
                    <a:pt x="21600" y="10582"/>
                    <a:pt x="21396" y="10807"/>
                    <a:pt x="21151" y="10807"/>
                  </a:cubicBezTo>
                  <a:cubicBezTo>
                    <a:pt x="21151" y="10807"/>
                    <a:pt x="21151" y="10807"/>
                    <a:pt x="21151" y="108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6" name="Shape 34246">
              <a:extLst>
                <a:ext uri="{FF2B5EF4-FFF2-40B4-BE49-F238E27FC236}">
                  <a16:creationId xmlns:a16="http://schemas.microsoft.com/office/drawing/2014/main" id="{68DB749F-8E6E-894D-AF7D-C679B012C47B}"/>
                </a:ext>
              </a:extLst>
            </p:cNvPr>
            <p:cNvSpPr/>
            <p:nvPr/>
          </p:nvSpPr>
          <p:spPr>
            <a:xfrm>
              <a:off x="11817349" y="7826120"/>
              <a:ext cx="266022" cy="24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8" y="5409"/>
                  </a:moveTo>
                  <a:cubicBezTo>
                    <a:pt x="8423" y="3519"/>
                    <a:pt x="7212" y="1948"/>
                    <a:pt x="5946" y="1906"/>
                  </a:cubicBezTo>
                  <a:lnTo>
                    <a:pt x="5894" y="1906"/>
                  </a:lnTo>
                  <a:cubicBezTo>
                    <a:pt x="5447" y="1906"/>
                    <a:pt x="5049" y="2111"/>
                    <a:pt x="4743" y="2498"/>
                  </a:cubicBezTo>
                  <a:cubicBezTo>
                    <a:pt x="4271" y="3097"/>
                    <a:pt x="4073" y="4045"/>
                    <a:pt x="4198" y="5100"/>
                  </a:cubicBezTo>
                  <a:cubicBezTo>
                    <a:pt x="4418" y="6988"/>
                    <a:pt x="5656" y="8619"/>
                    <a:pt x="6897" y="8662"/>
                  </a:cubicBezTo>
                  <a:lnTo>
                    <a:pt x="6916" y="8662"/>
                  </a:lnTo>
                  <a:cubicBezTo>
                    <a:pt x="7385" y="8662"/>
                    <a:pt x="7778" y="8457"/>
                    <a:pt x="8085" y="8070"/>
                  </a:cubicBezTo>
                  <a:cubicBezTo>
                    <a:pt x="8561" y="7463"/>
                    <a:pt x="8773" y="6468"/>
                    <a:pt x="8648" y="5409"/>
                  </a:cubicBezTo>
                  <a:cubicBezTo>
                    <a:pt x="8648" y="5409"/>
                    <a:pt x="8648" y="5409"/>
                    <a:pt x="8648" y="5409"/>
                  </a:cubicBezTo>
                  <a:close/>
                  <a:moveTo>
                    <a:pt x="2967" y="16668"/>
                  </a:moveTo>
                  <a:cubicBezTo>
                    <a:pt x="2967" y="18299"/>
                    <a:pt x="4433" y="19576"/>
                    <a:pt x="6303" y="19576"/>
                  </a:cubicBezTo>
                  <a:cubicBezTo>
                    <a:pt x="8773" y="19576"/>
                    <a:pt x="10022" y="18631"/>
                    <a:pt x="10022" y="16763"/>
                  </a:cubicBezTo>
                  <a:cubicBezTo>
                    <a:pt x="10022" y="16587"/>
                    <a:pt x="10003" y="16402"/>
                    <a:pt x="9965" y="16220"/>
                  </a:cubicBezTo>
                  <a:cubicBezTo>
                    <a:pt x="9800" y="15495"/>
                    <a:pt x="9201" y="15043"/>
                    <a:pt x="8298" y="14355"/>
                  </a:cubicBezTo>
                  <a:cubicBezTo>
                    <a:pt x="8173" y="14263"/>
                    <a:pt x="8044" y="14164"/>
                    <a:pt x="7911" y="14063"/>
                  </a:cubicBezTo>
                  <a:cubicBezTo>
                    <a:pt x="7520" y="13931"/>
                    <a:pt x="7106" y="13857"/>
                    <a:pt x="6683" y="13855"/>
                  </a:cubicBezTo>
                  <a:lnTo>
                    <a:pt x="6629" y="13852"/>
                  </a:lnTo>
                  <a:cubicBezTo>
                    <a:pt x="4680" y="13852"/>
                    <a:pt x="2967" y="15167"/>
                    <a:pt x="2967" y="16668"/>
                  </a:cubicBezTo>
                  <a:cubicBezTo>
                    <a:pt x="2967" y="16668"/>
                    <a:pt x="2967" y="16668"/>
                    <a:pt x="2967" y="16668"/>
                  </a:cubicBezTo>
                  <a:close/>
                  <a:moveTo>
                    <a:pt x="12670" y="907"/>
                  </a:moveTo>
                  <a:lnTo>
                    <a:pt x="11388" y="1940"/>
                  </a:lnTo>
                  <a:cubicBezTo>
                    <a:pt x="11312" y="2002"/>
                    <a:pt x="11218" y="2035"/>
                    <a:pt x="11123" y="2035"/>
                  </a:cubicBezTo>
                  <a:lnTo>
                    <a:pt x="10665" y="2035"/>
                  </a:lnTo>
                  <a:cubicBezTo>
                    <a:pt x="11255" y="2824"/>
                    <a:pt x="11605" y="3949"/>
                    <a:pt x="11605" y="5219"/>
                  </a:cubicBezTo>
                  <a:cubicBezTo>
                    <a:pt x="11605" y="6615"/>
                    <a:pt x="10968" y="7937"/>
                    <a:pt x="9814" y="8945"/>
                  </a:cubicBezTo>
                  <a:cubicBezTo>
                    <a:pt x="8922" y="9717"/>
                    <a:pt x="8887" y="9931"/>
                    <a:pt x="8887" y="10374"/>
                  </a:cubicBezTo>
                  <a:cubicBezTo>
                    <a:pt x="8897" y="10617"/>
                    <a:pt x="9521" y="11409"/>
                    <a:pt x="10204" y="11949"/>
                  </a:cubicBezTo>
                  <a:cubicBezTo>
                    <a:pt x="11803" y="13208"/>
                    <a:pt x="12396" y="14441"/>
                    <a:pt x="12396" y="16503"/>
                  </a:cubicBezTo>
                  <a:cubicBezTo>
                    <a:pt x="12396" y="18652"/>
                    <a:pt x="10930" y="20513"/>
                    <a:pt x="8659" y="21248"/>
                  </a:cubicBezTo>
                  <a:cubicBezTo>
                    <a:pt x="7930" y="21482"/>
                    <a:pt x="7141" y="21600"/>
                    <a:pt x="6315" y="21600"/>
                  </a:cubicBezTo>
                  <a:cubicBezTo>
                    <a:pt x="5396" y="21600"/>
                    <a:pt x="4510" y="21482"/>
                    <a:pt x="3686" y="21251"/>
                  </a:cubicBezTo>
                  <a:cubicBezTo>
                    <a:pt x="2090" y="20802"/>
                    <a:pt x="908" y="19953"/>
                    <a:pt x="358" y="18858"/>
                  </a:cubicBezTo>
                  <a:cubicBezTo>
                    <a:pt x="122" y="18382"/>
                    <a:pt x="0" y="17877"/>
                    <a:pt x="0" y="17354"/>
                  </a:cubicBezTo>
                  <a:cubicBezTo>
                    <a:pt x="0" y="16815"/>
                    <a:pt x="117" y="16269"/>
                    <a:pt x="344" y="15728"/>
                  </a:cubicBezTo>
                  <a:cubicBezTo>
                    <a:pt x="1219" y="13652"/>
                    <a:pt x="3526" y="12256"/>
                    <a:pt x="6079" y="12256"/>
                  </a:cubicBezTo>
                  <a:cubicBezTo>
                    <a:pt x="6106" y="12256"/>
                    <a:pt x="6130" y="12256"/>
                    <a:pt x="6152" y="12256"/>
                  </a:cubicBezTo>
                  <a:cubicBezTo>
                    <a:pt x="5946" y="11848"/>
                    <a:pt x="5843" y="11429"/>
                    <a:pt x="5843" y="10984"/>
                  </a:cubicBezTo>
                  <a:cubicBezTo>
                    <a:pt x="5843" y="10764"/>
                    <a:pt x="5870" y="10538"/>
                    <a:pt x="5924" y="10311"/>
                  </a:cubicBezTo>
                  <a:cubicBezTo>
                    <a:pt x="3244" y="10243"/>
                    <a:pt x="1238" y="8057"/>
                    <a:pt x="1238" y="5179"/>
                  </a:cubicBezTo>
                  <a:cubicBezTo>
                    <a:pt x="1238" y="3144"/>
                    <a:pt x="2699" y="1162"/>
                    <a:pt x="4786" y="362"/>
                  </a:cubicBezTo>
                  <a:cubicBezTo>
                    <a:pt x="5412" y="121"/>
                    <a:pt x="6049" y="0"/>
                    <a:pt x="6675" y="0"/>
                  </a:cubicBezTo>
                  <a:lnTo>
                    <a:pt x="12404" y="0"/>
                  </a:lnTo>
                  <a:cubicBezTo>
                    <a:pt x="12599" y="0"/>
                    <a:pt x="12772" y="139"/>
                    <a:pt x="12833" y="347"/>
                  </a:cubicBezTo>
                  <a:cubicBezTo>
                    <a:pt x="12895" y="553"/>
                    <a:pt x="12827" y="781"/>
                    <a:pt x="12670" y="907"/>
                  </a:cubicBezTo>
                  <a:cubicBezTo>
                    <a:pt x="12670" y="907"/>
                    <a:pt x="12670" y="907"/>
                    <a:pt x="12670" y="907"/>
                  </a:cubicBezTo>
                  <a:close/>
                  <a:moveTo>
                    <a:pt x="21151" y="10807"/>
                  </a:moveTo>
                  <a:lnTo>
                    <a:pt x="17892" y="10807"/>
                  </a:lnTo>
                  <a:lnTo>
                    <a:pt x="17892" y="14433"/>
                  </a:lnTo>
                  <a:cubicBezTo>
                    <a:pt x="17892" y="14711"/>
                    <a:pt x="17691" y="14934"/>
                    <a:pt x="17443" y="14934"/>
                  </a:cubicBezTo>
                  <a:lnTo>
                    <a:pt x="16515" y="14934"/>
                  </a:lnTo>
                  <a:cubicBezTo>
                    <a:pt x="16266" y="14934"/>
                    <a:pt x="16063" y="14711"/>
                    <a:pt x="16063" y="14433"/>
                  </a:cubicBezTo>
                  <a:lnTo>
                    <a:pt x="16063" y="10807"/>
                  </a:lnTo>
                  <a:lnTo>
                    <a:pt x="12808" y="10807"/>
                  </a:lnTo>
                  <a:cubicBezTo>
                    <a:pt x="12559" y="10807"/>
                    <a:pt x="12355" y="10582"/>
                    <a:pt x="12355" y="10305"/>
                  </a:cubicBezTo>
                  <a:lnTo>
                    <a:pt x="12355" y="9273"/>
                  </a:lnTo>
                  <a:cubicBezTo>
                    <a:pt x="12355" y="8994"/>
                    <a:pt x="12559" y="8769"/>
                    <a:pt x="12808" y="8769"/>
                  </a:cubicBezTo>
                  <a:lnTo>
                    <a:pt x="16063" y="8769"/>
                  </a:lnTo>
                  <a:lnTo>
                    <a:pt x="16063" y="5144"/>
                  </a:lnTo>
                  <a:cubicBezTo>
                    <a:pt x="16063" y="4869"/>
                    <a:pt x="16266" y="4643"/>
                    <a:pt x="16515" y="4643"/>
                  </a:cubicBezTo>
                  <a:lnTo>
                    <a:pt x="17443" y="4643"/>
                  </a:lnTo>
                  <a:cubicBezTo>
                    <a:pt x="17691" y="4643"/>
                    <a:pt x="17892" y="4869"/>
                    <a:pt x="17892" y="5144"/>
                  </a:cubicBezTo>
                  <a:lnTo>
                    <a:pt x="17892" y="8769"/>
                  </a:lnTo>
                  <a:lnTo>
                    <a:pt x="21151" y="8769"/>
                  </a:lnTo>
                  <a:cubicBezTo>
                    <a:pt x="21396" y="8769"/>
                    <a:pt x="21600" y="8994"/>
                    <a:pt x="21600" y="9273"/>
                  </a:cubicBezTo>
                  <a:lnTo>
                    <a:pt x="21600" y="10305"/>
                  </a:lnTo>
                  <a:cubicBezTo>
                    <a:pt x="21600" y="10582"/>
                    <a:pt x="21396" y="10807"/>
                    <a:pt x="21151" y="10807"/>
                  </a:cubicBezTo>
                  <a:cubicBezTo>
                    <a:pt x="21151" y="10807"/>
                    <a:pt x="21151" y="10807"/>
                    <a:pt x="21151" y="108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7" name="Shape 34247">
              <a:extLst>
                <a:ext uri="{FF2B5EF4-FFF2-40B4-BE49-F238E27FC236}">
                  <a16:creationId xmlns:a16="http://schemas.microsoft.com/office/drawing/2014/main" id="{1ABFF129-E80C-F247-A754-2125E18173ED}"/>
                </a:ext>
              </a:extLst>
            </p:cNvPr>
            <p:cNvSpPr/>
            <p:nvPr/>
          </p:nvSpPr>
          <p:spPr>
            <a:xfrm>
              <a:off x="10728159" y="11858687"/>
              <a:ext cx="359648" cy="35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8" name="Shape 34248">
              <a:extLst>
                <a:ext uri="{FF2B5EF4-FFF2-40B4-BE49-F238E27FC236}">
                  <a16:creationId xmlns:a16="http://schemas.microsoft.com/office/drawing/2014/main" id="{7EA4D8CC-C1B2-A14A-9C66-409A714C6357}"/>
                </a:ext>
              </a:extLst>
            </p:cNvPr>
            <p:cNvSpPr/>
            <p:nvPr/>
          </p:nvSpPr>
          <p:spPr>
            <a:xfrm>
              <a:off x="11187068" y="11262359"/>
              <a:ext cx="266020" cy="24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8" y="5409"/>
                  </a:moveTo>
                  <a:cubicBezTo>
                    <a:pt x="8423" y="3519"/>
                    <a:pt x="7212" y="1948"/>
                    <a:pt x="5946" y="1906"/>
                  </a:cubicBezTo>
                  <a:lnTo>
                    <a:pt x="5894" y="1906"/>
                  </a:lnTo>
                  <a:cubicBezTo>
                    <a:pt x="5447" y="1906"/>
                    <a:pt x="5049" y="2111"/>
                    <a:pt x="4743" y="2498"/>
                  </a:cubicBezTo>
                  <a:cubicBezTo>
                    <a:pt x="4271" y="3097"/>
                    <a:pt x="4073" y="4045"/>
                    <a:pt x="4198" y="5100"/>
                  </a:cubicBezTo>
                  <a:cubicBezTo>
                    <a:pt x="4418" y="6988"/>
                    <a:pt x="5656" y="8619"/>
                    <a:pt x="6897" y="8662"/>
                  </a:cubicBezTo>
                  <a:lnTo>
                    <a:pt x="6916" y="8662"/>
                  </a:lnTo>
                  <a:cubicBezTo>
                    <a:pt x="7385" y="8662"/>
                    <a:pt x="7778" y="8457"/>
                    <a:pt x="8085" y="8070"/>
                  </a:cubicBezTo>
                  <a:cubicBezTo>
                    <a:pt x="8561" y="7463"/>
                    <a:pt x="8773" y="6468"/>
                    <a:pt x="8648" y="5409"/>
                  </a:cubicBezTo>
                  <a:cubicBezTo>
                    <a:pt x="8648" y="5409"/>
                    <a:pt x="8648" y="5409"/>
                    <a:pt x="8648" y="5409"/>
                  </a:cubicBezTo>
                  <a:close/>
                  <a:moveTo>
                    <a:pt x="2967" y="16668"/>
                  </a:moveTo>
                  <a:cubicBezTo>
                    <a:pt x="2967" y="18299"/>
                    <a:pt x="4433" y="19576"/>
                    <a:pt x="6303" y="19576"/>
                  </a:cubicBezTo>
                  <a:cubicBezTo>
                    <a:pt x="8773" y="19576"/>
                    <a:pt x="10022" y="18631"/>
                    <a:pt x="10022" y="16763"/>
                  </a:cubicBezTo>
                  <a:cubicBezTo>
                    <a:pt x="10022" y="16587"/>
                    <a:pt x="10003" y="16402"/>
                    <a:pt x="9965" y="16220"/>
                  </a:cubicBezTo>
                  <a:cubicBezTo>
                    <a:pt x="9800" y="15495"/>
                    <a:pt x="9201" y="15043"/>
                    <a:pt x="8298" y="14355"/>
                  </a:cubicBezTo>
                  <a:cubicBezTo>
                    <a:pt x="8173" y="14263"/>
                    <a:pt x="8044" y="14164"/>
                    <a:pt x="7911" y="14063"/>
                  </a:cubicBezTo>
                  <a:cubicBezTo>
                    <a:pt x="7520" y="13931"/>
                    <a:pt x="7106" y="13857"/>
                    <a:pt x="6683" y="13855"/>
                  </a:cubicBezTo>
                  <a:lnTo>
                    <a:pt x="6629" y="13852"/>
                  </a:lnTo>
                  <a:cubicBezTo>
                    <a:pt x="4680" y="13852"/>
                    <a:pt x="2967" y="15167"/>
                    <a:pt x="2967" y="16668"/>
                  </a:cubicBezTo>
                  <a:cubicBezTo>
                    <a:pt x="2967" y="16668"/>
                    <a:pt x="2967" y="16668"/>
                    <a:pt x="2967" y="16668"/>
                  </a:cubicBezTo>
                  <a:close/>
                  <a:moveTo>
                    <a:pt x="12670" y="907"/>
                  </a:moveTo>
                  <a:lnTo>
                    <a:pt x="11388" y="1940"/>
                  </a:lnTo>
                  <a:cubicBezTo>
                    <a:pt x="11312" y="2002"/>
                    <a:pt x="11218" y="2035"/>
                    <a:pt x="11123" y="2035"/>
                  </a:cubicBezTo>
                  <a:lnTo>
                    <a:pt x="10665" y="2035"/>
                  </a:lnTo>
                  <a:cubicBezTo>
                    <a:pt x="11255" y="2824"/>
                    <a:pt x="11605" y="3949"/>
                    <a:pt x="11605" y="5219"/>
                  </a:cubicBezTo>
                  <a:cubicBezTo>
                    <a:pt x="11605" y="6615"/>
                    <a:pt x="10968" y="7937"/>
                    <a:pt x="9814" y="8945"/>
                  </a:cubicBezTo>
                  <a:cubicBezTo>
                    <a:pt x="8922" y="9717"/>
                    <a:pt x="8887" y="9931"/>
                    <a:pt x="8887" y="10374"/>
                  </a:cubicBezTo>
                  <a:cubicBezTo>
                    <a:pt x="8897" y="10617"/>
                    <a:pt x="9521" y="11409"/>
                    <a:pt x="10204" y="11949"/>
                  </a:cubicBezTo>
                  <a:cubicBezTo>
                    <a:pt x="11803" y="13208"/>
                    <a:pt x="12396" y="14441"/>
                    <a:pt x="12396" y="16503"/>
                  </a:cubicBezTo>
                  <a:cubicBezTo>
                    <a:pt x="12396" y="18652"/>
                    <a:pt x="10930" y="20513"/>
                    <a:pt x="8659" y="21248"/>
                  </a:cubicBezTo>
                  <a:cubicBezTo>
                    <a:pt x="7930" y="21482"/>
                    <a:pt x="7141" y="21600"/>
                    <a:pt x="6315" y="21600"/>
                  </a:cubicBezTo>
                  <a:cubicBezTo>
                    <a:pt x="5396" y="21600"/>
                    <a:pt x="4510" y="21482"/>
                    <a:pt x="3686" y="21251"/>
                  </a:cubicBezTo>
                  <a:cubicBezTo>
                    <a:pt x="2090" y="20802"/>
                    <a:pt x="908" y="19953"/>
                    <a:pt x="358" y="18858"/>
                  </a:cubicBezTo>
                  <a:cubicBezTo>
                    <a:pt x="122" y="18382"/>
                    <a:pt x="0" y="17877"/>
                    <a:pt x="0" y="17354"/>
                  </a:cubicBezTo>
                  <a:cubicBezTo>
                    <a:pt x="0" y="16815"/>
                    <a:pt x="117" y="16269"/>
                    <a:pt x="344" y="15728"/>
                  </a:cubicBezTo>
                  <a:cubicBezTo>
                    <a:pt x="1219" y="13652"/>
                    <a:pt x="3526" y="12256"/>
                    <a:pt x="6079" y="12256"/>
                  </a:cubicBezTo>
                  <a:cubicBezTo>
                    <a:pt x="6106" y="12256"/>
                    <a:pt x="6130" y="12256"/>
                    <a:pt x="6152" y="12256"/>
                  </a:cubicBezTo>
                  <a:cubicBezTo>
                    <a:pt x="5946" y="11848"/>
                    <a:pt x="5843" y="11429"/>
                    <a:pt x="5843" y="10984"/>
                  </a:cubicBezTo>
                  <a:cubicBezTo>
                    <a:pt x="5843" y="10764"/>
                    <a:pt x="5870" y="10538"/>
                    <a:pt x="5924" y="10311"/>
                  </a:cubicBezTo>
                  <a:cubicBezTo>
                    <a:pt x="3244" y="10243"/>
                    <a:pt x="1238" y="8057"/>
                    <a:pt x="1238" y="5179"/>
                  </a:cubicBezTo>
                  <a:cubicBezTo>
                    <a:pt x="1238" y="3144"/>
                    <a:pt x="2699" y="1162"/>
                    <a:pt x="4786" y="362"/>
                  </a:cubicBezTo>
                  <a:cubicBezTo>
                    <a:pt x="5412" y="121"/>
                    <a:pt x="6049" y="0"/>
                    <a:pt x="6675" y="0"/>
                  </a:cubicBezTo>
                  <a:lnTo>
                    <a:pt x="12404" y="0"/>
                  </a:lnTo>
                  <a:cubicBezTo>
                    <a:pt x="12599" y="0"/>
                    <a:pt x="12772" y="139"/>
                    <a:pt x="12833" y="347"/>
                  </a:cubicBezTo>
                  <a:cubicBezTo>
                    <a:pt x="12895" y="553"/>
                    <a:pt x="12827" y="781"/>
                    <a:pt x="12670" y="907"/>
                  </a:cubicBezTo>
                  <a:cubicBezTo>
                    <a:pt x="12670" y="907"/>
                    <a:pt x="12670" y="907"/>
                    <a:pt x="12670" y="907"/>
                  </a:cubicBezTo>
                  <a:close/>
                  <a:moveTo>
                    <a:pt x="21151" y="10807"/>
                  </a:moveTo>
                  <a:lnTo>
                    <a:pt x="17892" y="10807"/>
                  </a:lnTo>
                  <a:lnTo>
                    <a:pt x="17892" y="14433"/>
                  </a:lnTo>
                  <a:cubicBezTo>
                    <a:pt x="17892" y="14711"/>
                    <a:pt x="17691" y="14934"/>
                    <a:pt x="17443" y="14934"/>
                  </a:cubicBezTo>
                  <a:lnTo>
                    <a:pt x="16515" y="14934"/>
                  </a:lnTo>
                  <a:cubicBezTo>
                    <a:pt x="16266" y="14934"/>
                    <a:pt x="16063" y="14711"/>
                    <a:pt x="16063" y="14433"/>
                  </a:cubicBezTo>
                  <a:lnTo>
                    <a:pt x="16063" y="10807"/>
                  </a:lnTo>
                  <a:lnTo>
                    <a:pt x="12808" y="10807"/>
                  </a:lnTo>
                  <a:cubicBezTo>
                    <a:pt x="12559" y="10807"/>
                    <a:pt x="12355" y="10582"/>
                    <a:pt x="12355" y="10305"/>
                  </a:cubicBezTo>
                  <a:lnTo>
                    <a:pt x="12355" y="9273"/>
                  </a:lnTo>
                  <a:cubicBezTo>
                    <a:pt x="12355" y="8994"/>
                    <a:pt x="12559" y="8769"/>
                    <a:pt x="12808" y="8769"/>
                  </a:cubicBezTo>
                  <a:lnTo>
                    <a:pt x="16063" y="8769"/>
                  </a:lnTo>
                  <a:lnTo>
                    <a:pt x="16063" y="5144"/>
                  </a:lnTo>
                  <a:cubicBezTo>
                    <a:pt x="16063" y="4869"/>
                    <a:pt x="16266" y="4643"/>
                    <a:pt x="16515" y="4643"/>
                  </a:cubicBezTo>
                  <a:lnTo>
                    <a:pt x="17443" y="4643"/>
                  </a:lnTo>
                  <a:cubicBezTo>
                    <a:pt x="17691" y="4643"/>
                    <a:pt x="17892" y="4869"/>
                    <a:pt x="17892" y="5144"/>
                  </a:cubicBezTo>
                  <a:lnTo>
                    <a:pt x="17892" y="8769"/>
                  </a:lnTo>
                  <a:lnTo>
                    <a:pt x="21151" y="8769"/>
                  </a:lnTo>
                  <a:cubicBezTo>
                    <a:pt x="21396" y="8769"/>
                    <a:pt x="21600" y="8994"/>
                    <a:pt x="21600" y="9273"/>
                  </a:cubicBezTo>
                  <a:lnTo>
                    <a:pt x="21600" y="10305"/>
                  </a:lnTo>
                  <a:cubicBezTo>
                    <a:pt x="21600" y="10582"/>
                    <a:pt x="21396" y="10807"/>
                    <a:pt x="21151" y="10807"/>
                  </a:cubicBezTo>
                  <a:cubicBezTo>
                    <a:pt x="21151" y="10807"/>
                    <a:pt x="21151" y="10807"/>
                    <a:pt x="21151" y="108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19" name="Shape 34249">
              <a:extLst>
                <a:ext uri="{FF2B5EF4-FFF2-40B4-BE49-F238E27FC236}">
                  <a16:creationId xmlns:a16="http://schemas.microsoft.com/office/drawing/2014/main" id="{A49387FC-C1C9-8640-8B35-6D58A8D1920C}"/>
                </a:ext>
              </a:extLst>
            </p:cNvPr>
            <p:cNvSpPr/>
            <p:nvPr/>
          </p:nvSpPr>
          <p:spPr>
            <a:xfrm>
              <a:off x="11097651" y="11556529"/>
              <a:ext cx="363722" cy="48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89"/>
                  </a:moveTo>
                  <a:lnTo>
                    <a:pt x="7526" y="11318"/>
                  </a:lnTo>
                  <a:lnTo>
                    <a:pt x="10639" y="10027"/>
                  </a:lnTo>
                  <a:lnTo>
                    <a:pt x="6735" y="4831"/>
                  </a:lnTo>
                  <a:cubicBezTo>
                    <a:pt x="7186" y="4822"/>
                    <a:pt x="7638" y="4734"/>
                    <a:pt x="8042" y="4542"/>
                  </a:cubicBezTo>
                  <a:cubicBezTo>
                    <a:pt x="8843" y="4160"/>
                    <a:pt x="9286" y="3488"/>
                    <a:pt x="9338" y="2779"/>
                  </a:cubicBezTo>
                  <a:cubicBezTo>
                    <a:pt x="9343" y="2717"/>
                    <a:pt x="9344" y="2654"/>
                    <a:pt x="9343" y="2591"/>
                  </a:cubicBezTo>
                  <a:cubicBezTo>
                    <a:pt x="10859" y="2532"/>
                    <a:pt x="12290" y="2713"/>
                    <a:pt x="13557" y="3159"/>
                  </a:cubicBezTo>
                  <a:cubicBezTo>
                    <a:pt x="15647" y="3894"/>
                    <a:pt x="17171" y="5277"/>
                    <a:pt x="17964" y="7158"/>
                  </a:cubicBezTo>
                  <a:cubicBezTo>
                    <a:pt x="19200" y="10089"/>
                    <a:pt x="17878" y="13269"/>
                    <a:pt x="14770" y="15143"/>
                  </a:cubicBezTo>
                  <a:lnTo>
                    <a:pt x="13545" y="13629"/>
                  </a:lnTo>
                  <a:lnTo>
                    <a:pt x="15711" y="12662"/>
                  </a:lnTo>
                  <a:lnTo>
                    <a:pt x="15100" y="11906"/>
                  </a:lnTo>
                  <a:lnTo>
                    <a:pt x="7202" y="15433"/>
                  </a:lnTo>
                  <a:lnTo>
                    <a:pt x="7813" y="16189"/>
                  </a:lnTo>
                  <a:lnTo>
                    <a:pt x="9983" y="15220"/>
                  </a:lnTo>
                  <a:lnTo>
                    <a:pt x="11972" y="17680"/>
                  </a:lnTo>
                  <a:lnTo>
                    <a:pt x="7432" y="19708"/>
                  </a:lnTo>
                  <a:lnTo>
                    <a:pt x="8961" y="21600"/>
                  </a:lnTo>
                  <a:lnTo>
                    <a:pt x="21600" y="15956"/>
                  </a:lnTo>
                  <a:lnTo>
                    <a:pt x="20070" y="14064"/>
                  </a:lnTo>
                  <a:lnTo>
                    <a:pt x="16905" y="15477"/>
                  </a:lnTo>
                  <a:cubicBezTo>
                    <a:pt x="19819" y="13226"/>
                    <a:pt x="20973" y="9873"/>
                    <a:pt x="19662" y="6762"/>
                  </a:cubicBezTo>
                  <a:cubicBezTo>
                    <a:pt x="18716" y="4520"/>
                    <a:pt x="16868" y="2861"/>
                    <a:pt x="14317" y="1964"/>
                  </a:cubicBezTo>
                  <a:cubicBezTo>
                    <a:pt x="12625" y="1368"/>
                    <a:pt x="10722" y="1151"/>
                    <a:pt x="8713" y="1295"/>
                  </a:cubicBezTo>
                  <a:cubicBezTo>
                    <a:pt x="7813" y="536"/>
                    <a:pt x="6285" y="336"/>
                    <a:pt x="5078" y="875"/>
                  </a:cubicBezTo>
                  <a:cubicBezTo>
                    <a:pt x="4725" y="1032"/>
                    <a:pt x="4440" y="1236"/>
                    <a:pt x="4217" y="1471"/>
                  </a:cubicBezTo>
                  <a:lnTo>
                    <a:pt x="3109" y="0"/>
                  </a:lnTo>
                  <a:lnTo>
                    <a:pt x="0" y="1289"/>
                  </a:lnTo>
                  <a:close/>
                  <a:moveTo>
                    <a:pt x="5994" y="2008"/>
                  </a:moveTo>
                  <a:cubicBezTo>
                    <a:pt x="6453" y="1798"/>
                    <a:pt x="7049" y="1856"/>
                    <a:pt x="7404" y="2156"/>
                  </a:cubicBezTo>
                  <a:cubicBezTo>
                    <a:pt x="7771" y="2467"/>
                    <a:pt x="7762" y="2932"/>
                    <a:pt x="7387" y="3235"/>
                  </a:cubicBezTo>
                  <a:cubicBezTo>
                    <a:pt x="7313" y="3300"/>
                    <a:pt x="7226" y="3359"/>
                    <a:pt x="7123" y="3405"/>
                  </a:cubicBezTo>
                  <a:cubicBezTo>
                    <a:pt x="6605" y="3637"/>
                    <a:pt x="5928" y="3511"/>
                    <a:pt x="5619" y="3126"/>
                  </a:cubicBezTo>
                  <a:cubicBezTo>
                    <a:pt x="5309" y="2742"/>
                    <a:pt x="5480" y="2244"/>
                    <a:pt x="5994" y="2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0" name="Shape 34250">
              <a:extLst>
                <a:ext uri="{FF2B5EF4-FFF2-40B4-BE49-F238E27FC236}">
                  <a16:creationId xmlns:a16="http://schemas.microsoft.com/office/drawing/2014/main" id="{929D6D8D-C30E-1E44-9447-2159C55BBC73}"/>
                </a:ext>
              </a:extLst>
            </p:cNvPr>
            <p:cNvSpPr/>
            <p:nvPr/>
          </p:nvSpPr>
          <p:spPr>
            <a:xfrm>
              <a:off x="11475026" y="12061751"/>
              <a:ext cx="218222" cy="28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287" extrusionOk="0">
                  <a:moveTo>
                    <a:pt x="8719" y="13902"/>
                  </a:moveTo>
                  <a:cubicBezTo>
                    <a:pt x="8086" y="16090"/>
                    <a:pt x="7465" y="18199"/>
                    <a:pt x="6111" y="19862"/>
                  </a:cubicBezTo>
                  <a:cubicBezTo>
                    <a:pt x="5699" y="20370"/>
                    <a:pt x="5281" y="21012"/>
                    <a:pt x="4573" y="21287"/>
                  </a:cubicBezTo>
                  <a:cubicBezTo>
                    <a:pt x="3525" y="17039"/>
                    <a:pt x="5712" y="13464"/>
                    <a:pt x="6579" y="9893"/>
                  </a:cubicBezTo>
                  <a:cubicBezTo>
                    <a:pt x="5475" y="8121"/>
                    <a:pt x="6162" y="5116"/>
                    <a:pt x="8519" y="4777"/>
                  </a:cubicBezTo>
                  <a:cubicBezTo>
                    <a:pt x="11938" y="4282"/>
                    <a:pt x="11037" y="7536"/>
                    <a:pt x="10457" y="9049"/>
                  </a:cubicBezTo>
                  <a:cubicBezTo>
                    <a:pt x="10139" y="9877"/>
                    <a:pt x="9566" y="10671"/>
                    <a:pt x="9654" y="11581"/>
                  </a:cubicBezTo>
                  <a:cubicBezTo>
                    <a:pt x="9843" y="13499"/>
                    <a:pt x="12902" y="13622"/>
                    <a:pt x="14467" y="12636"/>
                  </a:cubicBezTo>
                  <a:cubicBezTo>
                    <a:pt x="16713" y="11223"/>
                    <a:pt x="17361" y="8494"/>
                    <a:pt x="17144" y="6253"/>
                  </a:cubicBezTo>
                  <a:cubicBezTo>
                    <a:pt x="16810" y="2840"/>
                    <a:pt x="11909" y="1143"/>
                    <a:pt x="7583" y="2508"/>
                  </a:cubicBezTo>
                  <a:cubicBezTo>
                    <a:pt x="5355" y="3211"/>
                    <a:pt x="3329" y="4827"/>
                    <a:pt x="3035" y="7202"/>
                  </a:cubicBezTo>
                  <a:cubicBezTo>
                    <a:pt x="2881" y="8453"/>
                    <a:pt x="3214" y="9451"/>
                    <a:pt x="3838" y="10156"/>
                  </a:cubicBezTo>
                  <a:cubicBezTo>
                    <a:pt x="3933" y="10263"/>
                    <a:pt x="4258" y="10453"/>
                    <a:pt x="4305" y="10738"/>
                  </a:cubicBezTo>
                  <a:cubicBezTo>
                    <a:pt x="4403" y="11316"/>
                    <a:pt x="3968" y="11940"/>
                    <a:pt x="3570" y="12371"/>
                  </a:cubicBezTo>
                  <a:cubicBezTo>
                    <a:pt x="1354" y="11867"/>
                    <a:pt x="210" y="10298"/>
                    <a:pt x="26" y="8311"/>
                  </a:cubicBezTo>
                  <a:cubicBezTo>
                    <a:pt x="-390" y="3790"/>
                    <a:pt x="4313" y="350"/>
                    <a:pt x="9854" y="29"/>
                  </a:cubicBezTo>
                  <a:cubicBezTo>
                    <a:pt x="15764" y="-313"/>
                    <a:pt x="20453" y="2380"/>
                    <a:pt x="20886" y="6306"/>
                  </a:cubicBezTo>
                  <a:cubicBezTo>
                    <a:pt x="21210" y="9225"/>
                    <a:pt x="19897" y="12163"/>
                    <a:pt x="17812" y="13743"/>
                  </a:cubicBezTo>
                  <a:cubicBezTo>
                    <a:pt x="16244" y="14931"/>
                    <a:pt x="12913" y="16092"/>
                    <a:pt x="10190" y="14957"/>
                  </a:cubicBezTo>
                  <a:cubicBezTo>
                    <a:pt x="9585" y="14704"/>
                    <a:pt x="9318" y="14397"/>
                    <a:pt x="8719" y="13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1" name="Shape 34251">
              <a:extLst>
                <a:ext uri="{FF2B5EF4-FFF2-40B4-BE49-F238E27FC236}">
                  <a16:creationId xmlns:a16="http://schemas.microsoft.com/office/drawing/2014/main" id="{AA59C61D-8D16-4F45-82E5-8A19584579B4}"/>
                </a:ext>
              </a:extLst>
            </p:cNvPr>
            <p:cNvSpPr/>
            <p:nvPr/>
          </p:nvSpPr>
          <p:spPr>
            <a:xfrm>
              <a:off x="11001064" y="12147982"/>
              <a:ext cx="241994" cy="27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2" name="Shape 34252">
              <a:extLst>
                <a:ext uri="{FF2B5EF4-FFF2-40B4-BE49-F238E27FC236}">
                  <a16:creationId xmlns:a16="http://schemas.microsoft.com/office/drawing/2014/main" id="{532D4F21-EDC3-5A43-BEE7-D7F38D49BCF1}"/>
                </a:ext>
              </a:extLst>
            </p:cNvPr>
            <p:cNvSpPr/>
            <p:nvPr/>
          </p:nvSpPr>
          <p:spPr>
            <a:xfrm>
              <a:off x="11499317" y="12714275"/>
              <a:ext cx="353634" cy="24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b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3" name="Shape 34253">
              <a:extLst>
                <a:ext uri="{FF2B5EF4-FFF2-40B4-BE49-F238E27FC236}">
                  <a16:creationId xmlns:a16="http://schemas.microsoft.com/office/drawing/2014/main" id="{F78AB9E7-9FBD-3D4F-9F6B-430237196299}"/>
                </a:ext>
              </a:extLst>
            </p:cNvPr>
            <p:cNvSpPr/>
            <p:nvPr/>
          </p:nvSpPr>
          <p:spPr>
            <a:xfrm rot="1920000">
              <a:off x="12259440" y="12552699"/>
              <a:ext cx="459460" cy="12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936"/>
                  </a:moveTo>
                  <a:lnTo>
                    <a:pt x="17631" y="5428"/>
                  </a:lnTo>
                  <a:lnTo>
                    <a:pt x="17241" y="21600"/>
                  </a:lnTo>
                  <a:cubicBezTo>
                    <a:pt x="17241" y="21600"/>
                    <a:pt x="21600" y="14936"/>
                    <a:pt x="21600" y="14936"/>
                  </a:cubicBezTo>
                  <a:close/>
                  <a:moveTo>
                    <a:pt x="16506" y="21368"/>
                  </a:moveTo>
                  <a:lnTo>
                    <a:pt x="16896" y="5196"/>
                  </a:lnTo>
                  <a:lnTo>
                    <a:pt x="3794" y="1071"/>
                  </a:lnTo>
                  <a:lnTo>
                    <a:pt x="3401" y="17243"/>
                  </a:lnTo>
                  <a:cubicBezTo>
                    <a:pt x="3401" y="17243"/>
                    <a:pt x="16506" y="21368"/>
                    <a:pt x="16506" y="21368"/>
                  </a:cubicBezTo>
                  <a:close/>
                  <a:moveTo>
                    <a:pt x="2651" y="17004"/>
                  </a:moveTo>
                  <a:lnTo>
                    <a:pt x="3043" y="832"/>
                  </a:lnTo>
                  <a:lnTo>
                    <a:pt x="393" y="0"/>
                  </a:lnTo>
                  <a:lnTo>
                    <a:pt x="0" y="16172"/>
                  </a:lnTo>
                  <a:cubicBezTo>
                    <a:pt x="0" y="16172"/>
                    <a:pt x="2651" y="17004"/>
                    <a:pt x="2651" y="170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4" name="Shape 34254">
              <a:extLst>
                <a:ext uri="{FF2B5EF4-FFF2-40B4-BE49-F238E27FC236}">
                  <a16:creationId xmlns:a16="http://schemas.microsoft.com/office/drawing/2014/main" id="{D6B4C8F8-34FF-BB45-A84F-10FC705BF7EC}"/>
                </a:ext>
              </a:extLst>
            </p:cNvPr>
            <p:cNvSpPr/>
            <p:nvPr/>
          </p:nvSpPr>
          <p:spPr>
            <a:xfrm>
              <a:off x="10340903" y="5125500"/>
              <a:ext cx="609452" cy="54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5" name="Shape 34255">
              <a:extLst>
                <a:ext uri="{FF2B5EF4-FFF2-40B4-BE49-F238E27FC236}">
                  <a16:creationId xmlns:a16="http://schemas.microsoft.com/office/drawing/2014/main" id="{535F2128-52E3-7043-86CD-F3523629279F}"/>
                </a:ext>
              </a:extLst>
            </p:cNvPr>
            <p:cNvSpPr/>
            <p:nvPr/>
          </p:nvSpPr>
          <p:spPr>
            <a:xfrm>
              <a:off x="9854702" y="4803941"/>
              <a:ext cx="502982" cy="459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16" extrusionOk="0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3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6" name="Shape 34256">
              <a:extLst>
                <a:ext uri="{FF2B5EF4-FFF2-40B4-BE49-F238E27FC236}">
                  <a16:creationId xmlns:a16="http://schemas.microsoft.com/office/drawing/2014/main" id="{71402C4C-7E53-A840-8C21-BF78B8BF7C4B}"/>
                </a:ext>
              </a:extLst>
            </p:cNvPr>
            <p:cNvSpPr/>
            <p:nvPr/>
          </p:nvSpPr>
          <p:spPr>
            <a:xfrm>
              <a:off x="10882778" y="5040627"/>
              <a:ext cx="347554" cy="30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0" y="307"/>
                  </a:moveTo>
                  <a:lnTo>
                    <a:pt x="120" y="8229"/>
                  </a:lnTo>
                  <a:cubicBezTo>
                    <a:pt x="120" y="8229"/>
                    <a:pt x="1074" y="9367"/>
                    <a:pt x="2052" y="8590"/>
                  </a:cubicBezTo>
                  <a:cubicBezTo>
                    <a:pt x="3133" y="7728"/>
                    <a:pt x="5865" y="7659"/>
                    <a:pt x="5855" y="10716"/>
                  </a:cubicBezTo>
                  <a:cubicBezTo>
                    <a:pt x="5845" y="13772"/>
                    <a:pt x="3624" y="13944"/>
                    <a:pt x="2389" y="13251"/>
                  </a:cubicBezTo>
                  <a:cubicBezTo>
                    <a:pt x="1272" y="12623"/>
                    <a:pt x="199" y="13432"/>
                    <a:pt x="199" y="13432"/>
                  </a:cubicBezTo>
                  <a:lnTo>
                    <a:pt x="323" y="21600"/>
                  </a:lnTo>
                  <a:lnTo>
                    <a:pt x="6451" y="21477"/>
                  </a:lnTo>
                  <a:cubicBezTo>
                    <a:pt x="6451" y="21477"/>
                    <a:pt x="6986" y="20514"/>
                    <a:pt x="6421" y="19495"/>
                  </a:cubicBezTo>
                  <a:cubicBezTo>
                    <a:pt x="5733" y="18260"/>
                    <a:pt x="5615" y="15424"/>
                    <a:pt x="8509" y="15365"/>
                  </a:cubicBezTo>
                  <a:cubicBezTo>
                    <a:pt x="11403" y="15307"/>
                    <a:pt x="11419" y="18067"/>
                    <a:pt x="10615" y="19535"/>
                  </a:cubicBezTo>
                  <a:cubicBezTo>
                    <a:pt x="10013" y="20636"/>
                    <a:pt x="10643" y="21392"/>
                    <a:pt x="10643" y="21392"/>
                  </a:cubicBezTo>
                  <a:lnTo>
                    <a:pt x="15804" y="21289"/>
                  </a:lnTo>
                  <a:cubicBezTo>
                    <a:pt x="15804" y="21289"/>
                    <a:pt x="15557" y="15444"/>
                    <a:pt x="15758" y="13903"/>
                  </a:cubicBezTo>
                  <a:cubicBezTo>
                    <a:pt x="15974" y="12251"/>
                    <a:pt x="17639" y="13349"/>
                    <a:pt x="17948" y="13520"/>
                  </a:cubicBezTo>
                  <a:cubicBezTo>
                    <a:pt x="19729" y="14509"/>
                    <a:pt x="21600" y="13423"/>
                    <a:pt x="21556" y="10521"/>
                  </a:cubicBezTo>
                  <a:cubicBezTo>
                    <a:pt x="21512" y="7619"/>
                    <a:pt x="18822" y="6942"/>
                    <a:pt x="17537" y="8101"/>
                  </a:cubicBezTo>
                  <a:cubicBezTo>
                    <a:pt x="16582" y="8962"/>
                    <a:pt x="15790" y="9114"/>
                    <a:pt x="15630" y="8309"/>
                  </a:cubicBezTo>
                  <a:cubicBezTo>
                    <a:pt x="15257" y="6427"/>
                    <a:pt x="15266" y="0"/>
                    <a:pt x="15266" y="0"/>
                  </a:cubicBezTo>
                  <a:lnTo>
                    <a:pt x="10428" y="97"/>
                  </a:lnTo>
                  <a:cubicBezTo>
                    <a:pt x="10428" y="97"/>
                    <a:pt x="9511" y="1388"/>
                    <a:pt x="10249" y="2454"/>
                  </a:cubicBezTo>
                  <a:cubicBezTo>
                    <a:pt x="11360" y="4059"/>
                    <a:pt x="10780" y="6532"/>
                    <a:pt x="8483" y="6578"/>
                  </a:cubicBezTo>
                  <a:cubicBezTo>
                    <a:pt x="6187" y="6624"/>
                    <a:pt x="5468" y="4417"/>
                    <a:pt x="6490" y="2673"/>
                  </a:cubicBezTo>
                  <a:cubicBezTo>
                    <a:pt x="7062" y="1695"/>
                    <a:pt x="6320" y="191"/>
                    <a:pt x="6320" y="191"/>
                  </a:cubicBezTo>
                  <a:cubicBezTo>
                    <a:pt x="6320" y="191"/>
                    <a:pt x="0" y="307"/>
                    <a:pt x="0" y="3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7" name="Shape 34257">
              <a:extLst>
                <a:ext uri="{FF2B5EF4-FFF2-40B4-BE49-F238E27FC236}">
                  <a16:creationId xmlns:a16="http://schemas.microsoft.com/office/drawing/2014/main" id="{451E88F3-2CAC-3347-A71D-660C63FE9B62}"/>
                </a:ext>
              </a:extLst>
            </p:cNvPr>
            <p:cNvSpPr/>
            <p:nvPr/>
          </p:nvSpPr>
          <p:spPr>
            <a:xfrm>
              <a:off x="10466323" y="4715507"/>
              <a:ext cx="342888" cy="30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8" extrusionOk="0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8" name="Shape 34258">
              <a:extLst>
                <a:ext uri="{FF2B5EF4-FFF2-40B4-BE49-F238E27FC236}">
                  <a16:creationId xmlns:a16="http://schemas.microsoft.com/office/drawing/2014/main" id="{4600B15C-B1CE-8C43-A001-F032A47E79C9}"/>
                </a:ext>
              </a:extLst>
            </p:cNvPr>
            <p:cNvSpPr/>
            <p:nvPr/>
          </p:nvSpPr>
          <p:spPr>
            <a:xfrm>
              <a:off x="13456598" y="7929263"/>
              <a:ext cx="368866" cy="3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9" name="Shape 34259">
              <a:extLst>
                <a:ext uri="{FF2B5EF4-FFF2-40B4-BE49-F238E27FC236}">
                  <a16:creationId xmlns:a16="http://schemas.microsoft.com/office/drawing/2014/main" id="{6648563B-76C8-C44E-AAF1-EE68B74541F2}"/>
                </a:ext>
              </a:extLst>
            </p:cNvPr>
            <p:cNvSpPr/>
            <p:nvPr/>
          </p:nvSpPr>
          <p:spPr>
            <a:xfrm>
              <a:off x="12160172" y="6699066"/>
              <a:ext cx="392924" cy="3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0" name="Shape 34260">
              <a:extLst>
                <a:ext uri="{FF2B5EF4-FFF2-40B4-BE49-F238E27FC236}">
                  <a16:creationId xmlns:a16="http://schemas.microsoft.com/office/drawing/2014/main" id="{1FAF234E-B86A-2C42-90C2-949CAFF6C11B}"/>
                </a:ext>
              </a:extLst>
            </p:cNvPr>
            <p:cNvSpPr/>
            <p:nvPr/>
          </p:nvSpPr>
          <p:spPr>
            <a:xfrm>
              <a:off x="10867845" y="10886425"/>
              <a:ext cx="279004" cy="24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1" name="Shape 34261">
              <a:extLst>
                <a:ext uri="{FF2B5EF4-FFF2-40B4-BE49-F238E27FC236}">
                  <a16:creationId xmlns:a16="http://schemas.microsoft.com/office/drawing/2014/main" id="{3DDFE104-BAB9-4144-9FAF-758887D423E1}"/>
                </a:ext>
              </a:extLst>
            </p:cNvPr>
            <p:cNvSpPr/>
            <p:nvPr/>
          </p:nvSpPr>
          <p:spPr>
            <a:xfrm>
              <a:off x="12725585" y="12289966"/>
              <a:ext cx="373054" cy="30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2" name="Shape 34262">
              <a:extLst>
                <a:ext uri="{FF2B5EF4-FFF2-40B4-BE49-F238E27FC236}">
                  <a16:creationId xmlns:a16="http://schemas.microsoft.com/office/drawing/2014/main" id="{48EC4AD8-1743-6549-8790-CF4EBEE8AC66}"/>
                </a:ext>
              </a:extLst>
            </p:cNvPr>
            <p:cNvSpPr/>
            <p:nvPr/>
          </p:nvSpPr>
          <p:spPr>
            <a:xfrm>
              <a:off x="13639147" y="5652275"/>
              <a:ext cx="728794" cy="54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798" y="8532"/>
                  </a:lnTo>
                  <a:lnTo>
                    <a:pt x="17798" y="12676"/>
                  </a:lnTo>
                  <a:cubicBezTo>
                    <a:pt x="17798" y="14711"/>
                    <a:pt x="16603" y="16373"/>
                    <a:pt x="15079" y="16373"/>
                  </a:cubicBezTo>
                  <a:lnTo>
                    <a:pt x="9158" y="16373"/>
                  </a:lnTo>
                  <a:lnTo>
                    <a:pt x="9158" y="17810"/>
                  </a:lnTo>
                  <a:cubicBezTo>
                    <a:pt x="9158" y="18927"/>
                    <a:pt x="9837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922" y="19832"/>
                    <a:pt x="21600" y="18927"/>
                    <a:pt x="21600" y="17810"/>
                  </a:cubicBezTo>
                  <a:lnTo>
                    <a:pt x="21600" y="10554"/>
                  </a:lnTo>
                  <a:cubicBezTo>
                    <a:pt x="21600" y="9438"/>
                    <a:pt x="20922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928" y="15450"/>
                    <a:pt x="0" y="14211"/>
                    <a:pt x="0" y="12683"/>
                  </a:cubicBezTo>
                  <a:lnTo>
                    <a:pt x="0" y="2767"/>
                  </a:lnTo>
                  <a:cubicBezTo>
                    <a:pt x="0" y="1239"/>
                    <a:pt x="928" y="0"/>
                    <a:pt x="2074" y="0"/>
                  </a:cubicBezTo>
                  <a:lnTo>
                    <a:pt x="15034" y="0"/>
                  </a:lnTo>
                  <a:cubicBezTo>
                    <a:pt x="16179" y="0"/>
                    <a:pt x="17107" y="1239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4205"/>
                    <a:pt x="16224" y="15450"/>
                    <a:pt x="15079" y="15450"/>
                  </a:cubicBezTo>
                  <a:lnTo>
                    <a:pt x="9158" y="15450"/>
                  </a:lnTo>
                  <a:cubicBezTo>
                    <a:pt x="9158" y="15450"/>
                    <a:pt x="6912" y="15450"/>
                    <a:pt x="6912" y="15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3" name="Shape 34263">
              <a:extLst>
                <a:ext uri="{FF2B5EF4-FFF2-40B4-BE49-F238E27FC236}">
                  <a16:creationId xmlns:a16="http://schemas.microsoft.com/office/drawing/2014/main" id="{3BFF5DC1-F4BF-4440-8FFA-5BC15586B5AB}"/>
                </a:ext>
              </a:extLst>
            </p:cNvPr>
            <p:cNvSpPr/>
            <p:nvPr/>
          </p:nvSpPr>
          <p:spPr>
            <a:xfrm>
              <a:off x="14075163" y="6302567"/>
              <a:ext cx="163854" cy="351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62" y="21600"/>
                  </a:moveTo>
                  <a:lnTo>
                    <a:pt x="4786" y="21600"/>
                  </a:lnTo>
                  <a:lnTo>
                    <a:pt x="4786" y="10800"/>
                  </a:lnTo>
                  <a:lnTo>
                    <a:pt x="0" y="10800"/>
                  </a:lnTo>
                  <a:lnTo>
                    <a:pt x="0" y="7077"/>
                  </a:lnTo>
                  <a:lnTo>
                    <a:pt x="4786" y="7077"/>
                  </a:lnTo>
                  <a:lnTo>
                    <a:pt x="4786" y="4842"/>
                  </a:lnTo>
                  <a:cubicBezTo>
                    <a:pt x="4786" y="1806"/>
                    <a:pt x="7489" y="0"/>
                    <a:pt x="15162" y="0"/>
                  </a:cubicBezTo>
                  <a:lnTo>
                    <a:pt x="21552" y="0"/>
                  </a:lnTo>
                  <a:lnTo>
                    <a:pt x="21552" y="3723"/>
                  </a:lnTo>
                  <a:lnTo>
                    <a:pt x="17560" y="3723"/>
                  </a:lnTo>
                  <a:cubicBezTo>
                    <a:pt x="14572" y="3723"/>
                    <a:pt x="14372" y="4243"/>
                    <a:pt x="14372" y="5214"/>
                  </a:cubicBezTo>
                  <a:lnTo>
                    <a:pt x="14362" y="7077"/>
                  </a:lnTo>
                  <a:lnTo>
                    <a:pt x="21600" y="7077"/>
                  </a:lnTo>
                  <a:lnTo>
                    <a:pt x="20752" y="10800"/>
                  </a:lnTo>
                  <a:lnTo>
                    <a:pt x="14362" y="10800"/>
                  </a:lnTo>
                  <a:cubicBezTo>
                    <a:pt x="14362" y="10800"/>
                    <a:pt x="14362" y="21600"/>
                    <a:pt x="14362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4" name="Shape 34264">
              <a:extLst>
                <a:ext uri="{FF2B5EF4-FFF2-40B4-BE49-F238E27FC236}">
                  <a16:creationId xmlns:a16="http://schemas.microsoft.com/office/drawing/2014/main" id="{53D2F0B9-19F7-4645-8207-B4C0D67B09CE}"/>
                </a:ext>
              </a:extLst>
            </p:cNvPr>
            <p:cNvSpPr/>
            <p:nvPr/>
          </p:nvSpPr>
          <p:spPr>
            <a:xfrm>
              <a:off x="11378351" y="9431234"/>
              <a:ext cx="527920" cy="39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798" y="8532"/>
                  </a:lnTo>
                  <a:lnTo>
                    <a:pt x="17798" y="12676"/>
                  </a:lnTo>
                  <a:cubicBezTo>
                    <a:pt x="17798" y="14711"/>
                    <a:pt x="16603" y="16373"/>
                    <a:pt x="15079" y="16373"/>
                  </a:cubicBezTo>
                  <a:lnTo>
                    <a:pt x="9158" y="16373"/>
                  </a:lnTo>
                  <a:lnTo>
                    <a:pt x="9158" y="17810"/>
                  </a:lnTo>
                  <a:cubicBezTo>
                    <a:pt x="9158" y="18927"/>
                    <a:pt x="9837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922" y="19832"/>
                    <a:pt x="21600" y="18927"/>
                    <a:pt x="21600" y="17810"/>
                  </a:cubicBezTo>
                  <a:lnTo>
                    <a:pt x="21600" y="10554"/>
                  </a:lnTo>
                  <a:cubicBezTo>
                    <a:pt x="21600" y="9438"/>
                    <a:pt x="20922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928" y="15450"/>
                    <a:pt x="0" y="14211"/>
                    <a:pt x="0" y="12683"/>
                  </a:cubicBezTo>
                  <a:lnTo>
                    <a:pt x="0" y="2767"/>
                  </a:lnTo>
                  <a:cubicBezTo>
                    <a:pt x="0" y="1239"/>
                    <a:pt x="928" y="0"/>
                    <a:pt x="2074" y="0"/>
                  </a:cubicBezTo>
                  <a:lnTo>
                    <a:pt x="15034" y="0"/>
                  </a:lnTo>
                  <a:cubicBezTo>
                    <a:pt x="16179" y="0"/>
                    <a:pt x="17107" y="1239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4205"/>
                    <a:pt x="16224" y="15450"/>
                    <a:pt x="15079" y="15450"/>
                  </a:cubicBezTo>
                  <a:lnTo>
                    <a:pt x="9158" y="15450"/>
                  </a:lnTo>
                  <a:cubicBezTo>
                    <a:pt x="9158" y="15450"/>
                    <a:pt x="6912" y="15450"/>
                    <a:pt x="6912" y="15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5" name="Shape 34265">
              <a:extLst>
                <a:ext uri="{FF2B5EF4-FFF2-40B4-BE49-F238E27FC236}">
                  <a16:creationId xmlns:a16="http://schemas.microsoft.com/office/drawing/2014/main" id="{9DCA91D0-7436-AB44-AED2-7206D8E249E7}"/>
                </a:ext>
              </a:extLst>
            </p:cNvPr>
            <p:cNvSpPr/>
            <p:nvPr/>
          </p:nvSpPr>
          <p:spPr>
            <a:xfrm>
              <a:off x="13182794" y="4769147"/>
              <a:ext cx="316260" cy="23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798" y="8532"/>
                  </a:lnTo>
                  <a:lnTo>
                    <a:pt x="17798" y="12676"/>
                  </a:lnTo>
                  <a:cubicBezTo>
                    <a:pt x="17798" y="14711"/>
                    <a:pt x="16603" y="16373"/>
                    <a:pt x="15079" y="16373"/>
                  </a:cubicBezTo>
                  <a:lnTo>
                    <a:pt x="9158" y="16373"/>
                  </a:lnTo>
                  <a:lnTo>
                    <a:pt x="9158" y="17810"/>
                  </a:lnTo>
                  <a:cubicBezTo>
                    <a:pt x="9158" y="18927"/>
                    <a:pt x="9837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922" y="19832"/>
                    <a:pt x="21600" y="18927"/>
                    <a:pt x="21600" y="17810"/>
                  </a:cubicBezTo>
                  <a:lnTo>
                    <a:pt x="21600" y="10554"/>
                  </a:lnTo>
                  <a:cubicBezTo>
                    <a:pt x="21600" y="9438"/>
                    <a:pt x="20922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928" y="15450"/>
                    <a:pt x="0" y="14211"/>
                    <a:pt x="0" y="12683"/>
                  </a:cubicBezTo>
                  <a:lnTo>
                    <a:pt x="0" y="2767"/>
                  </a:lnTo>
                  <a:cubicBezTo>
                    <a:pt x="0" y="1239"/>
                    <a:pt x="928" y="0"/>
                    <a:pt x="2074" y="0"/>
                  </a:cubicBezTo>
                  <a:lnTo>
                    <a:pt x="15034" y="0"/>
                  </a:lnTo>
                  <a:cubicBezTo>
                    <a:pt x="16179" y="0"/>
                    <a:pt x="17107" y="1239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4205"/>
                    <a:pt x="16224" y="15450"/>
                    <a:pt x="15079" y="15450"/>
                  </a:cubicBezTo>
                  <a:lnTo>
                    <a:pt x="9158" y="15450"/>
                  </a:lnTo>
                  <a:cubicBezTo>
                    <a:pt x="9158" y="15450"/>
                    <a:pt x="6912" y="15450"/>
                    <a:pt x="6912" y="15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217"/>
              <a:endParaRPr sz="2532" dirty="0">
                <a:solidFill>
                  <a:srgbClr val="B3B3B3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A236A9E-BD57-AF46-89C1-7E2C680154E7}"/>
              </a:ext>
            </a:extLst>
          </p:cNvPr>
          <p:cNvSpPr txBox="1"/>
          <p:nvPr/>
        </p:nvSpPr>
        <p:spPr>
          <a:xfrm>
            <a:off x="7516450" y="787592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1200" spc="150" dirty="0">
                <a:solidFill>
                  <a:srgbClr val="FFFFFF">
                    <a:lumMod val="65000"/>
                  </a:srgbClr>
                </a:solidFill>
                <a:latin typeface="Poppins Light" pitchFamily="2" charset="77"/>
                <a:cs typeface="Poppins Light" pitchFamily="2" charset="77"/>
              </a:rPr>
              <a:t>What Would I Like To Know?!</a:t>
            </a:r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9CE9AA58-3F3F-DE40-883D-4C662071E3DE}"/>
              </a:ext>
            </a:extLst>
          </p:cNvPr>
          <p:cNvSpPr/>
          <p:nvPr/>
        </p:nvSpPr>
        <p:spPr>
          <a:xfrm flipV="1">
            <a:off x="5108789" y="1623670"/>
            <a:ext cx="172399" cy="172399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46951D8D-EF9F-1244-8EC2-F505F3B1571B}"/>
              </a:ext>
            </a:extLst>
          </p:cNvPr>
          <p:cNvSpPr/>
          <p:nvPr/>
        </p:nvSpPr>
        <p:spPr>
          <a:xfrm flipV="1">
            <a:off x="5108789" y="3459312"/>
            <a:ext cx="172399" cy="172399"/>
          </a:xfrm>
          <a:prstGeom prst="diamond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D94B11F-487F-384A-B883-685DC5BD0ED1}"/>
              </a:ext>
            </a:extLst>
          </p:cNvPr>
          <p:cNvSpPr/>
          <p:nvPr/>
        </p:nvSpPr>
        <p:spPr>
          <a:xfrm flipV="1">
            <a:off x="5114691" y="5288981"/>
            <a:ext cx="160595" cy="160595"/>
          </a:xfrm>
          <a:prstGeom prst="diamond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FF3D0C-E921-EA4F-9182-A5AD9113BB17}"/>
              </a:ext>
            </a:extLst>
          </p:cNvPr>
          <p:cNvSpPr txBox="1"/>
          <p:nvPr/>
        </p:nvSpPr>
        <p:spPr>
          <a:xfrm>
            <a:off x="5441843" y="1539564"/>
            <a:ext cx="207460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SURVEY LENGTH 01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0AF2960A-CDAD-9846-98CA-34B5E7E69362}"/>
              </a:ext>
            </a:extLst>
          </p:cNvPr>
          <p:cNvSpPr txBox="1">
            <a:spLocks/>
          </p:cNvSpPr>
          <p:nvPr/>
        </p:nvSpPr>
        <p:spPr>
          <a:xfrm>
            <a:off x="5443963" y="1872740"/>
            <a:ext cx="2618497" cy="140352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100" dirty="0">
                <a:solidFill>
                  <a:srgbClr val="B3B3B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 Response Rate and Data Quality are impacted by the Length of the Survey. As Survey Length Increases, Response Rate &amp; Data Quality Decreases. What does the FULL Pre- and Post- Accelerator Surveys Entail?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9520175-8F5A-2942-855D-9D5ED8287349}"/>
              </a:ext>
            </a:extLst>
          </p:cNvPr>
          <p:cNvSpPr txBox="1"/>
          <p:nvPr/>
        </p:nvSpPr>
        <p:spPr>
          <a:xfrm>
            <a:off x="5441843" y="3364896"/>
            <a:ext cx="233589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MENTOR SUPPORT 02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36A097BF-9735-CD4D-B7E6-F268697D9EF5}"/>
              </a:ext>
            </a:extLst>
          </p:cNvPr>
          <p:cNvSpPr txBox="1">
            <a:spLocks/>
          </p:cNvSpPr>
          <p:nvPr/>
        </p:nvSpPr>
        <p:spPr>
          <a:xfrm>
            <a:off x="5443963" y="3698072"/>
            <a:ext cx="2618497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100" dirty="0">
                <a:solidFill>
                  <a:srgbClr val="B3B3B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How Often are Students Keeping Up with Scheduled Mentor Meetings, Coaching and etc. 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AC568E8-7E25-B74F-AC5D-F6B9092DD1A2}"/>
              </a:ext>
            </a:extLst>
          </p:cNvPr>
          <p:cNvSpPr txBox="1"/>
          <p:nvPr/>
        </p:nvSpPr>
        <p:spPr>
          <a:xfrm>
            <a:off x="5441843" y="5190227"/>
            <a:ext cx="150714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BRAVEN X 03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8CDD36B1-BF7A-AD4A-94F2-677FF37ABA85}"/>
              </a:ext>
            </a:extLst>
          </p:cNvPr>
          <p:cNvSpPr txBox="1">
            <a:spLocks/>
          </p:cNvSpPr>
          <p:nvPr/>
        </p:nvSpPr>
        <p:spPr>
          <a:xfrm>
            <a:off x="5443963" y="5523403"/>
            <a:ext cx="2618497" cy="48288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100" dirty="0">
                <a:solidFill>
                  <a:srgbClr val="B3B3B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How Many of Your Students Transition into Braven X Fellows? </a:t>
            </a:r>
          </a:p>
        </p:txBody>
      </p:sp>
      <p:sp>
        <p:nvSpPr>
          <p:cNvPr id="155" name="Circle">
            <a:extLst>
              <a:ext uri="{FF2B5EF4-FFF2-40B4-BE49-F238E27FC236}">
                <a16:creationId xmlns:a16="http://schemas.microsoft.com/office/drawing/2014/main" id="{649A7789-4626-274C-92B6-B320E88B7D70}"/>
              </a:ext>
            </a:extLst>
          </p:cNvPr>
          <p:cNvSpPr/>
          <p:nvPr/>
        </p:nvSpPr>
        <p:spPr>
          <a:xfrm flipV="1">
            <a:off x="8476330" y="1623670"/>
            <a:ext cx="172399" cy="172399"/>
          </a:xfrm>
          <a:prstGeom prst="diamond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56" name="Circle">
            <a:extLst>
              <a:ext uri="{FF2B5EF4-FFF2-40B4-BE49-F238E27FC236}">
                <a16:creationId xmlns:a16="http://schemas.microsoft.com/office/drawing/2014/main" id="{A5068EFA-A8F7-3248-AFCB-4B540D00F332}"/>
              </a:ext>
            </a:extLst>
          </p:cNvPr>
          <p:cNvSpPr/>
          <p:nvPr/>
        </p:nvSpPr>
        <p:spPr>
          <a:xfrm flipV="1">
            <a:off x="8476330" y="3459312"/>
            <a:ext cx="172399" cy="172399"/>
          </a:xfrm>
          <a:prstGeom prst="diamond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57" name="Circle">
            <a:extLst>
              <a:ext uri="{FF2B5EF4-FFF2-40B4-BE49-F238E27FC236}">
                <a16:creationId xmlns:a16="http://schemas.microsoft.com/office/drawing/2014/main" id="{BA5DEAF7-E8BB-F548-856F-E8A9FD49D40A}"/>
              </a:ext>
            </a:extLst>
          </p:cNvPr>
          <p:cNvSpPr/>
          <p:nvPr/>
        </p:nvSpPr>
        <p:spPr>
          <a:xfrm flipV="1">
            <a:off x="8482232" y="5288981"/>
            <a:ext cx="160595" cy="160595"/>
          </a:xfrm>
          <a:prstGeom prst="diamond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914217"/>
            <a:endParaRPr sz="2532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30EE9D-9D65-D642-87B1-54EA9CE063C9}"/>
              </a:ext>
            </a:extLst>
          </p:cNvPr>
          <p:cNvSpPr txBox="1"/>
          <p:nvPr/>
        </p:nvSpPr>
        <p:spPr>
          <a:xfrm>
            <a:off x="8809383" y="1539564"/>
            <a:ext cx="260039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STUDENT RETENTION 04</a:t>
            </a:r>
          </a:p>
        </p:txBody>
      </p:sp>
      <p:sp>
        <p:nvSpPr>
          <p:cNvPr id="159" name="Subtitle 2">
            <a:extLst>
              <a:ext uri="{FF2B5EF4-FFF2-40B4-BE49-F238E27FC236}">
                <a16:creationId xmlns:a16="http://schemas.microsoft.com/office/drawing/2014/main" id="{13048056-5C19-7542-9F0F-23B1A493EC52}"/>
              </a:ext>
            </a:extLst>
          </p:cNvPr>
          <p:cNvSpPr txBox="1">
            <a:spLocks/>
          </p:cNvSpPr>
          <p:nvPr/>
        </p:nvSpPr>
        <p:spPr>
          <a:xfrm>
            <a:off x="8811503" y="1872740"/>
            <a:ext cx="2618497" cy="117538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100" dirty="0">
                <a:solidFill>
                  <a:srgbClr val="B3B3B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What Happened to Students Who Did not complete Pre- or Post- Accelerator Surveys? Is that an Indicator of Late Enrollment or Student Withdrawal? Are Surveys Mandatory?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7EF02A-044E-FB44-977B-78B10B1F814D}"/>
              </a:ext>
            </a:extLst>
          </p:cNvPr>
          <p:cNvSpPr txBox="1"/>
          <p:nvPr/>
        </p:nvSpPr>
        <p:spPr>
          <a:xfrm>
            <a:off x="8809383" y="3364896"/>
            <a:ext cx="198483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QUALITY 05</a:t>
            </a: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C69B8219-9CCC-CD43-B3B9-89BD1F041602}"/>
              </a:ext>
            </a:extLst>
          </p:cNvPr>
          <p:cNvSpPr txBox="1">
            <a:spLocks/>
          </p:cNvSpPr>
          <p:nvPr/>
        </p:nvSpPr>
        <p:spPr>
          <a:xfrm>
            <a:off x="8811503" y="3698072"/>
            <a:ext cx="2618497" cy="94455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100" dirty="0">
                <a:solidFill>
                  <a:srgbClr val="B3B3B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Many Survey Completion Lengths Vary from Minutes to Months. Significant Outliers! Is there an issue With the Software? Data Entry Error?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BC6731-CD46-FA4F-B02F-1BA1DC1B3D9F}"/>
              </a:ext>
            </a:extLst>
          </p:cNvPr>
          <p:cNvSpPr txBox="1"/>
          <p:nvPr/>
        </p:nvSpPr>
        <p:spPr>
          <a:xfrm>
            <a:off x="8809383" y="5190227"/>
            <a:ext cx="253947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SUVERY LENGTH PT2 06</a:t>
            </a:r>
          </a:p>
        </p:txBody>
      </p:sp>
      <p:sp>
        <p:nvSpPr>
          <p:cNvPr id="163" name="Subtitle 2">
            <a:extLst>
              <a:ext uri="{FF2B5EF4-FFF2-40B4-BE49-F238E27FC236}">
                <a16:creationId xmlns:a16="http://schemas.microsoft.com/office/drawing/2014/main" id="{23AB1E24-2C25-B745-895B-05982B1BE8F9}"/>
              </a:ext>
            </a:extLst>
          </p:cNvPr>
          <p:cNvSpPr txBox="1">
            <a:spLocks/>
          </p:cNvSpPr>
          <p:nvPr/>
        </p:nvSpPr>
        <p:spPr>
          <a:xfrm>
            <a:off x="8811503" y="5523403"/>
            <a:ext cx="2618497" cy="94455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100" dirty="0">
                <a:solidFill>
                  <a:srgbClr val="B3B3B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Why New Jersey and California, as Opposed to New Jersey and NYC (Lehman)? I’m Interested in Chicago’s Data as Well!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72945-312B-F148-ADDF-697B171E9B44}"/>
              </a:ext>
            </a:extLst>
          </p:cNvPr>
          <p:cNvSpPr txBox="1"/>
          <p:nvPr/>
        </p:nvSpPr>
        <p:spPr>
          <a:xfrm>
            <a:off x="885825" y="285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00179-65B3-3145-896E-4B3BD1EF18DA}"/>
              </a:ext>
            </a:extLst>
          </p:cNvPr>
          <p:cNvSpPr/>
          <p:nvPr/>
        </p:nvSpPr>
        <p:spPr>
          <a:xfrm>
            <a:off x="885825" y="66511"/>
            <a:ext cx="100703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oppins" pitchFamily="2" charset="77"/>
                <a:cs typeface="Poppins" pitchFamily="2" charset="77"/>
              </a:rPr>
              <a:t>DID ANY QUESTIONS ARISE? Yes!</a:t>
            </a:r>
            <a:endParaRPr lang="en-US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261CB54B-7DCF-0845-8726-1C7C3811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4" y="1825599"/>
            <a:ext cx="3971663" cy="33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97F9A-1A11-2449-8A87-FD8D0A196017}"/>
              </a:ext>
            </a:extLst>
          </p:cNvPr>
          <p:cNvSpPr txBox="1"/>
          <p:nvPr/>
        </p:nvSpPr>
        <p:spPr>
          <a:xfrm>
            <a:off x="10956210" y="285749"/>
            <a:ext cx="629945" cy="501843"/>
          </a:xfrm>
          <a:prstGeom prst="rect">
            <a:avLst/>
          </a:prstGeom>
          <a:solidFill>
            <a:srgbClr val="162E4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E5B88788-14FC-6B48-8C11-12E419F5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186" y="2385323"/>
            <a:ext cx="848659" cy="524587"/>
          </a:xfrm>
          <a:custGeom>
            <a:avLst/>
            <a:gdLst>
              <a:gd name="T0" fmla="*/ 845546 w 1361"/>
              <a:gd name="T1" fmla="*/ 422230 h 843"/>
              <a:gd name="T2" fmla="*/ 845546 w 1361"/>
              <a:gd name="T3" fmla="*/ 422230 h 843"/>
              <a:gd name="T4" fmla="*/ 736992 w 1361"/>
              <a:gd name="T5" fmla="*/ 440503 h 843"/>
              <a:gd name="T6" fmla="*/ 736992 w 1361"/>
              <a:gd name="T7" fmla="*/ 440503 h 843"/>
              <a:gd name="T8" fmla="*/ 738954 w 1361"/>
              <a:gd name="T9" fmla="*/ 427451 h 843"/>
              <a:gd name="T10" fmla="*/ 738954 w 1361"/>
              <a:gd name="T11" fmla="*/ 427451 h 843"/>
              <a:gd name="T12" fmla="*/ 547349 w 1361"/>
              <a:gd name="T13" fmla="*/ 21536 h 843"/>
              <a:gd name="T14" fmla="*/ 547349 w 1361"/>
              <a:gd name="T15" fmla="*/ 21536 h 843"/>
              <a:gd name="T16" fmla="*/ 241304 w 1361"/>
              <a:gd name="T17" fmla="*/ 350444 h 843"/>
              <a:gd name="T18" fmla="*/ 241304 w 1361"/>
              <a:gd name="T19" fmla="*/ 350444 h 843"/>
              <a:gd name="T20" fmla="*/ 236727 w 1361"/>
              <a:gd name="T21" fmla="*/ 391558 h 843"/>
              <a:gd name="T22" fmla="*/ 236727 w 1361"/>
              <a:gd name="T23" fmla="*/ 391558 h 843"/>
              <a:gd name="T24" fmla="*/ 99399 w 1361"/>
              <a:gd name="T25" fmla="*/ 322383 h 843"/>
              <a:gd name="T26" fmla="*/ 99399 w 1361"/>
              <a:gd name="T27" fmla="*/ 322383 h 843"/>
              <a:gd name="T28" fmla="*/ 27466 w 1361"/>
              <a:gd name="T29" fmla="*/ 536434 h 843"/>
              <a:gd name="T30" fmla="*/ 27466 w 1361"/>
              <a:gd name="T31" fmla="*/ 536434 h 843"/>
              <a:gd name="T32" fmla="*/ 31389 w 1361"/>
              <a:gd name="T33" fmla="*/ 549486 h 843"/>
              <a:gd name="T34" fmla="*/ 870396 w 1361"/>
              <a:gd name="T35" fmla="*/ 549486 h 843"/>
              <a:gd name="T36" fmla="*/ 870396 w 1361"/>
              <a:gd name="T37" fmla="*/ 549486 h 843"/>
              <a:gd name="T38" fmla="*/ 845546 w 1361"/>
              <a:gd name="T39" fmla="*/ 422230 h 8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61" h="843">
                <a:moveTo>
                  <a:pt x="1293" y="647"/>
                </a:moveTo>
                <a:lnTo>
                  <a:pt x="1293" y="647"/>
                </a:lnTo>
                <a:cubicBezTo>
                  <a:pt x="1247" y="617"/>
                  <a:pt x="1182" y="631"/>
                  <a:pt x="1127" y="675"/>
                </a:cubicBezTo>
                <a:cubicBezTo>
                  <a:pt x="1128" y="668"/>
                  <a:pt x="1129" y="662"/>
                  <a:pt x="1130" y="655"/>
                </a:cubicBezTo>
                <a:cubicBezTo>
                  <a:pt x="1179" y="344"/>
                  <a:pt x="1048" y="66"/>
                  <a:pt x="837" y="33"/>
                </a:cubicBezTo>
                <a:cubicBezTo>
                  <a:pt x="627" y="0"/>
                  <a:pt x="417" y="225"/>
                  <a:pt x="369" y="537"/>
                </a:cubicBezTo>
                <a:cubicBezTo>
                  <a:pt x="365" y="558"/>
                  <a:pt x="363" y="579"/>
                  <a:pt x="362" y="600"/>
                </a:cubicBezTo>
                <a:cubicBezTo>
                  <a:pt x="306" y="518"/>
                  <a:pt x="226" y="474"/>
                  <a:pt x="152" y="494"/>
                </a:cubicBezTo>
                <a:cubicBezTo>
                  <a:pt x="49" y="522"/>
                  <a:pt x="0" y="669"/>
                  <a:pt x="42" y="822"/>
                </a:cubicBezTo>
                <a:cubicBezTo>
                  <a:pt x="43" y="828"/>
                  <a:pt x="46" y="835"/>
                  <a:pt x="48" y="842"/>
                </a:cubicBezTo>
                <a:lnTo>
                  <a:pt x="1331" y="842"/>
                </a:lnTo>
                <a:cubicBezTo>
                  <a:pt x="1360" y="760"/>
                  <a:pt x="1347" y="680"/>
                  <a:pt x="1293" y="647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659A42D1-295A-B746-9F19-1A5D0B90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987" y="3365833"/>
            <a:ext cx="461407" cy="302118"/>
          </a:xfrm>
          <a:custGeom>
            <a:avLst/>
            <a:gdLst>
              <a:gd name="T0" fmla="*/ 429185 w 743"/>
              <a:gd name="T1" fmla="*/ 197939 h 485"/>
              <a:gd name="T2" fmla="*/ 429185 w 743"/>
              <a:gd name="T3" fmla="*/ 197939 h 485"/>
              <a:gd name="T4" fmla="*/ 340612 w 743"/>
              <a:gd name="T5" fmla="*/ 242361 h 485"/>
              <a:gd name="T6" fmla="*/ 340612 w 743"/>
              <a:gd name="T7" fmla="*/ 242361 h 485"/>
              <a:gd name="T8" fmla="*/ 332797 w 743"/>
              <a:gd name="T9" fmla="*/ 184874 h 485"/>
              <a:gd name="T10" fmla="*/ 332797 w 743"/>
              <a:gd name="T11" fmla="*/ 184874 h 485"/>
              <a:gd name="T12" fmla="*/ 162817 w 743"/>
              <a:gd name="T13" fmla="*/ 16332 h 485"/>
              <a:gd name="T14" fmla="*/ 162817 w 743"/>
              <a:gd name="T15" fmla="*/ 16332 h 485"/>
              <a:gd name="T16" fmla="*/ 81408 w 743"/>
              <a:gd name="T17" fmla="*/ 227989 h 485"/>
              <a:gd name="T18" fmla="*/ 81408 w 743"/>
              <a:gd name="T19" fmla="*/ 227989 h 485"/>
              <a:gd name="T20" fmla="*/ 33215 w 743"/>
              <a:gd name="T21" fmla="*/ 214271 h 485"/>
              <a:gd name="T22" fmla="*/ 33215 w 743"/>
              <a:gd name="T23" fmla="*/ 214271 h 485"/>
              <a:gd name="T24" fmla="*/ 18235 w 743"/>
              <a:gd name="T25" fmla="*/ 316180 h 485"/>
              <a:gd name="T26" fmla="*/ 467609 w 743"/>
              <a:gd name="T27" fmla="*/ 316180 h 485"/>
              <a:gd name="T28" fmla="*/ 467609 w 743"/>
              <a:gd name="T29" fmla="*/ 316180 h 485"/>
              <a:gd name="T30" fmla="*/ 429185 w 743"/>
              <a:gd name="T31" fmla="*/ 197939 h 4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43" h="485">
                <a:moveTo>
                  <a:pt x="659" y="303"/>
                </a:moveTo>
                <a:lnTo>
                  <a:pt x="659" y="303"/>
                </a:lnTo>
                <a:cubicBezTo>
                  <a:pt x="612" y="287"/>
                  <a:pt x="559" y="317"/>
                  <a:pt x="523" y="371"/>
                </a:cubicBezTo>
                <a:cubicBezTo>
                  <a:pt x="522" y="343"/>
                  <a:pt x="518" y="313"/>
                  <a:pt x="511" y="283"/>
                </a:cubicBezTo>
                <a:cubicBezTo>
                  <a:pt x="471" y="115"/>
                  <a:pt x="354" y="0"/>
                  <a:pt x="250" y="25"/>
                </a:cubicBezTo>
                <a:cubicBezTo>
                  <a:pt x="149" y="49"/>
                  <a:pt x="96" y="191"/>
                  <a:pt x="125" y="349"/>
                </a:cubicBezTo>
                <a:cubicBezTo>
                  <a:pt x="101" y="328"/>
                  <a:pt x="74" y="319"/>
                  <a:pt x="51" y="328"/>
                </a:cubicBezTo>
                <a:cubicBezTo>
                  <a:pt x="10" y="345"/>
                  <a:pt x="0" y="414"/>
                  <a:pt x="28" y="484"/>
                </a:cubicBezTo>
                <a:lnTo>
                  <a:pt x="718" y="484"/>
                </a:lnTo>
                <a:cubicBezTo>
                  <a:pt x="742" y="401"/>
                  <a:pt x="716" y="322"/>
                  <a:pt x="659" y="303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E63F7972-2E39-5344-8FD4-2CBFED44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18" y="2066727"/>
            <a:ext cx="810209" cy="554798"/>
          </a:xfrm>
          <a:custGeom>
            <a:avLst/>
            <a:gdLst>
              <a:gd name="T0" fmla="*/ 781871 w 1303"/>
              <a:gd name="T1" fmla="*/ 357591 h 890"/>
              <a:gd name="T2" fmla="*/ 781871 w 1303"/>
              <a:gd name="T3" fmla="*/ 357591 h 890"/>
              <a:gd name="T4" fmla="*/ 594718 w 1303"/>
              <a:gd name="T5" fmla="*/ 432116 h 890"/>
              <a:gd name="T6" fmla="*/ 594718 w 1303"/>
              <a:gd name="T7" fmla="*/ 432116 h 890"/>
              <a:gd name="T8" fmla="*/ 576459 w 1303"/>
              <a:gd name="T9" fmla="*/ 319021 h 890"/>
              <a:gd name="T10" fmla="*/ 576459 w 1303"/>
              <a:gd name="T11" fmla="*/ 319021 h 890"/>
              <a:gd name="T12" fmla="*/ 264102 w 1303"/>
              <a:gd name="T13" fmla="*/ 32033 h 890"/>
              <a:gd name="T14" fmla="*/ 264102 w 1303"/>
              <a:gd name="T15" fmla="*/ 32033 h 890"/>
              <a:gd name="T16" fmla="*/ 136942 w 1303"/>
              <a:gd name="T17" fmla="*/ 437346 h 890"/>
              <a:gd name="T18" fmla="*/ 136942 w 1303"/>
              <a:gd name="T19" fmla="*/ 437346 h 890"/>
              <a:gd name="T20" fmla="*/ 142158 w 1303"/>
              <a:gd name="T21" fmla="*/ 456305 h 890"/>
              <a:gd name="T22" fmla="*/ 142158 w 1303"/>
              <a:gd name="T23" fmla="*/ 456305 h 890"/>
              <a:gd name="T24" fmla="*/ 58689 w 1303"/>
              <a:gd name="T25" fmla="*/ 435385 h 890"/>
              <a:gd name="T26" fmla="*/ 58689 w 1303"/>
              <a:gd name="T27" fmla="*/ 435385 h 890"/>
              <a:gd name="T28" fmla="*/ 14998 w 1303"/>
              <a:gd name="T29" fmla="*/ 581167 h 890"/>
              <a:gd name="T30" fmla="*/ 798826 w 1303"/>
              <a:gd name="T31" fmla="*/ 581167 h 890"/>
              <a:gd name="T32" fmla="*/ 798826 w 1303"/>
              <a:gd name="T33" fmla="*/ 581167 h 890"/>
              <a:gd name="T34" fmla="*/ 781871 w 1303"/>
              <a:gd name="T35" fmla="*/ 357591 h 8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03" h="890">
                <a:moveTo>
                  <a:pt x="1199" y="547"/>
                </a:moveTo>
                <a:lnTo>
                  <a:pt x="1199" y="547"/>
                </a:lnTo>
                <a:cubicBezTo>
                  <a:pt x="1115" y="499"/>
                  <a:pt x="993" y="549"/>
                  <a:pt x="912" y="661"/>
                </a:cubicBezTo>
                <a:cubicBezTo>
                  <a:pt x="909" y="605"/>
                  <a:pt x="900" y="547"/>
                  <a:pt x="884" y="488"/>
                </a:cubicBezTo>
                <a:cubicBezTo>
                  <a:pt x="806" y="196"/>
                  <a:pt x="592" y="0"/>
                  <a:pt x="405" y="49"/>
                </a:cubicBezTo>
                <a:cubicBezTo>
                  <a:pt x="218" y="99"/>
                  <a:pt x="131" y="376"/>
                  <a:pt x="210" y="669"/>
                </a:cubicBezTo>
                <a:cubicBezTo>
                  <a:pt x="212" y="679"/>
                  <a:pt x="215" y="688"/>
                  <a:pt x="218" y="698"/>
                </a:cubicBezTo>
                <a:cubicBezTo>
                  <a:pt x="176" y="664"/>
                  <a:pt x="129" y="651"/>
                  <a:pt x="90" y="666"/>
                </a:cubicBezTo>
                <a:cubicBezTo>
                  <a:pt x="25" y="691"/>
                  <a:pt x="0" y="785"/>
                  <a:pt x="23" y="889"/>
                </a:cubicBezTo>
                <a:lnTo>
                  <a:pt x="1225" y="889"/>
                </a:lnTo>
                <a:cubicBezTo>
                  <a:pt x="1302" y="752"/>
                  <a:pt x="1291" y="600"/>
                  <a:pt x="1199" y="547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29750AE-721B-704D-B639-61FA9773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08" y="3261464"/>
            <a:ext cx="431195" cy="252681"/>
          </a:xfrm>
          <a:custGeom>
            <a:avLst/>
            <a:gdLst>
              <a:gd name="T0" fmla="*/ 417523 w 691"/>
              <a:gd name="T1" fmla="*/ 184906 h 407"/>
              <a:gd name="T2" fmla="*/ 417523 w 691"/>
              <a:gd name="T3" fmla="*/ 184906 h 407"/>
              <a:gd name="T4" fmla="*/ 376948 w 691"/>
              <a:gd name="T5" fmla="*/ 195323 h 407"/>
              <a:gd name="T6" fmla="*/ 376948 w 691"/>
              <a:gd name="T7" fmla="*/ 195323 h 407"/>
              <a:gd name="T8" fmla="*/ 340955 w 691"/>
              <a:gd name="T9" fmla="*/ 22137 h 407"/>
              <a:gd name="T10" fmla="*/ 340955 w 691"/>
              <a:gd name="T11" fmla="*/ 22137 h 407"/>
              <a:gd name="T12" fmla="*/ 164260 w 691"/>
              <a:gd name="T13" fmla="*/ 169931 h 407"/>
              <a:gd name="T14" fmla="*/ 164260 w 691"/>
              <a:gd name="T15" fmla="*/ 169931 h 407"/>
              <a:gd name="T16" fmla="*/ 150518 w 691"/>
              <a:gd name="T17" fmla="*/ 205089 h 407"/>
              <a:gd name="T18" fmla="*/ 150518 w 691"/>
              <a:gd name="T19" fmla="*/ 205089 h 407"/>
              <a:gd name="T20" fmla="*/ 102745 w 691"/>
              <a:gd name="T21" fmla="*/ 163420 h 407"/>
              <a:gd name="T22" fmla="*/ 102745 w 691"/>
              <a:gd name="T23" fmla="*/ 163420 h 407"/>
              <a:gd name="T24" fmla="*/ 1963 w 691"/>
              <a:gd name="T25" fmla="*/ 253269 h 407"/>
              <a:gd name="T26" fmla="*/ 1963 w 691"/>
              <a:gd name="T27" fmla="*/ 253269 h 407"/>
              <a:gd name="T28" fmla="*/ 0 w 691"/>
              <a:gd name="T29" fmla="*/ 264337 h 407"/>
              <a:gd name="T30" fmla="*/ 444354 w 691"/>
              <a:gd name="T31" fmla="*/ 264337 h 407"/>
              <a:gd name="T32" fmla="*/ 444354 w 691"/>
              <a:gd name="T33" fmla="*/ 264337 h 407"/>
              <a:gd name="T34" fmla="*/ 417523 w 691"/>
              <a:gd name="T35" fmla="*/ 184906 h 4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1" h="407">
                <a:moveTo>
                  <a:pt x="638" y="284"/>
                </a:moveTo>
                <a:lnTo>
                  <a:pt x="638" y="284"/>
                </a:lnTo>
                <a:cubicBezTo>
                  <a:pt x="618" y="277"/>
                  <a:pt x="596" y="284"/>
                  <a:pt x="576" y="300"/>
                </a:cubicBezTo>
                <a:cubicBezTo>
                  <a:pt x="608" y="174"/>
                  <a:pt x="588" y="63"/>
                  <a:pt x="521" y="34"/>
                </a:cubicBezTo>
                <a:cubicBezTo>
                  <a:pt x="439" y="0"/>
                  <a:pt x="318" y="102"/>
                  <a:pt x="251" y="261"/>
                </a:cubicBezTo>
                <a:cubicBezTo>
                  <a:pt x="243" y="279"/>
                  <a:pt x="237" y="297"/>
                  <a:pt x="230" y="315"/>
                </a:cubicBezTo>
                <a:cubicBezTo>
                  <a:pt x="216" y="281"/>
                  <a:pt x="190" y="258"/>
                  <a:pt x="157" y="251"/>
                </a:cubicBezTo>
                <a:cubicBezTo>
                  <a:pt x="91" y="237"/>
                  <a:pt x="22" y="297"/>
                  <a:pt x="3" y="389"/>
                </a:cubicBezTo>
                <a:cubicBezTo>
                  <a:pt x="2" y="394"/>
                  <a:pt x="0" y="400"/>
                  <a:pt x="0" y="406"/>
                </a:cubicBezTo>
                <a:lnTo>
                  <a:pt x="679" y="406"/>
                </a:lnTo>
                <a:cubicBezTo>
                  <a:pt x="690" y="347"/>
                  <a:pt x="674" y="295"/>
                  <a:pt x="638" y="284"/>
                </a:cubicBezTo>
              </a:path>
            </a:pathLst>
          </a:custGeom>
          <a:solidFill>
            <a:srgbClr val="A1DFF3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E6C7648A-689C-D54B-BE98-56849EA8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5148325"/>
            <a:ext cx="5608287" cy="30213"/>
          </a:xfrm>
          <a:custGeom>
            <a:avLst/>
            <a:gdLst>
              <a:gd name="T0" fmla="*/ 5880924 w 9006"/>
              <a:gd name="T1" fmla="*/ 31010 h 47"/>
              <a:gd name="T2" fmla="*/ 0 w 9006"/>
              <a:gd name="T3" fmla="*/ 31010 h 47"/>
              <a:gd name="T4" fmla="*/ 0 w 9006"/>
              <a:gd name="T5" fmla="*/ 0 h 47"/>
              <a:gd name="T6" fmla="*/ 5880924 w 9006"/>
              <a:gd name="T7" fmla="*/ 0 h 47"/>
              <a:gd name="T8" fmla="*/ 5880924 w 9006"/>
              <a:gd name="T9" fmla="*/ 3101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6" h="47">
                <a:moveTo>
                  <a:pt x="9005" y="46"/>
                </a:moveTo>
                <a:lnTo>
                  <a:pt x="0" y="46"/>
                </a:lnTo>
                <a:lnTo>
                  <a:pt x="0" y="0"/>
                </a:lnTo>
                <a:lnTo>
                  <a:pt x="9005" y="0"/>
                </a:lnTo>
                <a:lnTo>
                  <a:pt x="9005" y="46"/>
                </a:ln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B699E065-300A-4C46-B764-292D0B00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90" y="5834956"/>
            <a:ext cx="560280" cy="126340"/>
          </a:xfrm>
          <a:custGeom>
            <a:avLst/>
            <a:gdLst>
              <a:gd name="T0" fmla="*/ 586928 w 898"/>
              <a:gd name="T1" fmla="*/ 65921 h 203"/>
              <a:gd name="T2" fmla="*/ 586928 w 898"/>
              <a:gd name="T3" fmla="*/ 65921 h 203"/>
              <a:gd name="T4" fmla="*/ 293137 w 898"/>
              <a:gd name="T5" fmla="*/ 131841 h 203"/>
              <a:gd name="T6" fmla="*/ 293137 w 898"/>
              <a:gd name="T7" fmla="*/ 131841 h 203"/>
              <a:gd name="T8" fmla="*/ 0 w 898"/>
              <a:gd name="T9" fmla="*/ 65921 h 203"/>
              <a:gd name="T10" fmla="*/ 0 w 898"/>
              <a:gd name="T11" fmla="*/ 65921 h 203"/>
              <a:gd name="T12" fmla="*/ 293137 w 898"/>
              <a:gd name="T13" fmla="*/ 0 h 203"/>
              <a:gd name="T14" fmla="*/ 293137 w 898"/>
              <a:gd name="T15" fmla="*/ 0 h 203"/>
              <a:gd name="T16" fmla="*/ 586928 w 898"/>
              <a:gd name="T17" fmla="*/ 6592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98" h="203">
                <a:moveTo>
                  <a:pt x="897" y="101"/>
                </a:moveTo>
                <a:lnTo>
                  <a:pt x="897" y="101"/>
                </a:lnTo>
                <a:cubicBezTo>
                  <a:pt x="897" y="157"/>
                  <a:pt x="696" y="202"/>
                  <a:pt x="448" y="202"/>
                </a:cubicBezTo>
                <a:cubicBezTo>
                  <a:pt x="200" y="202"/>
                  <a:pt x="0" y="157"/>
                  <a:pt x="0" y="101"/>
                </a:cubicBezTo>
                <a:cubicBezTo>
                  <a:pt x="0" y="46"/>
                  <a:pt x="200" y="0"/>
                  <a:pt x="448" y="0"/>
                </a:cubicBezTo>
                <a:cubicBezTo>
                  <a:pt x="696" y="0"/>
                  <a:pt x="897" y="46"/>
                  <a:pt x="897" y="101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B6027CA4-C6C3-E246-A2E9-BAF395D1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62" y="6068411"/>
            <a:ext cx="557534" cy="126340"/>
          </a:xfrm>
          <a:custGeom>
            <a:avLst/>
            <a:gdLst>
              <a:gd name="T0" fmla="*/ 584050 w 897"/>
              <a:gd name="T1" fmla="*/ 65921 h 203"/>
              <a:gd name="T2" fmla="*/ 584050 w 897"/>
              <a:gd name="T3" fmla="*/ 65921 h 203"/>
              <a:gd name="T4" fmla="*/ 292025 w 897"/>
              <a:gd name="T5" fmla="*/ 131841 h 203"/>
              <a:gd name="T6" fmla="*/ 292025 w 897"/>
              <a:gd name="T7" fmla="*/ 131841 h 203"/>
              <a:gd name="T8" fmla="*/ 0 w 897"/>
              <a:gd name="T9" fmla="*/ 65921 h 203"/>
              <a:gd name="T10" fmla="*/ 0 w 897"/>
              <a:gd name="T11" fmla="*/ 65921 h 203"/>
              <a:gd name="T12" fmla="*/ 292025 w 897"/>
              <a:gd name="T13" fmla="*/ 0 h 203"/>
              <a:gd name="T14" fmla="*/ 292025 w 897"/>
              <a:gd name="T15" fmla="*/ 0 h 203"/>
              <a:gd name="T16" fmla="*/ 584050 w 897"/>
              <a:gd name="T17" fmla="*/ 6592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97" h="203">
                <a:moveTo>
                  <a:pt x="896" y="101"/>
                </a:moveTo>
                <a:lnTo>
                  <a:pt x="896" y="101"/>
                </a:lnTo>
                <a:cubicBezTo>
                  <a:pt x="896" y="157"/>
                  <a:pt x="696" y="202"/>
                  <a:pt x="448" y="202"/>
                </a:cubicBezTo>
                <a:cubicBezTo>
                  <a:pt x="200" y="202"/>
                  <a:pt x="0" y="157"/>
                  <a:pt x="0" y="101"/>
                </a:cubicBezTo>
                <a:cubicBezTo>
                  <a:pt x="0" y="45"/>
                  <a:pt x="200" y="0"/>
                  <a:pt x="448" y="0"/>
                </a:cubicBezTo>
                <a:cubicBezTo>
                  <a:pt x="696" y="0"/>
                  <a:pt x="896" y="45"/>
                  <a:pt x="896" y="101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450DAA9-56AF-F246-BD07-0C0EA52D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139" y="3873938"/>
            <a:ext cx="565151" cy="422340"/>
          </a:xfrm>
          <a:custGeom>
            <a:avLst/>
            <a:gdLst>
              <a:gd name="connsiteX0" fmla="*/ 142816 w 1130301"/>
              <a:gd name="connsiteY0" fmla="*/ 626206 h 844680"/>
              <a:gd name="connsiteX1" fmla="*/ 992975 w 1130301"/>
              <a:gd name="connsiteY1" fmla="*/ 626206 h 844680"/>
              <a:gd name="connsiteX2" fmla="*/ 567271 w 1130301"/>
              <a:gd name="connsiteY2" fmla="*/ 844680 h 844680"/>
              <a:gd name="connsiteX3" fmla="*/ 142816 w 1130301"/>
              <a:gd name="connsiteY3" fmla="*/ 626206 h 844680"/>
              <a:gd name="connsiteX4" fmla="*/ 0 w 1130301"/>
              <a:gd name="connsiteY4" fmla="*/ 0 h 844680"/>
              <a:gd name="connsiteX5" fmla="*/ 1130301 w 1130301"/>
              <a:gd name="connsiteY5" fmla="*/ 0 h 844680"/>
              <a:gd name="connsiteX6" fmla="*/ 1130301 w 1130301"/>
              <a:gd name="connsiteY6" fmla="*/ 152574 h 844680"/>
              <a:gd name="connsiteX7" fmla="*/ 0 w 1130301"/>
              <a:gd name="connsiteY7" fmla="*/ 152574 h 84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301" h="844680">
                <a:moveTo>
                  <a:pt x="142816" y="626206"/>
                </a:moveTo>
                <a:lnTo>
                  <a:pt x="992975" y="626206"/>
                </a:lnTo>
                <a:cubicBezTo>
                  <a:pt x="992975" y="626206"/>
                  <a:pt x="940542" y="844680"/>
                  <a:pt x="567271" y="844680"/>
                </a:cubicBezTo>
                <a:cubicBezTo>
                  <a:pt x="195249" y="844680"/>
                  <a:pt x="142816" y="626206"/>
                  <a:pt x="142816" y="626206"/>
                </a:cubicBezTo>
                <a:close/>
                <a:moveTo>
                  <a:pt x="0" y="0"/>
                </a:moveTo>
                <a:lnTo>
                  <a:pt x="1130301" y="0"/>
                </a:lnTo>
                <a:lnTo>
                  <a:pt x="1130301" y="152574"/>
                </a:lnTo>
                <a:lnTo>
                  <a:pt x="0" y="152574"/>
                </a:lnTo>
                <a:close/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F663D71-3FB6-6C4C-AB9F-66878407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420" y="3950841"/>
            <a:ext cx="614587" cy="232845"/>
          </a:xfrm>
          <a:custGeom>
            <a:avLst/>
            <a:gdLst>
              <a:gd name="connsiteX0" fmla="*/ 48569 w 1229173"/>
              <a:gd name="connsiteY0" fmla="*/ 236201 h 465690"/>
              <a:gd name="connsiteX1" fmla="*/ 1179358 w 1229173"/>
              <a:gd name="connsiteY1" fmla="*/ 236201 h 465690"/>
              <a:gd name="connsiteX2" fmla="*/ 1229173 w 1229173"/>
              <a:gd name="connsiteY2" fmla="*/ 285473 h 465690"/>
              <a:gd name="connsiteX3" fmla="*/ 1229173 w 1229173"/>
              <a:gd name="connsiteY3" fmla="*/ 310741 h 465690"/>
              <a:gd name="connsiteX4" fmla="*/ 1179358 w 1229173"/>
              <a:gd name="connsiteY4" fmla="*/ 361276 h 465690"/>
              <a:gd name="connsiteX5" fmla="*/ 1118181 w 1229173"/>
              <a:gd name="connsiteY5" fmla="*/ 361276 h 465690"/>
              <a:gd name="connsiteX6" fmla="*/ 1132747 w 1229173"/>
              <a:gd name="connsiteY6" fmla="*/ 370782 h 465690"/>
              <a:gd name="connsiteX7" fmla="*/ 1146775 w 1229173"/>
              <a:gd name="connsiteY7" fmla="*/ 404656 h 465690"/>
              <a:gd name="connsiteX8" fmla="*/ 1146775 w 1229173"/>
              <a:gd name="connsiteY8" fmla="*/ 418083 h 465690"/>
              <a:gd name="connsiteX9" fmla="*/ 1098145 w 1229173"/>
              <a:gd name="connsiteY9" fmla="*/ 465690 h 465690"/>
              <a:gd name="connsiteX10" fmla="*/ 126779 w 1229173"/>
              <a:gd name="connsiteY10" fmla="*/ 465690 h 465690"/>
              <a:gd name="connsiteX11" fmla="*/ 76901 w 1229173"/>
              <a:gd name="connsiteY11" fmla="*/ 418083 h 465690"/>
              <a:gd name="connsiteX12" fmla="*/ 76901 w 1229173"/>
              <a:gd name="connsiteY12" fmla="*/ 404656 h 465690"/>
              <a:gd name="connsiteX13" fmla="*/ 91553 w 1229173"/>
              <a:gd name="connsiteY13" fmla="*/ 370782 h 465690"/>
              <a:gd name="connsiteX14" fmla="*/ 106523 w 1229173"/>
              <a:gd name="connsiteY14" fmla="*/ 361276 h 465690"/>
              <a:gd name="connsiteX15" fmla="*/ 48569 w 1229173"/>
              <a:gd name="connsiteY15" fmla="*/ 361276 h 465690"/>
              <a:gd name="connsiteX16" fmla="*/ 0 w 1229173"/>
              <a:gd name="connsiteY16" fmla="*/ 310741 h 465690"/>
              <a:gd name="connsiteX17" fmla="*/ 0 w 1229173"/>
              <a:gd name="connsiteY17" fmla="*/ 285473 h 465690"/>
              <a:gd name="connsiteX18" fmla="*/ 48569 w 1229173"/>
              <a:gd name="connsiteY18" fmla="*/ 236201 h 465690"/>
              <a:gd name="connsiteX19" fmla="*/ 48569 w 1229173"/>
              <a:gd name="connsiteY19" fmla="*/ 0 h 465690"/>
              <a:gd name="connsiteX20" fmla="*/ 1179358 w 1229173"/>
              <a:gd name="connsiteY20" fmla="*/ 0 h 465690"/>
              <a:gd name="connsiteX21" fmla="*/ 1229173 w 1229173"/>
              <a:gd name="connsiteY21" fmla="*/ 49274 h 465690"/>
              <a:gd name="connsiteX22" fmla="*/ 1229173 w 1229173"/>
              <a:gd name="connsiteY22" fmla="*/ 75805 h 465690"/>
              <a:gd name="connsiteX23" fmla="*/ 1179358 w 1229173"/>
              <a:gd name="connsiteY23" fmla="*/ 125079 h 465690"/>
              <a:gd name="connsiteX24" fmla="*/ 1117911 w 1229173"/>
              <a:gd name="connsiteY24" fmla="*/ 125079 h 465690"/>
              <a:gd name="connsiteX25" fmla="*/ 1132747 w 1229173"/>
              <a:gd name="connsiteY25" fmla="*/ 135037 h 465690"/>
              <a:gd name="connsiteX26" fmla="*/ 1146775 w 1229173"/>
              <a:gd name="connsiteY26" fmla="*/ 168453 h 465690"/>
              <a:gd name="connsiteX27" fmla="*/ 1146775 w 1229173"/>
              <a:gd name="connsiteY27" fmla="*/ 180659 h 465690"/>
              <a:gd name="connsiteX28" fmla="*/ 1098145 w 1229173"/>
              <a:gd name="connsiteY28" fmla="*/ 229487 h 465690"/>
              <a:gd name="connsiteX29" fmla="*/ 126779 w 1229173"/>
              <a:gd name="connsiteY29" fmla="*/ 229487 h 465690"/>
              <a:gd name="connsiteX30" fmla="*/ 76901 w 1229173"/>
              <a:gd name="connsiteY30" fmla="*/ 180659 h 465690"/>
              <a:gd name="connsiteX31" fmla="*/ 76901 w 1229173"/>
              <a:gd name="connsiteY31" fmla="*/ 168453 h 465690"/>
              <a:gd name="connsiteX32" fmla="*/ 91553 w 1229173"/>
              <a:gd name="connsiteY32" fmla="*/ 135037 h 465690"/>
              <a:gd name="connsiteX33" fmla="*/ 106802 w 1229173"/>
              <a:gd name="connsiteY33" fmla="*/ 125079 h 465690"/>
              <a:gd name="connsiteX34" fmla="*/ 48569 w 1229173"/>
              <a:gd name="connsiteY34" fmla="*/ 125079 h 465690"/>
              <a:gd name="connsiteX35" fmla="*/ 0 w 1229173"/>
              <a:gd name="connsiteY35" fmla="*/ 75805 h 465690"/>
              <a:gd name="connsiteX36" fmla="*/ 0 w 1229173"/>
              <a:gd name="connsiteY36" fmla="*/ 49274 h 465690"/>
              <a:gd name="connsiteX37" fmla="*/ 48569 w 1229173"/>
              <a:gd name="connsiteY37" fmla="*/ 0 h 46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29173" h="465690">
                <a:moveTo>
                  <a:pt x="48569" y="236201"/>
                </a:moveTo>
                <a:lnTo>
                  <a:pt x="1179358" y="236201"/>
                </a:lnTo>
                <a:cubicBezTo>
                  <a:pt x="1206756" y="236201"/>
                  <a:pt x="1229173" y="257679"/>
                  <a:pt x="1229173" y="285473"/>
                </a:cubicBezTo>
                <a:lnTo>
                  <a:pt x="1229173" y="310741"/>
                </a:lnTo>
                <a:cubicBezTo>
                  <a:pt x="1229173" y="338535"/>
                  <a:pt x="1206756" y="361276"/>
                  <a:pt x="1179358" y="361276"/>
                </a:cubicBezTo>
                <a:lnTo>
                  <a:pt x="1118181" y="361276"/>
                </a:lnTo>
                <a:lnTo>
                  <a:pt x="1132747" y="370782"/>
                </a:lnTo>
                <a:cubicBezTo>
                  <a:pt x="1141476" y="379327"/>
                  <a:pt x="1146775" y="391228"/>
                  <a:pt x="1146775" y="404656"/>
                </a:cubicBezTo>
                <a:lnTo>
                  <a:pt x="1146775" y="418083"/>
                </a:lnTo>
                <a:cubicBezTo>
                  <a:pt x="1146775" y="443717"/>
                  <a:pt x="1125577" y="465690"/>
                  <a:pt x="1098145" y="465690"/>
                </a:cubicBezTo>
                <a:lnTo>
                  <a:pt x="126779" y="465690"/>
                </a:lnTo>
                <a:cubicBezTo>
                  <a:pt x="99346" y="465690"/>
                  <a:pt x="76901" y="443717"/>
                  <a:pt x="76901" y="418083"/>
                </a:cubicBezTo>
                <a:lnTo>
                  <a:pt x="76901" y="404656"/>
                </a:lnTo>
                <a:cubicBezTo>
                  <a:pt x="76901" y="391228"/>
                  <a:pt x="82513" y="379327"/>
                  <a:pt x="91553" y="370782"/>
                </a:cubicBezTo>
                <a:lnTo>
                  <a:pt x="106523" y="361276"/>
                </a:lnTo>
                <a:lnTo>
                  <a:pt x="48569" y="361276"/>
                </a:lnTo>
                <a:cubicBezTo>
                  <a:pt x="21171" y="361276"/>
                  <a:pt x="0" y="338535"/>
                  <a:pt x="0" y="310741"/>
                </a:cubicBezTo>
                <a:lnTo>
                  <a:pt x="0" y="285473"/>
                </a:lnTo>
                <a:cubicBezTo>
                  <a:pt x="0" y="257679"/>
                  <a:pt x="21171" y="236201"/>
                  <a:pt x="48569" y="236201"/>
                </a:cubicBezTo>
                <a:close/>
                <a:moveTo>
                  <a:pt x="48569" y="0"/>
                </a:moveTo>
                <a:lnTo>
                  <a:pt x="1179358" y="0"/>
                </a:lnTo>
                <a:cubicBezTo>
                  <a:pt x="1206756" y="0"/>
                  <a:pt x="1229173" y="22742"/>
                  <a:pt x="1229173" y="49274"/>
                </a:cubicBezTo>
                <a:lnTo>
                  <a:pt x="1229173" y="75805"/>
                </a:lnTo>
                <a:cubicBezTo>
                  <a:pt x="1229173" y="102337"/>
                  <a:pt x="1206756" y="125079"/>
                  <a:pt x="1179358" y="125079"/>
                </a:cubicBezTo>
                <a:lnTo>
                  <a:pt x="1117911" y="125079"/>
                </a:lnTo>
                <a:lnTo>
                  <a:pt x="1132747" y="135037"/>
                </a:lnTo>
                <a:cubicBezTo>
                  <a:pt x="1141476" y="143734"/>
                  <a:pt x="1146775" y="155636"/>
                  <a:pt x="1146775" y="168453"/>
                </a:cubicBezTo>
                <a:lnTo>
                  <a:pt x="1146775" y="180659"/>
                </a:lnTo>
                <a:cubicBezTo>
                  <a:pt x="1146775" y="208735"/>
                  <a:pt x="1125577" y="229487"/>
                  <a:pt x="1098145" y="229487"/>
                </a:cubicBezTo>
                <a:lnTo>
                  <a:pt x="126779" y="229487"/>
                </a:lnTo>
                <a:cubicBezTo>
                  <a:pt x="99346" y="229487"/>
                  <a:pt x="76901" y="208735"/>
                  <a:pt x="76901" y="180659"/>
                </a:cubicBezTo>
                <a:lnTo>
                  <a:pt x="76901" y="168453"/>
                </a:lnTo>
                <a:cubicBezTo>
                  <a:pt x="76901" y="155636"/>
                  <a:pt x="82513" y="143734"/>
                  <a:pt x="91553" y="135037"/>
                </a:cubicBezTo>
                <a:lnTo>
                  <a:pt x="106802" y="125079"/>
                </a:lnTo>
                <a:lnTo>
                  <a:pt x="48569" y="125079"/>
                </a:lnTo>
                <a:cubicBezTo>
                  <a:pt x="21171" y="125079"/>
                  <a:pt x="0" y="102337"/>
                  <a:pt x="0" y="75805"/>
                </a:cubicBezTo>
                <a:lnTo>
                  <a:pt x="0" y="49274"/>
                </a:lnTo>
                <a:cubicBezTo>
                  <a:pt x="0" y="22742"/>
                  <a:pt x="21171" y="0"/>
                  <a:pt x="48569" y="0"/>
                </a:cubicBezTo>
                <a:close/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997A33E-207D-0443-A778-B3BCE571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560" y="4008518"/>
            <a:ext cx="449771" cy="123044"/>
          </a:xfrm>
          <a:custGeom>
            <a:avLst/>
            <a:gdLst>
              <a:gd name="connsiteX0" fmla="*/ 856611 w 899541"/>
              <a:gd name="connsiteY0" fmla="*/ 236199 h 246088"/>
              <a:gd name="connsiteX1" fmla="*/ 894338 w 899541"/>
              <a:gd name="connsiteY1" fmla="*/ 236199 h 246088"/>
              <a:gd name="connsiteX2" fmla="*/ 899541 w 899541"/>
              <a:gd name="connsiteY2" fmla="*/ 241693 h 246088"/>
              <a:gd name="connsiteX3" fmla="*/ 894338 w 899541"/>
              <a:gd name="connsiteY3" fmla="*/ 246088 h 246088"/>
              <a:gd name="connsiteX4" fmla="*/ 856611 w 899541"/>
              <a:gd name="connsiteY4" fmla="*/ 246088 h 246088"/>
              <a:gd name="connsiteX5" fmla="*/ 851407 w 899541"/>
              <a:gd name="connsiteY5" fmla="*/ 241693 h 246088"/>
              <a:gd name="connsiteX6" fmla="*/ 856611 w 899541"/>
              <a:gd name="connsiteY6" fmla="*/ 236199 h 246088"/>
              <a:gd name="connsiteX7" fmla="*/ 636615 w 899541"/>
              <a:gd name="connsiteY7" fmla="*/ 236199 h 246088"/>
              <a:gd name="connsiteX8" fmla="*/ 768351 w 899541"/>
              <a:gd name="connsiteY8" fmla="*/ 236199 h 246088"/>
              <a:gd name="connsiteX9" fmla="*/ 773276 w 899541"/>
              <a:gd name="connsiteY9" fmla="*/ 241693 h 246088"/>
              <a:gd name="connsiteX10" fmla="*/ 768351 w 899541"/>
              <a:gd name="connsiteY10" fmla="*/ 246088 h 246088"/>
              <a:gd name="connsiteX11" fmla="*/ 636615 w 899541"/>
              <a:gd name="connsiteY11" fmla="*/ 246088 h 246088"/>
              <a:gd name="connsiteX12" fmla="*/ 631690 w 899541"/>
              <a:gd name="connsiteY12" fmla="*/ 241693 h 246088"/>
              <a:gd name="connsiteX13" fmla="*/ 636615 w 899541"/>
              <a:gd name="connsiteY13" fmla="*/ 236199 h 246088"/>
              <a:gd name="connsiteX14" fmla="*/ 10490 w 899541"/>
              <a:gd name="connsiteY14" fmla="*/ 236199 h 246088"/>
              <a:gd name="connsiteX15" fmla="*/ 356294 w 899541"/>
              <a:gd name="connsiteY15" fmla="*/ 236199 h 246088"/>
              <a:gd name="connsiteX16" fmla="*/ 361288 w 899541"/>
              <a:gd name="connsiteY16" fmla="*/ 241693 h 246088"/>
              <a:gd name="connsiteX17" fmla="*/ 356294 w 899541"/>
              <a:gd name="connsiteY17" fmla="*/ 246088 h 246088"/>
              <a:gd name="connsiteX18" fmla="*/ 10490 w 899541"/>
              <a:gd name="connsiteY18" fmla="*/ 246088 h 246088"/>
              <a:gd name="connsiteX19" fmla="*/ 5496 w 899541"/>
              <a:gd name="connsiteY19" fmla="*/ 241693 h 246088"/>
              <a:gd name="connsiteX20" fmla="*/ 10490 w 899541"/>
              <a:gd name="connsiteY20" fmla="*/ 236199 h 246088"/>
              <a:gd name="connsiteX21" fmla="*/ 555506 w 899541"/>
              <a:gd name="connsiteY21" fmla="*/ 115354 h 246088"/>
              <a:gd name="connsiteX22" fmla="*/ 856180 w 899541"/>
              <a:gd name="connsiteY22" fmla="*/ 115354 h 246088"/>
              <a:gd name="connsiteX23" fmla="*/ 861150 w 899541"/>
              <a:gd name="connsiteY23" fmla="*/ 119749 h 246088"/>
              <a:gd name="connsiteX24" fmla="*/ 856180 w 899541"/>
              <a:gd name="connsiteY24" fmla="*/ 125243 h 246088"/>
              <a:gd name="connsiteX25" fmla="*/ 555506 w 899541"/>
              <a:gd name="connsiteY25" fmla="*/ 125243 h 246088"/>
              <a:gd name="connsiteX26" fmla="*/ 549293 w 899541"/>
              <a:gd name="connsiteY26" fmla="*/ 119749 h 246088"/>
              <a:gd name="connsiteX27" fmla="*/ 555506 w 899541"/>
              <a:gd name="connsiteY27" fmla="*/ 115354 h 246088"/>
              <a:gd name="connsiteX28" fmla="*/ 230488 w 899541"/>
              <a:gd name="connsiteY28" fmla="*/ 115354 h 246088"/>
              <a:gd name="connsiteX29" fmla="*/ 251581 w 899541"/>
              <a:gd name="connsiteY29" fmla="*/ 115354 h 246088"/>
              <a:gd name="connsiteX30" fmla="*/ 256854 w 899541"/>
              <a:gd name="connsiteY30" fmla="*/ 120348 h 246088"/>
              <a:gd name="connsiteX31" fmla="*/ 251581 w 899541"/>
              <a:gd name="connsiteY31" fmla="*/ 125342 h 246088"/>
              <a:gd name="connsiteX32" fmla="*/ 230488 w 899541"/>
              <a:gd name="connsiteY32" fmla="*/ 125342 h 246088"/>
              <a:gd name="connsiteX33" fmla="*/ 225214 w 899541"/>
              <a:gd name="connsiteY33" fmla="*/ 120348 h 246088"/>
              <a:gd name="connsiteX34" fmla="*/ 230488 w 899541"/>
              <a:gd name="connsiteY34" fmla="*/ 115354 h 246088"/>
              <a:gd name="connsiteX35" fmla="*/ 131469 w 899541"/>
              <a:gd name="connsiteY35" fmla="*/ 115354 h 246088"/>
              <a:gd name="connsiteX36" fmla="*/ 195553 w 899541"/>
              <a:gd name="connsiteY36" fmla="*/ 115354 h 246088"/>
              <a:gd name="connsiteX37" fmla="*/ 201962 w 899541"/>
              <a:gd name="connsiteY37" fmla="*/ 120348 h 246088"/>
              <a:gd name="connsiteX38" fmla="*/ 195553 w 899541"/>
              <a:gd name="connsiteY38" fmla="*/ 125342 h 246088"/>
              <a:gd name="connsiteX39" fmla="*/ 131469 w 899541"/>
              <a:gd name="connsiteY39" fmla="*/ 125342 h 246088"/>
              <a:gd name="connsiteX40" fmla="*/ 126342 w 899541"/>
              <a:gd name="connsiteY40" fmla="*/ 120348 h 246088"/>
              <a:gd name="connsiteX41" fmla="*/ 131469 w 899541"/>
              <a:gd name="connsiteY41" fmla="*/ 115354 h 246088"/>
              <a:gd name="connsiteX42" fmla="*/ 4851 w 899541"/>
              <a:gd name="connsiteY42" fmla="*/ 115354 h 246088"/>
              <a:gd name="connsiteX43" fmla="*/ 86106 w 899541"/>
              <a:gd name="connsiteY43" fmla="*/ 115354 h 246088"/>
              <a:gd name="connsiteX44" fmla="*/ 92169 w 899541"/>
              <a:gd name="connsiteY44" fmla="*/ 120348 h 246088"/>
              <a:gd name="connsiteX45" fmla="*/ 86106 w 899541"/>
              <a:gd name="connsiteY45" fmla="*/ 125342 h 246088"/>
              <a:gd name="connsiteX46" fmla="*/ 4851 w 899541"/>
              <a:gd name="connsiteY46" fmla="*/ 125342 h 246088"/>
              <a:gd name="connsiteX47" fmla="*/ 0 w 899541"/>
              <a:gd name="connsiteY47" fmla="*/ 120348 h 246088"/>
              <a:gd name="connsiteX48" fmla="*/ 4851 w 899541"/>
              <a:gd name="connsiteY48" fmla="*/ 115354 h 246088"/>
              <a:gd name="connsiteX49" fmla="*/ 742117 w 899541"/>
              <a:gd name="connsiteY49" fmla="*/ 5493 h 246088"/>
              <a:gd name="connsiteX50" fmla="*/ 823371 w 899541"/>
              <a:gd name="connsiteY50" fmla="*/ 5493 h 246088"/>
              <a:gd name="connsiteX51" fmla="*/ 828222 w 899541"/>
              <a:gd name="connsiteY51" fmla="*/ 10987 h 246088"/>
              <a:gd name="connsiteX52" fmla="*/ 823371 w 899541"/>
              <a:gd name="connsiteY52" fmla="*/ 15382 h 246088"/>
              <a:gd name="connsiteX53" fmla="*/ 742117 w 899541"/>
              <a:gd name="connsiteY53" fmla="*/ 15382 h 246088"/>
              <a:gd name="connsiteX54" fmla="*/ 736053 w 899541"/>
              <a:gd name="connsiteY54" fmla="*/ 10987 h 246088"/>
              <a:gd name="connsiteX55" fmla="*/ 742117 w 899541"/>
              <a:gd name="connsiteY55" fmla="*/ 5493 h 246088"/>
              <a:gd name="connsiteX56" fmla="*/ 4976 w 899541"/>
              <a:gd name="connsiteY56" fmla="*/ 0 h 246088"/>
              <a:gd name="connsiteX57" fmla="*/ 614484 w 899541"/>
              <a:gd name="connsiteY57" fmla="*/ 0 h 246088"/>
              <a:gd name="connsiteX58" fmla="*/ 619459 w 899541"/>
              <a:gd name="connsiteY58" fmla="*/ 5494 h 246088"/>
              <a:gd name="connsiteX59" fmla="*/ 614484 w 899541"/>
              <a:gd name="connsiteY59" fmla="*/ 9889 h 246088"/>
              <a:gd name="connsiteX60" fmla="*/ 4976 w 899541"/>
              <a:gd name="connsiteY60" fmla="*/ 9889 h 246088"/>
              <a:gd name="connsiteX61" fmla="*/ 0 w 899541"/>
              <a:gd name="connsiteY61" fmla="*/ 5494 h 246088"/>
              <a:gd name="connsiteX62" fmla="*/ 4976 w 899541"/>
              <a:gd name="connsiteY62" fmla="*/ 0 h 2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99541" h="246088">
                <a:moveTo>
                  <a:pt x="856611" y="236199"/>
                </a:moveTo>
                <a:lnTo>
                  <a:pt x="894338" y="236199"/>
                </a:lnTo>
                <a:cubicBezTo>
                  <a:pt x="896939" y="236199"/>
                  <a:pt x="899541" y="238397"/>
                  <a:pt x="899541" y="241693"/>
                </a:cubicBezTo>
                <a:cubicBezTo>
                  <a:pt x="899541" y="243890"/>
                  <a:pt x="896939" y="246088"/>
                  <a:pt x="894338" y="246088"/>
                </a:cubicBezTo>
                <a:lnTo>
                  <a:pt x="856611" y="246088"/>
                </a:lnTo>
                <a:cubicBezTo>
                  <a:pt x="852708" y="246088"/>
                  <a:pt x="851407" y="243890"/>
                  <a:pt x="851407" y="241693"/>
                </a:cubicBezTo>
                <a:cubicBezTo>
                  <a:pt x="851407" y="238397"/>
                  <a:pt x="852708" y="236199"/>
                  <a:pt x="856611" y="236199"/>
                </a:cubicBezTo>
                <a:close/>
                <a:moveTo>
                  <a:pt x="636615" y="236199"/>
                </a:moveTo>
                <a:lnTo>
                  <a:pt x="768351" y="236199"/>
                </a:lnTo>
                <a:cubicBezTo>
                  <a:pt x="770814" y="236199"/>
                  <a:pt x="773276" y="238397"/>
                  <a:pt x="773276" y="241693"/>
                </a:cubicBezTo>
                <a:cubicBezTo>
                  <a:pt x="773276" y="243890"/>
                  <a:pt x="770814" y="246088"/>
                  <a:pt x="768351" y="246088"/>
                </a:cubicBezTo>
                <a:lnTo>
                  <a:pt x="636615" y="246088"/>
                </a:lnTo>
                <a:cubicBezTo>
                  <a:pt x="634153" y="246088"/>
                  <a:pt x="631690" y="243890"/>
                  <a:pt x="631690" y="241693"/>
                </a:cubicBezTo>
                <a:cubicBezTo>
                  <a:pt x="631690" y="238397"/>
                  <a:pt x="634153" y="236199"/>
                  <a:pt x="636615" y="236199"/>
                </a:cubicBezTo>
                <a:close/>
                <a:moveTo>
                  <a:pt x="10490" y="236199"/>
                </a:moveTo>
                <a:lnTo>
                  <a:pt x="356294" y="236199"/>
                </a:lnTo>
                <a:cubicBezTo>
                  <a:pt x="360039" y="236199"/>
                  <a:pt x="361288" y="238397"/>
                  <a:pt x="361288" y="241693"/>
                </a:cubicBezTo>
                <a:cubicBezTo>
                  <a:pt x="361288" y="243890"/>
                  <a:pt x="360039" y="246088"/>
                  <a:pt x="356294" y="246088"/>
                </a:cubicBezTo>
                <a:lnTo>
                  <a:pt x="10490" y="246088"/>
                </a:lnTo>
                <a:cubicBezTo>
                  <a:pt x="7993" y="246088"/>
                  <a:pt x="5496" y="243890"/>
                  <a:pt x="5496" y="241693"/>
                </a:cubicBezTo>
                <a:cubicBezTo>
                  <a:pt x="5496" y="238397"/>
                  <a:pt x="7993" y="236199"/>
                  <a:pt x="10490" y="236199"/>
                </a:cubicBezTo>
                <a:close/>
                <a:moveTo>
                  <a:pt x="555506" y="115354"/>
                </a:moveTo>
                <a:lnTo>
                  <a:pt x="856180" y="115354"/>
                </a:lnTo>
                <a:cubicBezTo>
                  <a:pt x="858665" y="115354"/>
                  <a:pt x="861150" y="117552"/>
                  <a:pt x="861150" y="119749"/>
                </a:cubicBezTo>
                <a:cubicBezTo>
                  <a:pt x="861150" y="121946"/>
                  <a:pt x="858665" y="125243"/>
                  <a:pt x="856180" y="125243"/>
                </a:cubicBezTo>
                <a:lnTo>
                  <a:pt x="555506" y="125243"/>
                </a:lnTo>
                <a:cubicBezTo>
                  <a:pt x="551778" y="125243"/>
                  <a:pt x="549293" y="121946"/>
                  <a:pt x="549293" y="119749"/>
                </a:cubicBezTo>
                <a:cubicBezTo>
                  <a:pt x="549293" y="117552"/>
                  <a:pt x="551778" y="115354"/>
                  <a:pt x="555506" y="115354"/>
                </a:cubicBezTo>
                <a:close/>
                <a:moveTo>
                  <a:pt x="230488" y="115354"/>
                </a:moveTo>
                <a:lnTo>
                  <a:pt x="251581" y="115354"/>
                </a:lnTo>
                <a:cubicBezTo>
                  <a:pt x="254217" y="115354"/>
                  <a:pt x="256854" y="117352"/>
                  <a:pt x="256854" y="120348"/>
                </a:cubicBezTo>
                <a:cubicBezTo>
                  <a:pt x="256854" y="122346"/>
                  <a:pt x="254217" y="125342"/>
                  <a:pt x="251581" y="125342"/>
                </a:cubicBezTo>
                <a:lnTo>
                  <a:pt x="230488" y="125342"/>
                </a:lnTo>
                <a:cubicBezTo>
                  <a:pt x="227851" y="125342"/>
                  <a:pt x="225214" y="122346"/>
                  <a:pt x="225214" y="120348"/>
                </a:cubicBezTo>
                <a:cubicBezTo>
                  <a:pt x="225214" y="117352"/>
                  <a:pt x="227851" y="115354"/>
                  <a:pt x="230488" y="115354"/>
                </a:cubicBezTo>
                <a:close/>
                <a:moveTo>
                  <a:pt x="131469" y="115354"/>
                </a:moveTo>
                <a:lnTo>
                  <a:pt x="195553" y="115354"/>
                </a:lnTo>
                <a:cubicBezTo>
                  <a:pt x="199398" y="115354"/>
                  <a:pt x="201962" y="117352"/>
                  <a:pt x="201962" y="120348"/>
                </a:cubicBezTo>
                <a:cubicBezTo>
                  <a:pt x="201962" y="122346"/>
                  <a:pt x="199398" y="125342"/>
                  <a:pt x="195553" y="125342"/>
                </a:cubicBezTo>
                <a:lnTo>
                  <a:pt x="131469" y="125342"/>
                </a:lnTo>
                <a:cubicBezTo>
                  <a:pt x="128906" y="125342"/>
                  <a:pt x="126342" y="122346"/>
                  <a:pt x="126342" y="120348"/>
                </a:cubicBezTo>
                <a:cubicBezTo>
                  <a:pt x="126342" y="117352"/>
                  <a:pt x="128906" y="115354"/>
                  <a:pt x="131469" y="115354"/>
                </a:cubicBezTo>
                <a:close/>
                <a:moveTo>
                  <a:pt x="4851" y="115354"/>
                </a:moveTo>
                <a:lnTo>
                  <a:pt x="86106" y="115354"/>
                </a:lnTo>
                <a:cubicBezTo>
                  <a:pt x="89744" y="115354"/>
                  <a:pt x="92169" y="117352"/>
                  <a:pt x="92169" y="120348"/>
                </a:cubicBezTo>
                <a:cubicBezTo>
                  <a:pt x="92169" y="122346"/>
                  <a:pt x="89744" y="125342"/>
                  <a:pt x="86106" y="125342"/>
                </a:cubicBezTo>
                <a:lnTo>
                  <a:pt x="4851" y="125342"/>
                </a:lnTo>
                <a:cubicBezTo>
                  <a:pt x="2426" y="125342"/>
                  <a:pt x="0" y="122346"/>
                  <a:pt x="0" y="120348"/>
                </a:cubicBezTo>
                <a:cubicBezTo>
                  <a:pt x="0" y="117352"/>
                  <a:pt x="2426" y="115354"/>
                  <a:pt x="4851" y="115354"/>
                </a:cubicBezTo>
                <a:close/>
                <a:moveTo>
                  <a:pt x="742117" y="5493"/>
                </a:moveTo>
                <a:lnTo>
                  <a:pt x="823371" y="5493"/>
                </a:lnTo>
                <a:cubicBezTo>
                  <a:pt x="825797" y="5493"/>
                  <a:pt x="828222" y="7691"/>
                  <a:pt x="828222" y="10987"/>
                </a:cubicBezTo>
                <a:cubicBezTo>
                  <a:pt x="828222" y="13184"/>
                  <a:pt x="825797" y="15382"/>
                  <a:pt x="823371" y="15382"/>
                </a:cubicBezTo>
                <a:lnTo>
                  <a:pt x="742117" y="15382"/>
                </a:lnTo>
                <a:cubicBezTo>
                  <a:pt x="738479" y="15382"/>
                  <a:pt x="736053" y="13184"/>
                  <a:pt x="736053" y="10987"/>
                </a:cubicBezTo>
                <a:cubicBezTo>
                  <a:pt x="736053" y="7691"/>
                  <a:pt x="738479" y="5493"/>
                  <a:pt x="742117" y="5493"/>
                </a:cubicBezTo>
                <a:close/>
                <a:moveTo>
                  <a:pt x="4976" y="0"/>
                </a:moveTo>
                <a:lnTo>
                  <a:pt x="614484" y="0"/>
                </a:lnTo>
                <a:cubicBezTo>
                  <a:pt x="616972" y="0"/>
                  <a:pt x="619459" y="2198"/>
                  <a:pt x="619459" y="5494"/>
                </a:cubicBezTo>
                <a:cubicBezTo>
                  <a:pt x="619459" y="7691"/>
                  <a:pt x="616972" y="9889"/>
                  <a:pt x="614484" y="9889"/>
                </a:cubicBezTo>
                <a:lnTo>
                  <a:pt x="4976" y="9889"/>
                </a:lnTo>
                <a:cubicBezTo>
                  <a:pt x="2488" y="9889"/>
                  <a:pt x="0" y="7691"/>
                  <a:pt x="0" y="5494"/>
                </a:cubicBezTo>
                <a:cubicBezTo>
                  <a:pt x="0" y="2198"/>
                  <a:pt x="2488" y="0"/>
                  <a:pt x="4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C5E3012-6EC4-CF4D-9AC9-3F2DCBC0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497" y="1638268"/>
            <a:ext cx="2190001" cy="1210588"/>
          </a:xfrm>
          <a:custGeom>
            <a:avLst/>
            <a:gdLst>
              <a:gd name="connsiteX0" fmla="*/ 4027082 w 4380001"/>
              <a:gd name="connsiteY0" fmla="*/ 2346795 h 2421176"/>
              <a:gd name="connsiteX1" fmla="*/ 4360119 w 4380001"/>
              <a:gd name="connsiteY1" fmla="*/ 2377051 h 2421176"/>
              <a:gd name="connsiteX2" fmla="*/ 4380001 w 4380001"/>
              <a:gd name="connsiteY2" fmla="*/ 2401005 h 2421176"/>
              <a:gd name="connsiteX3" fmla="*/ 4357633 w 4380001"/>
              <a:gd name="connsiteY3" fmla="*/ 2421176 h 2421176"/>
              <a:gd name="connsiteX4" fmla="*/ 4356391 w 4380001"/>
              <a:gd name="connsiteY4" fmla="*/ 2421176 h 2421176"/>
              <a:gd name="connsiteX5" fmla="*/ 4023354 w 4380001"/>
              <a:gd name="connsiteY5" fmla="*/ 2390919 h 2421176"/>
              <a:gd name="connsiteX6" fmla="*/ 4003472 w 4380001"/>
              <a:gd name="connsiteY6" fmla="*/ 2366966 h 2421176"/>
              <a:gd name="connsiteX7" fmla="*/ 4027082 w 4380001"/>
              <a:gd name="connsiteY7" fmla="*/ 2346795 h 2421176"/>
              <a:gd name="connsiteX8" fmla="*/ 356084 w 4380001"/>
              <a:gd name="connsiteY8" fmla="*/ 2346795 h 2421176"/>
              <a:gd name="connsiteX9" fmla="*/ 378628 w 4380001"/>
              <a:gd name="connsiteY9" fmla="*/ 2366966 h 2421176"/>
              <a:gd name="connsiteX10" fmla="*/ 358589 w 4380001"/>
              <a:gd name="connsiteY10" fmla="*/ 2390919 h 2421176"/>
              <a:gd name="connsiteX11" fmla="*/ 24182 w 4380001"/>
              <a:gd name="connsiteY11" fmla="*/ 2421176 h 2421176"/>
              <a:gd name="connsiteX12" fmla="*/ 21677 w 4380001"/>
              <a:gd name="connsiteY12" fmla="*/ 2421176 h 2421176"/>
              <a:gd name="connsiteX13" fmla="*/ 386 w 4380001"/>
              <a:gd name="connsiteY13" fmla="*/ 2401005 h 2421176"/>
              <a:gd name="connsiteX14" fmla="*/ 20425 w 4380001"/>
              <a:gd name="connsiteY14" fmla="*/ 2377051 h 2421176"/>
              <a:gd name="connsiteX15" fmla="*/ 4248802 w 4380001"/>
              <a:gd name="connsiteY15" fmla="*/ 1486815 h 2421176"/>
              <a:gd name="connsiteX16" fmla="*/ 4277399 w 4380001"/>
              <a:gd name="connsiteY16" fmla="*/ 1500349 h 2421176"/>
              <a:gd name="connsiteX17" fmla="*/ 4263722 w 4380001"/>
              <a:gd name="connsiteY17" fmla="*/ 1528649 h 2421176"/>
              <a:gd name="connsiteX18" fmla="*/ 3946671 w 4380001"/>
              <a:gd name="connsiteY18" fmla="*/ 1634466 h 2421176"/>
              <a:gd name="connsiteX19" fmla="*/ 3939211 w 4380001"/>
              <a:gd name="connsiteY19" fmla="*/ 1635697 h 2421176"/>
              <a:gd name="connsiteX20" fmla="*/ 3919317 w 4380001"/>
              <a:gd name="connsiteY20" fmla="*/ 1620932 h 2421176"/>
              <a:gd name="connsiteX21" fmla="*/ 3932994 w 4380001"/>
              <a:gd name="connsiteY21" fmla="*/ 1593862 h 2421176"/>
              <a:gd name="connsiteX22" fmla="*/ 133435 w 4380001"/>
              <a:gd name="connsiteY22" fmla="*/ 1486815 h 2421176"/>
              <a:gd name="connsiteX23" fmla="*/ 451560 w 4380001"/>
              <a:gd name="connsiteY23" fmla="*/ 1593862 h 2421176"/>
              <a:gd name="connsiteX24" fmla="*/ 465284 w 4380001"/>
              <a:gd name="connsiteY24" fmla="*/ 1620932 h 2421176"/>
              <a:gd name="connsiteX25" fmla="*/ 444075 w 4380001"/>
              <a:gd name="connsiteY25" fmla="*/ 1635697 h 2421176"/>
              <a:gd name="connsiteX26" fmla="*/ 437837 w 4380001"/>
              <a:gd name="connsiteY26" fmla="*/ 1634466 h 2421176"/>
              <a:gd name="connsiteX27" fmla="*/ 119711 w 4380001"/>
              <a:gd name="connsiteY27" fmla="*/ 1528649 h 2421176"/>
              <a:gd name="connsiteX28" fmla="*/ 105988 w 4380001"/>
              <a:gd name="connsiteY28" fmla="*/ 1500349 h 2421176"/>
              <a:gd name="connsiteX29" fmla="*/ 133435 w 4380001"/>
              <a:gd name="connsiteY29" fmla="*/ 1486815 h 2421176"/>
              <a:gd name="connsiteX30" fmla="*/ 3802100 w 4380001"/>
              <a:gd name="connsiteY30" fmla="*/ 710636 h 2421176"/>
              <a:gd name="connsiteX31" fmla="*/ 3817768 w 4380001"/>
              <a:gd name="connsiteY31" fmla="*/ 717346 h 2421176"/>
              <a:gd name="connsiteX32" fmla="*/ 3815286 w 4380001"/>
              <a:gd name="connsiteY32" fmla="*/ 749805 h 2421176"/>
              <a:gd name="connsiteX33" fmla="*/ 3568311 w 4380001"/>
              <a:gd name="connsiteY33" fmla="*/ 975769 h 2421176"/>
              <a:gd name="connsiteX34" fmla="*/ 3554660 w 4380001"/>
              <a:gd name="connsiteY34" fmla="*/ 982011 h 2421176"/>
              <a:gd name="connsiteX35" fmla="*/ 3538526 w 4380001"/>
              <a:gd name="connsiteY35" fmla="*/ 974520 h 2421176"/>
              <a:gd name="connsiteX36" fmla="*/ 3539767 w 4380001"/>
              <a:gd name="connsiteY36" fmla="*/ 943310 h 2421176"/>
              <a:gd name="connsiteX37" fmla="*/ 3785500 w 4380001"/>
              <a:gd name="connsiteY37" fmla="*/ 716098 h 2421176"/>
              <a:gd name="connsiteX38" fmla="*/ 3802100 w 4380001"/>
              <a:gd name="connsiteY38" fmla="*/ 710636 h 2421176"/>
              <a:gd name="connsiteX39" fmla="*/ 582362 w 4380001"/>
              <a:gd name="connsiteY39" fmla="*/ 710636 h 2421176"/>
              <a:gd name="connsiteX40" fmla="*/ 597875 w 4380001"/>
              <a:gd name="connsiteY40" fmla="*/ 716098 h 2421176"/>
              <a:gd name="connsiteX41" fmla="*/ 844850 w 4380001"/>
              <a:gd name="connsiteY41" fmla="*/ 943310 h 2421176"/>
              <a:gd name="connsiteX42" fmla="*/ 844850 w 4380001"/>
              <a:gd name="connsiteY42" fmla="*/ 974520 h 2421176"/>
              <a:gd name="connsiteX43" fmla="*/ 829957 w 4380001"/>
              <a:gd name="connsiteY43" fmla="*/ 982011 h 2421176"/>
              <a:gd name="connsiteX44" fmla="*/ 815064 w 4380001"/>
              <a:gd name="connsiteY44" fmla="*/ 975769 h 2421176"/>
              <a:gd name="connsiteX45" fmla="*/ 568089 w 4380001"/>
              <a:gd name="connsiteY45" fmla="*/ 749805 h 2421176"/>
              <a:gd name="connsiteX46" fmla="*/ 566848 w 4380001"/>
              <a:gd name="connsiteY46" fmla="*/ 717346 h 2421176"/>
              <a:gd name="connsiteX47" fmla="*/ 582362 w 4380001"/>
              <a:gd name="connsiteY47" fmla="*/ 710636 h 2421176"/>
              <a:gd name="connsiteX48" fmla="*/ 3067389 w 4380001"/>
              <a:gd name="connsiteY48" fmla="*/ 191305 h 2421176"/>
              <a:gd name="connsiteX49" fmla="*/ 3085094 w 4380001"/>
              <a:gd name="connsiteY49" fmla="*/ 191774 h 2421176"/>
              <a:gd name="connsiteX50" fmla="*/ 3095121 w 4380001"/>
              <a:gd name="connsiteY50" fmla="*/ 220589 h 2421176"/>
              <a:gd name="connsiteX51" fmla="*/ 2959752 w 4380001"/>
              <a:gd name="connsiteY51" fmla="*/ 528780 h 2421176"/>
              <a:gd name="connsiteX52" fmla="*/ 2938444 w 4380001"/>
              <a:gd name="connsiteY52" fmla="*/ 542561 h 2421176"/>
              <a:gd name="connsiteX53" fmla="*/ 2930924 w 4380001"/>
              <a:gd name="connsiteY53" fmla="*/ 541309 h 2421176"/>
              <a:gd name="connsiteX54" fmla="*/ 2919643 w 4380001"/>
              <a:gd name="connsiteY54" fmla="*/ 511241 h 2421176"/>
              <a:gd name="connsiteX55" fmla="*/ 3056265 w 4380001"/>
              <a:gd name="connsiteY55" fmla="*/ 203050 h 2421176"/>
              <a:gd name="connsiteX56" fmla="*/ 3067389 w 4380001"/>
              <a:gd name="connsiteY56" fmla="*/ 191305 h 2421176"/>
              <a:gd name="connsiteX57" fmla="*/ 1322024 w 4380001"/>
              <a:gd name="connsiteY57" fmla="*/ 191305 h 2421176"/>
              <a:gd name="connsiteX58" fmla="*/ 1333541 w 4380001"/>
              <a:gd name="connsiteY58" fmla="*/ 203050 h 2421176"/>
              <a:gd name="connsiteX59" fmla="*/ 1469252 w 4380001"/>
              <a:gd name="connsiteY59" fmla="*/ 511241 h 2421176"/>
              <a:gd name="connsiteX60" fmla="*/ 1458047 w 4380001"/>
              <a:gd name="connsiteY60" fmla="*/ 541309 h 2421176"/>
              <a:gd name="connsiteX61" fmla="*/ 1449331 w 4380001"/>
              <a:gd name="connsiteY61" fmla="*/ 542561 h 2421176"/>
              <a:gd name="connsiteX62" fmla="*/ 1429411 w 4380001"/>
              <a:gd name="connsiteY62" fmla="*/ 528780 h 2421176"/>
              <a:gd name="connsiteX63" fmla="*/ 1293699 w 4380001"/>
              <a:gd name="connsiteY63" fmla="*/ 220589 h 2421176"/>
              <a:gd name="connsiteX64" fmla="*/ 1304905 w 4380001"/>
              <a:gd name="connsiteY64" fmla="*/ 191774 h 2421176"/>
              <a:gd name="connsiteX65" fmla="*/ 1322024 w 4380001"/>
              <a:gd name="connsiteY65" fmla="*/ 191305 h 2421176"/>
              <a:gd name="connsiteX66" fmla="*/ 2194461 w 4380001"/>
              <a:gd name="connsiteY66" fmla="*/ 0 h 2421176"/>
              <a:gd name="connsiteX67" fmla="*/ 2215839 w 4380001"/>
              <a:gd name="connsiteY67" fmla="*/ 21126 h 2421176"/>
              <a:gd name="connsiteX68" fmla="*/ 2215839 w 4380001"/>
              <a:gd name="connsiteY68" fmla="*/ 355411 h 2421176"/>
              <a:gd name="connsiteX69" fmla="*/ 2194461 w 4380001"/>
              <a:gd name="connsiteY69" fmla="*/ 377779 h 2421176"/>
              <a:gd name="connsiteX70" fmla="*/ 2173083 w 4380001"/>
              <a:gd name="connsiteY70" fmla="*/ 355411 h 2421176"/>
              <a:gd name="connsiteX71" fmla="*/ 2173083 w 4380001"/>
              <a:gd name="connsiteY71" fmla="*/ 21126 h 2421176"/>
              <a:gd name="connsiteX72" fmla="*/ 2194461 w 4380001"/>
              <a:gd name="connsiteY72" fmla="*/ 0 h 24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380001" h="2421176">
                <a:moveTo>
                  <a:pt x="4027082" y="2346795"/>
                </a:moveTo>
                <a:lnTo>
                  <a:pt x="4360119" y="2377051"/>
                </a:lnTo>
                <a:cubicBezTo>
                  <a:pt x="4372545" y="2378312"/>
                  <a:pt x="4380001" y="2388398"/>
                  <a:pt x="4380001" y="2401005"/>
                </a:cubicBezTo>
                <a:cubicBezTo>
                  <a:pt x="4378759" y="2413611"/>
                  <a:pt x="4368817" y="2421176"/>
                  <a:pt x="4357633" y="2421176"/>
                </a:cubicBezTo>
                <a:cubicBezTo>
                  <a:pt x="4357633" y="2421176"/>
                  <a:pt x="4357633" y="2421176"/>
                  <a:pt x="4356391" y="2421176"/>
                </a:cubicBezTo>
                <a:lnTo>
                  <a:pt x="4023354" y="2390919"/>
                </a:lnTo>
                <a:cubicBezTo>
                  <a:pt x="4010928" y="2389658"/>
                  <a:pt x="4002229" y="2379573"/>
                  <a:pt x="4003472" y="2366966"/>
                </a:cubicBezTo>
                <a:cubicBezTo>
                  <a:pt x="4004714" y="2354359"/>
                  <a:pt x="4014656" y="2345534"/>
                  <a:pt x="4027082" y="2346795"/>
                </a:cubicBezTo>
                <a:close/>
                <a:moveTo>
                  <a:pt x="356084" y="2346795"/>
                </a:moveTo>
                <a:cubicBezTo>
                  <a:pt x="367356" y="2345534"/>
                  <a:pt x="378628" y="2354359"/>
                  <a:pt x="378628" y="2366966"/>
                </a:cubicBezTo>
                <a:cubicBezTo>
                  <a:pt x="381133" y="2379573"/>
                  <a:pt x="371114" y="2389658"/>
                  <a:pt x="358589" y="2390919"/>
                </a:cubicBezTo>
                <a:lnTo>
                  <a:pt x="24182" y="2421176"/>
                </a:lnTo>
                <a:cubicBezTo>
                  <a:pt x="22930" y="2421176"/>
                  <a:pt x="21677" y="2421176"/>
                  <a:pt x="21677" y="2421176"/>
                </a:cubicBezTo>
                <a:cubicBezTo>
                  <a:pt x="10405" y="2421176"/>
                  <a:pt x="386" y="2413611"/>
                  <a:pt x="386" y="2401005"/>
                </a:cubicBezTo>
                <a:cubicBezTo>
                  <a:pt x="-2119" y="2388398"/>
                  <a:pt x="7900" y="2378312"/>
                  <a:pt x="20425" y="2377051"/>
                </a:cubicBezTo>
                <a:close/>
                <a:moveTo>
                  <a:pt x="4248802" y="1486815"/>
                </a:moveTo>
                <a:cubicBezTo>
                  <a:pt x="4261235" y="1483123"/>
                  <a:pt x="4273669" y="1489275"/>
                  <a:pt x="4277399" y="1500349"/>
                </a:cubicBezTo>
                <a:cubicBezTo>
                  <a:pt x="4281129" y="1512654"/>
                  <a:pt x="4274912" y="1524958"/>
                  <a:pt x="4263722" y="1528649"/>
                </a:cubicBezTo>
                <a:lnTo>
                  <a:pt x="3946671" y="1634466"/>
                </a:lnTo>
                <a:cubicBezTo>
                  <a:pt x="3944184" y="1634466"/>
                  <a:pt x="3941697" y="1635697"/>
                  <a:pt x="3939211" y="1635697"/>
                </a:cubicBezTo>
                <a:cubicBezTo>
                  <a:pt x="3930507" y="1635697"/>
                  <a:pt x="3921804" y="1629545"/>
                  <a:pt x="3919317" y="1620932"/>
                </a:cubicBezTo>
                <a:cubicBezTo>
                  <a:pt x="3914344" y="1609858"/>
                  <a:pt x="3920561" y="1597553"/>
                  <a:pt x="3932994" y="1593862"/>
                </a:cubicBezTo>
                <a:close/>
                <a:moveTo>
                  <a:pt x="133435" y="1486815"/>
                </a:moveTo>
                <a:lnTo>
                  <a:pt x="451560" y="1593862"/>
                </a:lnTo>
                <a:cubicBezTo>
                  <a:pt x="462788" y="1597553"/>
                  <a:pt x="469026" y="1609858"/>
                  <a:pt x="465284" y="1620932"/>
                </a:cubicBezTo>
                <a:cubicBezTo>
                  <a:pt x="461541" y="1629545"/>
                  <a:pt x="454056" y="1635697"/>
                  <a:pt x="444075" y="1635697"/>
                </a:cubicBezTo>
                <a:cubicBezTo>
                  <a:pt x="441580" y="1635697"/>
                  <a:pt x="440333" y="1634466"/>
                  <a:pt x="437837" y="1634466"/>
                </a:cubicBezTo>
                <a:lnTo>
                  <a:pt x="119711" y="1528649"/>
                </a:lnTo>
                <a:cubicBezTo>
                  <a:pt x="107236" y="1524958"/>
                  <a:pt x="102246" y="1512654"/>
                  <a:pt x="105988" y="1500349"/>
                </a:cubicBezTo>
                <a:cubicBezTo>
                  <a:pt x="109731" y="1489275"/>
                  <a:pt x="120959" y="1483123"/>
                  <a:pt x="133435" y="1486815"/>
                </a:cubicBezTo>
                <a:close/>
                <a:moveTo>
                  <a:pt x="3802100" y="710636"/>
                </a:moveTo>
                <a:cubicBezTo>
                  <a:pt x="3807840" y="710792"/>
                  <a:pt x="3813424" y="712977"/>
                  <a:pt x="3817768" y="717346"/>
                </a:cubicBezTo>
                <a:cubicBezTo>
                  <a:pt x="3825215" y="727333"/>
                  <a:pt x="3825215" y="741066"/>
                  <a:pt x="3815286" y="749805"/>
                </a:cubicBezTo>
                <a:lnTo>
                  <a:pt x="3568311" y="975769"/>
                </a:lnTo>
                <a:cubicBezTo>
                  <a:pt x="3564588" y="979514"/>
                  <a:pt x="3559624" y="982011"/>
                  <a:pt x="3554660" y="982011"/>
                </a:cubicBezTo>
                <a:cubicBezTo>
                  <a:pt x="3548454" y="982011"/>
                  <a:pt x="3542249" y="979514"/>
                  <a:pt x="3538526" y="974520"/>
                </a:cubicBezTo>
                <a:cubicBezTo>
                  <a:pt x="3529838" y="965781"/>
                  <a:pt x="3531079" y="952049"/>
                  <a:pt x="3539767" y="943310"/>
                </a:cubicBezTo>
                <a:lnTo>
                  <a:pt x="3785500" y="716098"/>
                </a:lnTo>
                <a:cubicBezTo>
                  <a:pt x="3790464" y="712352"/>
                  <a:pt x="3796360" y="710480"/>
                  <a:pt x="3802100" y="710636"/>
                </a:cubicBezTo>
                <a:close/>
                <a:moveTo>
                  <a:pt x="582362" y="710636"/>
                </a:moveTo>
                <a:cubicBezTo>
                  <a:pt x="587947" y="710480"/>
                  <a:pt x="593532" y="712352"/>
                  <a:pt x="597875" y="716098"/>
                </a:cubicBezTo>
                <a:lnTo>
                  <a:pt x="844850" y="943310"/>
                </a:lnTo>
                <a:cubicBezTo>
                  <a:pt x="853538" y="952049"/>
                  <a:pt x="853538" y="965781"/>
                  <a:pt x="844850" y="974520"/>
                </a:cubicBezTo>
                <a:cubicBezTo>
                  <a:pt x="841127" y="979514"/>
                  <a:pt x="836163" y="982011"/>
                  <a:pt x="829957" y="982011"/>
                </a:cubicBezTo>
                <a:cubicBezTo>
                  <a:pt x="823752" y="982011"/>
                  <a:pt x="818787" y="979514"/>
                  <a:pt x="815064" y="975769"/>
                </a:cubicBezTo>
                <a:lnTo>
                  <a:pt x="568089" y="749805"/>
                </a:lnTo>
                <a:cubicBezTo>
                  <a:pt x="559402" y="741066"/>
                  <a:pt x="558161" y="727333"/>
                  <a:pt x="566848" y="717346"/>
                </a:cubicBezTo>
                <a:cubicBezTo>
                  <a:pt x="571192" y="712977"/>
                  <a:pt x="576777" y="710792"/>
                  <a:pt x="582362" y="710636"/>
                </a:cubicBezTo>
                <a:close/>
                <a:moveTo>
                  <a:pt x="3067389" y="191305"/>
                </a:moveTo>
                <a:cubicBezTo>
                  <a:pt x="3072560" y="189269"/>
                  <a:pt x="3078827" y="189269"/>
                  <a:pt x="3085094" y="191774"/>
                </a:cubicBezTo>
                <a:cubicBezTo>
                  <a:pt x="3095121" y="196786"/>
                  <a:pt x="3100135" y="209314"/>
                  <a:pt x="3095121" y="220589"/>
                </a:cubicBezTo>
                <a:lnTo>
                  <a:pt x="2959752" y="528780"/>
                </a:lnTo>
                <a:cubicBezTo>
                  <a:pt x="2955992" y="537550"/>
                  <a:pt x="2948471" y="542561"/>
                  <a:pt x="2938444" y="542561"/>
                </a:cubicBezTo>
                <a:cubicBezTo>
                  <a:pt x="2935937" y="542561"/>
                  <a:pt x="2933430" y="542561"/>
                  <a:pt x="2930924" y="541309"/>
                </a:cubicBezTo>
                <a:cubicBezTo>
                  <a:pt x="2919643" y="536297"/>
                  <a:pt x="2914629" y="522516"/>
                  <a:pt x="2919643" y="511241"/>
                </a:cubicBezTo>
                <a:lnTo>
                  <a:pt x="3056265" y="203050"/>
                </a:lnTo>
                <a:cubicBezTo>
                  <a:pt x="3058145" y="197412"/>
                  <a:pt x="3062219" y="193340"/>
                  <a:pt x="3067389" y="191305"/>
                </a:cubicBezTo>
                <a:close/>
                <a:moveTo>
                  <a:pt x="1322024" y="191305"/>
                </a:moveTo>
                <a:cubicBezTo>
                  <a:pt x="1327316" y="193340"/>
                  <a:pt x="1331673" y="197412"/>
                  <a:pt x="1333541" y="203050"/>
                </a:cubicBezTo>
                <a:lnTo>
                  <a:pt x="1469252" y="511241"/>
                </a:lnTo>
                <a:cubicBezTo>
                  <a:pt x="1474233" y="522516"/>
                  <a:pt x="1469252" y="536297"/>
                  <a:pt x="1458047" y="541309"/>
                </a:cubicBezTo>
                <a:cubicBezTo>
                  <a:pt x="1454312" y="542561"/>
                  <a:pt x="1451822" y="542561"/>
                  <a:pt x="1449331" y="542561"/>
                </a:cubicBezTo>
                <a:cubicBezTo>
                  <a:pt x="1440616" y="542561"/>
                  <a:pt x="1431901" y="537550"/>
                  <a:pt x="1429411" y="528780"/>
                </a:cubicBezTo>
                <a:lnTo>
                  <a:pt x="1293699" y="220589"/>
                </a:lnTo>
                <a:cubicBezTo>
                  <a:pt x="1288719" y="209314"/>
                  <a:pt x="1293699" y="196786"/>
                  <a:pt x="1304905" y="191774"/>
                </a:cubicBezTo>
                <a:cubicBezTo>
                  <a:pt x="1310508" y="189269"/>
                  <a:pt x="1316733" y="189269"/>
                  <a:pt x="1322024" y="191305"/>
                </a:cubicBezTo>
                <a:close/>
                <a:moveTo>
                  <a:pt x="2194461" y="0"/>
                </a:moveTo>
                <a:cubicBezTo>
                  <a:pt x="2206337" y="0"/>
                  <a:pt x="2215839" y="9942"/>
                  <a:pt x="2215839" y="21126"/>
                </a:cubicBezTo>
                <a:lnTo>
                  <a:pt x="2215839" y="355411"/>
                </a:lnTo>
                <a:cubicBezTo>
                  <a:pt x="2215839" y="367838"/>
                  <a:pt x="2206337" y="377779"/>
                  <a:pt x="2194461" y="377779"/>
                </a:cubicBezTo>
                <a:cubicBezTo>
                  <a:pt x="2182584" y="377779"/>
                  <a:pt x="2173083" y="367838"/>
                  <a:pt x="2173083" y="355411"/>
                </a:cubicBezTo>
                <a:lnTo>
                  <a:pt x="2173083" y="21126"/>
                </a:lnTo>
                <a:cubicBezTo>
                  <a:pt x="2173083" y="9942"/>
                  <a:pt x="2182584" y="0"/>
                  <a:pt x="2194461" y="0"/>
                </a:cubicBezTo>
                <a:close/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9D95AAAF-EA15-894B-BF67-F70958A9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831" y="1940385"/>
            <a:ext cx="1634150" cy="1969258"/>
          </a:xfrm>
          <a:custGeom>
            <a:avLst/>
            <a:gdLst>
              <a:gd name="T0" fmla="*/ 1713128 w 2625"/>
              <a:gd name="T1" fmla="*/ 856516 h 3161"/>
              <a:gd name="T2" fmla="*/ 1713128 w 2625"/>
              <a:gd name="T3" fmla="*/ 856516 h 3161"/>
              <a:gd name="T4" fmla="*/ 854605 w 2625"/>
              <a:gd name="T5" fmla="*/ 3267 h 3161"/>
              <a:gd name="T6" fmla="*/ 854605 w 2625"/>
              <a:gd name="T7" fmla="*/ 3267 h 3161"/>
              <a:gd name="T8" fmla="*/ 7834 w 2625"/>
              <a:gd name="T9" fmla="*/ 871543 h 3161"/>
              <a:gd name="T10" fmla="*/ 7834 w 2625"/>
              <a:gd name="T11" fmla="*/ 871543 h 3161"/>
              <a:gd name="T12" fmla="*/ 257883 w 2625"/>
              <a:gd name="T13" fmla="*/ 1460847 h 3161"/>
              <a:gd name="T14" fmla="*/ 257883 w 2625"/>
              <a:gd name="T15" fmla="*/ 1460847 h 3161"/>
              <a:gd name="T16" fmla="*/ 355161 w 2625"/>
              <a:gd name="T17" fmla="*/ 1565380 h 3161"/>
              <a:gd name="T18" fmla="*/ 355161 w 2625"/>
              <a:gd name="T19" fmla="*/ 1565380 h 3161"/>
              <a:gd name="T20" fmla="*/ 488999 w 2625"/>
              <a:gd name="T21" fmla="*/ 1803846 h 3161"/>
              <a:gd name="T22" fmla="*/ 488999 w 2625"/>
              <a:gd name="T23" fmla="*/ 1803846 h 3161"/>
              <a:gd name="T24" fmla="*/ 860481 w 2625"/>
              <a:gd name="T25" fmla="*/ 2064525 h 3161"/>
              <a:gd name="T26" fmla="*/ 860481 w 2625"/>
              <a:gd name="T27" fmla="*/ 2064525 h 3161"/>
              <a:gd name="T28" fmla="*/ 1239798 w 2625"/>
              <a:gd name="T29" fmla="*/ 1803846 h 3161"/>
              <a:gd name="T30" fmla="*/ 1239798 w 2625"/>
              <a:gd name="T31" fmla="*/ 1803846 h 3161"/>
              <a:gd name="T32" fmla="*/ 1320101 w 2625"/>
              <a:gd name="T33" fmla="*/ 1613073 h 3161"/>
              <a:gd name="T34" fmla="*/ 1320101 w 2625"/>
              <a:gd name="T35" fmla="*/ 1613073 h 3161"/>
              <a:gd name="T36" fmla="*/ 1418031 w 2625"/>
              <a:gd name="T37" fmla="*/ 1503314 h 3161"/>
              <a:gd name="T38" fmla="*/ 1418031 w 2625"/>
              <a:gd name="T39" fmla="*/ 1503314 h 3161"/>
              <a:gd name="T40" fmla="*/ 1713128 w 2625"/>
              <a:gd name="T41" fmla="*/ 856516 h 31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5" h="3161">
                <a:moveTo>
                  <a:pt x="2624" y="1311"/>
                </a:moveTo>
                <a:lnTo>
                  <a:pt x="2624" y="1311"/>
                </a:lnTo>
                <a:cubicBezTo>
                  <a:pt x="2624" y="586"/>
                  <a:pt x="2035" y="0"/>
                  <a:pt x="1309" y="5"/>
                </a:cubicBezTo>
                <a:cubicBezTo>
                  <a:pt x="585" y="10"/>
                  <a:pt x="0" y="610"/>
                  <a:pt x="12" y="1334"/>
                </a:cubicBezTo>
                <a:cubicBezTo>
                  <a:pt x="18" y="1687"/>
                  <a:pt x="164" y="2005"/>
                  <a:pt x="395" y="2236"/>
                </a:cubicBezTo>
                <a:cubicBezTo>
                  <a:pt x="447" y="2288"/>
                  <a:pt x="498" y="2341"/>
                  <a:pt x="544" y="2396"/>
                </a:cubicBezTo>
                <a:cubicBezTo>
                  <a:pt x="603" y="2469"/>
                  <a:pt x="676" y="2562"/>
                  <a:pt x="749" y="2761"/>
                </a:cubicBezTo>
                <a:cubicBezTo>
                  <a:pt x="844" y="3016"/>
                  <a:pt x="597" y="3160"/>
                  <a:pt x="1318" y="3160"/>
                </a:cubicBezTo>
                <a:cubicBezTo>
                  <a:pt x="2060" y="3160"/>
                  <a:pt x="1825" y="3043"/>
                  <a:pt x="1899" y="2761"/>
                </a:cubicBezTo>
                <a:cubicBezTo>
                  <a:pt x="1934" y="2623"/>
                  <a:pt x="1978" y="2535"/>
                  <a:pt x="2022" y="2469"/>
                </a:cubicBezTo>
                <a:cubicBezTo>
                  <a:pt x="2064" y="2406"/>
                  <a:pt x="2114" y="2350"/>
                  <a:pt x="2172" y="2301"/>
                </a:cubicBezTo>
                <a:cubicBezTo>
                  <a:pt x="2449" y="2061"/>
                  <a:pt x="2624" y="1707"/>
                  <a:pt x="2624" y="1311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CB8C9DA-41B9-8D4B-AFA1-7B658A34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551" y="2116236"/>
            <a:ext cx="409051" cy="622766"/>
          </a:xfrm>
          <a:custGeom>
            <a:avLst/>
            <a:gdLst>
              <a:gd name="connsiteX0" fmla="*/ 385415 w 818101"/>
              <a:gd name="connsiteY0" fmla="*/ 300347 h 1245531"/>
              <a:gd name="connsiteX1" fmla="*/ 438684 w 818101"/>
              <a:gd name="connsiteY1" fmla="*/ 319687 h 1245531"/>
              <a:gd name="connsiteX2" fmla="*/ 444933 w 818101"/>
              <a:gd name="connsiteY2" fmla="*/ 417013 h 1245531"/>
              <a:gd name="connsiteX3" fmla="*/ 143752 w 818101"/>
              <a:gd name="connsiteY3" fmla="*/ 1178152 h 1245531"/>
              <a:gd name="connsiteX4" fmla="*/ 72518 w 818101"/>
              <a:gd name="connsiteY4" fmla="*/ 1245531 h 1245531"/>
              <a:gd name="connsiteX5" fmla="*/ 34 w 818101"/>
              <a:gd name="connsiteY5" fmla="*/ 1169418 h 1245531"/>
              <a:gd name="connsiteX6" fmla="*/ 334958 w 818101"/>
              <a:gd name="connsiteY6" fmla="*/ 325926 h 1245531"/>
              <a:gd name="connsiteX7" fmla="*/ 385415 w 818101"/>
              <a:gd name="connsiteY7" fmla="*/ 300347 h 1245531"/>
              <a:gd name="connsiteX8" fmla="*/ 738411 w 818101"/>
              <a:gd name="connsiteY8" fmla="*/ 486 h 1245531"/>
              <a:gd name="connsiteX9" fmla="*/ 810740 w 818101"/>
              <a:gd name="connsiteY9" fmla="*/ 38597 h 1245531"/>
              <a:gd name="connsiteX10" fmla="*/ 783275 w 818101"/>
              <a:gd name="connsiteY10" fmla="*/ 131835 h 1245531"/>
              <a:gd name="connsiteX11" fmla="*/ 675913 w 818101"/>
              <a:gd name="connsiteY11" fmla="*/ 201453 h 1245531"/>
              <a:gd name="connsiteX12" fmla="*/ 578538 w 818101"/>
              <a:gd name="connsiteY12" fmla="*/ 187778 h 1245531"/>
              <a:gd name="connsiteX13" fmla="*/ 593519 w 818101"/>
              <a:gd name="connsiteY13" fmla="*/ 85838 h 1245531"/>
              <a:gd name="connsiteX14" fmla="*/ 710868 w 818101"/>
              <a:gd name="connsiteY14" fmla="*/ 10004 h 1245531"/>
              <a:gd name="connsiteX15" fmla="*/ 738411 w 818101"/>
              <a:gd name="connsiteY15" fmla="*/ 486 h 124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8101" h="1245531">
                <a:moveTo>
                  <a:pt x="385415" y="300347"/>
                </a:moveTo>
                <a:cubicBezTo>
                  <a:pt x="404317" y="299099"/>
                  <a:pt x="423688" y="305338"/>
                  <a:pt x="438684" y="319687"/>
                </a:cubicBezTo>
                <a:cubicBezTo>
                  <a:pt x="467428" y="345890"/>
                  <a:pt x="469927" y="388314"/>
                  <a:pt x="444933" y="417013"/>
                </a:cubicBezTo>
                <a:cubicBezTo>
                  <a:pt x="263724" y="631629"/>
                  <a:pt x="157498" y="897404"/>
                  <a:pt x="143752" y="1178152"/>
                </a:cubicBezTo>
                <a:cubicBezTo>
                  <a:pt x="141252" y="1215585"/>
                  <a:pt x="110009" y="1245531"/>
                  <a:pt x="72518" y="1245531"/>
                </a:cubicBezTo>
                <a:cubicBezTo>
                  <a:pt x="31277" y="1245531"/>
                  <a:pt x="-1215" y="1210594"/>
                  <a:pt x="34" y="1169418"/>
                </a:cubicBezTo>
                <a:cubicBezTo>
                  <a:pt x="16281" y="858723"/>
                  <a:pt x="133754" y="563002"/>
                  <a:pt x="334958" y="325926"/>
                </a:cubicBezTo>
                <a:cubicBezTo>
                  <a:pt x="348080" y="310329"/>
                  <a:pt x="366513" y="301594"/>
                  <a:pt x="385415" y="300347"/>
                </a:cubicBezTo>
                <a:close/>
                <a:moveTo>
                  <a:pt x="738411" y="486"/>
                </a:moveTo>
                <a:cubicBezTo>
                  <a:pt x="766734" y="-2894"/>
                  <a:pt x="795759" y="11558"/>
                  <a:pt x="810740" y="38597"/>
                </a:cubicBezTo>
                <a:cubicBezTo>
                  <a:pt x="826969" y="72163"/>
                  <a:pt x="815733" y="113188"/>
                  <a:pt x="783275" y="131835"/>
                </a:cubicBezTo>
                <a:cubicBezTo>
                  <a:pt x="745823" y="154212"/>
                  <a:pt x="710868" y="176589"/>
                  <a:pt x="675913" y="201453"/>
                </a:cubicBezTo>
                <a:cubicBezTo>
                  <a:pt x="644703" y="223830"/>
                  <a:pt x="602258" y="217614"/>
                  <a:pt x="578538" y="187778"/>
                </a:cubicBezTo>
                <a:cubicBezTo>
                  <a:pt x="553570" y="156699"/>
                  <a:pt x="559812" y="109458"/>
                  <a:pt x="593519" y="85838"/>
                </a:cubicBezTo>
                <a:cubicBezTo>
                  <a:pt x="630971" y="58488"/>
                  <a:pt x="669671" y="32381"/>
                  <a:pt x="710868" y="10004"/>
                </a:cubicBezTo>
                <a:cubicBezTo>
                  <a:pt x="719607" y="4721"/>
                  <a:pt x="728970" y="1613"/>
                  <a:pt x="738411" y="4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1E239F9D-B979-FD48-85CE-3D91F88C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688" y="1940385"/>
            <a:ext cx="939292" cy="1969258"/>
          </a:xfrm>
          <a:custGeom>
            <a:avLst/>
            <a:gdLst>
              <a:gd name="T0" fmla="*/ 125419 w 1508"/>
              <a:gd name="T1" fmla="*/ 3267 h 3161"/>
              <a:gd name="T2" fmla="*/ 125419 w 1508"/>
              <a:gd name="T3" fmla="*/ 3267 h 3161"/>
              <a:gd name="T4" fmla="*/ 0 w 1508"/>
              <a:gd name="T5" fmla="*/ 13720 h 3161"/>
              <a:gd name="T6" fmla="*/ 0 w 1508"/>
              <a:gd name="T7" fmla="*/ 13720 h 3161"/>
              <a:gd name="T8" fmla="*/ 721160 w 1508"/>
              <a:gd name="T9" fmla="*/ 856516 h 3161"/>
              <a:gd name="T10" fmla="*/ 721160 w 1508"/>
              <a:gd name="T11" fmla="*/ 856516 h 3161"/>
              <a:gd name="T12" fmla="*/ 425249 w 1508"/>
              <a:gd name="T13" fmla="*/ 1503314 h 3161"/>
              <a:gd name="T14" fmla="*/ 425249 w 1508"/>
              <a:gd name="T15" fmla="*/ 1503314 h 3161"/>
              <a:gd name="T16" fmla="*/ 327266 w 1508"/>
              <a:gd name="T17" fmla="*/ 1613073 h 3161"/>
              <a:gd name="T18" fmla="*/ 327266 w 1508"/>
              <a:gd name="T19" fmla="*/ 1613073 h 3161"/>
              <a:gd name="T20" fmla="*/ 246919 w 1508"/>
              <a:gd name="T21" fmla="*/ 1803846 h 3161"/>
              <a:gd name="T22" fmla="*/ 246919 w 1508"/>
              <a:gd name="T23" fmla="*/ 1803846 h 3161"/>
              <a:gd name="T24" fmla="*/ 7185 w 1508"/>
              <a:gd name="T25" fmla="*/ 2061911 h 3161"/>
              <a:gd name="T26" fmla="*/ 7185 w 1508"/>
              <a:gd name="T27" fmla="*/ 2061911 h 3161"/>
              <a:gd name="T28" fmla="*/ 131298 w 1508"/>
              <a:gd name="T29" fmla="*/ 2064525 h 3161"/>
              <a:gd name="T30" fmla="*/ 131298 w 1508"/>
              <a:gd name="T31" fmla="*/ 2064525 h 3161"/>
              <a:gd name="T32" fmla="*/ 510822 w 1508"/>
              <a:gd name="T33" fmla="*/ 1803846 h 3161"/>
              <a:gd name="T34" fmla="*/ 510822 w 1508"/>
              <a:gd name="T35" fmla="*/ 1803846 h 3161"/>
              <a:gd name="T36" fmla="*/ 591168 w 1508"/>
              <a:gd name="T37" fmla="*/ 1613073 h 3161"/>
              <a:gd name="T38" fmla="*/ 591168 w 1508"/>
              <a:gd name="T39" fmla="*/ 1613073 h 3161"/>
              <a:gd name="T40" fmla="*/ 689152 w 1508"/>
              <a:gd name="T41" fmla="*/ 1503314 h 3161"/>
              <a:gd name="T42" fmla="*/ 689152 w 1508"/>
              <a:gd name="T43" fmla="*/ 1503314 h 3161"/>
              <a:gd name="T44" fmla="*/ 984410 w 1508"/>
              <a:gd name="T45" fmla="*/ 856516 h 3161"/>
              <a:gd name="T46" fmla="*/ 984410 w 1508"/>
              <a:gd name="T47" fmla="*/ 856516 h 3161"/>
              <a:gd name="T48" fmla="*/ 125419 w 1508"/>
              <a:gd name="T49" fmla="*/ 3267 h 31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08" h="3161">
                <a:moveTo>
                  <a:pt x="192" y="5"/>
                </a:moveTo>
                <a:lnTo>
                  <a:pt x="192" y="5"/>
                </a:lnTo>
                <a:cubicBezTo>
                  <a:pt x="127" y="6"/>
                  <a:pt x="62" y="11"/>
                  <a:pt x="0" y="21"/>
                </a:cubicBezTo>
                <a:cubicBezTo>
                  <a:pt x="626" y="118"/>
                  <a:pt x="1104" y="659"/>
                  <a:pt x="1104" y="1311"/>
                </a:cubicBezTo>
                <a:cubicBezTo>
                  <a:pt x="1104" y="1707"/>
                  <a:pt x="929" y="2061"/>
                  <a:pt x="651" y="2301"/>
                </a:cubicBezTo>
                <a:cubicBezTo>
                  <a:pt x="594" y="2350"/>
                  <a:pt x="543" y="2406"/>
                  <a:pt x="501" y="2469"/>
                </a:cubicBezTo>
                <a:cubicBezTo>
                  <a:pt x="457" y="2535"/>
                  <a:pt x="413" y="2623"/>
                  <a:pt x="378" y="2761"/>
                </a:cubicBezTo>
                <a:cubicBezTo>
                  <a:pt x="313" y="3011"/>
                  <a:pt x="491" y="3132"/>
                  <a:pt x="11" y="3156"/>
                </a:cubicBezTo>
                <a:cubicBezTo>
                  <a:pt x="65" y="3159"/>
                  <a:pt x="128" y="3160"/>
                  <a:pt x="201" y="3160"/>
                </a:cubicBezTo>
                <a:cubicBezTo>
                  <a:pt x="943" y="3160"/>
                  <a:pt x="708" y="3043"/>
                  <a:pt x="782" y="2761"/>
                </a:cubicBezTo>
                <a:cubicBezTo>
                  <a:pt x="817" y="2623"/>
                  <a:pt x="861" y="2535"/>
                  <a:pt x="905" y="2469"/>
                </a:cubicBezTo>
                <a:cubicBezTo>
                  <a:pt x="947" y="2406"/>
                  <a:pt x="997" y="2350"/>
                  <a:pt x="1055" y="2301"/>
                </a:cubicBezTo>
                <a:cubicBezTo>
                  <a:pt x="1332" y="2061"/>
                  <a:pt x="1507" y="1707"/>
                  <a:pt x="1507" y="1311"/>
                </a:cubicBezTo>
                <a:cubicBezTo>
                  <a:pt x="1507" y="586"/>
                  <a:pt x="918" y="0"/>
                  <a:pt x="192" y="5"/>
                </a:cubicBezTo>
              </a:path>
            </a:pathLst>
          </a:custGeom>
          <a:solidFill>
            <a:srgbClr val="FCC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2" name="Freeform 37">
            <a:extLst>
              <a:ext uri="{FF2B5EF4-FFF2-40B4-BE49-F238E27FC236}">
                <a16:creationId xmlns:a16="http://schemas.microsoft.com/office/drawing/2014/main" id="{4315D72E-7793-234E-9B72-B38EEF12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548" y="2786314"/>
            <a:ext cx="758025" cy="1123329"/>
          </a:xfrm>
          <a:custGeom>
            <a:avLst/>
            <a:gdLst>
              <a:gd name="T0" fmla="*/ 616276 w 1219"/>
              <a:gd name="T1" fmla="*/ 245807 h 1802"/>
              <a:gd name="T2" fmla="*/ 603885 w 1219"/>
              <a:gd name="T3" fmla="*/ 288954 h 1802"/>
              <a:gd name="T4" fmla="*/ 563452 w 1219"/>
              <a:gd name="T5" fmla="*/ 304644 h 1802"/>
              <a:gd name="T6" fmla="*/ 512585 w 1219"/>
              <a:gd name="T7" fmla="*/ 251037 h 1802"/>
              <a:gd name="T8" fmla="*/ 570626 w 1219"/>
              <a:gd name="T9" fmla="*/ 118327 h 1802"/>
              <a:gd name="T10" fmla="*/ 370418 w 1219"/>
              <a:gd name="T11" fmla="*/ 251037 h 1802"/>
              <a:gd name="T12" fmla="*/ 356723 w 1219"/>
              <a:gd name="T13" fmla="*/ 286993 h 1802"/>
              <a:gd name="T14" fmla="*/ 306507 w 1219"/>
              <a:gd name="T15" fmla="*/ 301376 h 1802"/>
              <a:gd name="T16" fmla="*/ 264770 w 1219"/>
              <a:gd name="T17" fmla="*/ 281110 h 1802"/>
              <a:gd name="T18" fmla="*/ 250423 w 1219"/>
              <a:gd name="T19" fmla="*/ 224888 h 1802"/>
              <a:gd name="T20" fmla="*/ 284335 w 1219"/>
              <a:gd name="T21" fmla="*/ 109175 h 1802"/>
              <a:gd name="T22" fmla="*/ 370418 w 1219"/>
              <a:gd name="T23" fmla="*/ 251037 h 1802"/>
              <a:gd name="T24" fmla="*/ 753878 w 1219"/>
              <a:gd name="T25" fmla="*/ 39225 h 1802"/>
              <a:gd name="T26" fmla="*/ 721923 w 1219"/>
              <a:gd name="T27" fmla="*/ 22227 h 1802"/>
              <a:gd name="T28" fmla="*/ 572582 w 1219"/>
              <a:gd name="T29" fmla="*/ 90870 h 1802"/>
              <a:gd name="T30" fmla="*/ 425198 w 1219"/>
              <a:gd name="T31" fmla="*/ 0 h 1802"/>
              <a:gd name="T32" fmla="*/ 280422 w 1219"/>
              <a:gd name="T33" fmla="*/ 83679 h 1802"/>
              <a:gd name="T34" fmla="*/ 145428 w 1219"/>
              <a:gd name="T35" fmla="*/ 37917 h 1802"/>
              <a:gd name="T36" fmla="*/ 101082 w 1219"/>
              <a:gd name="T37" fmla="*/ 62106 h 1802"/>
              <a:gd name="T38" fmla="*/ 329332 w 1219"/>
              <a:gd name="T39" fmla="*/ 1176738 h 1802"/>
              <a:gd name="T40" fmla="*/ 347593 w 1219"/>
              <a:gd name="T41" fmla="*/ 1177391 h 1802"/>
              <a:gd name="T42" fmla="*/ 191078 w 1219"/>
              <a:gd name="T43" fmla="*/ 661588 h 1802"/>
              <a:gd name="T44" fmla="*/ 115429 w 1219"/>
              <a:gd name="T45" fmla="*/ 71912 h 1802"/>
              <a:gd name="T46" fmla="*/ 145428 w 1219"/>
              <a:gd name="T47" fmla="*/ 55568 h 1802"/>
              <a:gd name="T48" fmla="*/ 270640 w 1219"/>
              <a:gd name="T49" fmla="*/ 98715 h 1802"/>
              <a:gd name="T50" fmla="*/ 232815 w 1219"/>
              <a:gd name="T51" fmla="*/ 224888 h 1802"/>
              <a:gd name="T52" fmla="*/ 250423 w 1219"/>
              <a:gd name="T53" fmla="*/ 290916 h 1802"/>
              <a:gd name="T54" fmla="*/ 306507 w 1219"/>
              <a:gd name="T55" fmla="*/ 319027 h 1802"/>
              <a:gd name="T56" fmla="*/ 367809 w 1219"/>
              <a:gd name="T57" fmla="*/ 300068 h 1802"/>
              <a:gd name="T58" fmla="*/ 388025 w 1219"/>
              <a:gd name="T59" fmla="*/ 251037 h 1802"/>
              <a:gd name="T60" fmla="*/ 294117 w 1219"/>
              <a:gd name="T61" fmla="*/ 94793 h 1802"/>
              <a:gd name="T62" fmla="*/ 425198 w 1219"/>
              <a:gd name="T63" fmla="*/ 17651 h 1802"/>
              <a:gd name="T64" fmla="*/ 560843 w 1219"/>
              <a:gd name="T65" fmla="*/ 103945 h 1802"/>
              <a:gd name="T66" fmla="*/ 494977 w 1219"/>
              <a:gd name="T67" fmla="*/ 251037 h 1802"/>
              <a:gd name="T68" fmla="*/ 563452 w 1219"/>
              <a:gd name="T69" fmla="*/ 322295 h 1802"/>
              <a:gd name="T70" fmla="*/ 616928 w 1219"/>
              <a:gd name="T71" fmla="*/ 300068 h 1802"/>
              <a:gd name="T72" fmla="*/ 633231 w 1219"/>
              <a:gd name="T73" fmla="*/ 245807 h 1802"/>
              <a:gd name="T74" fmla="*/ 583016 w 1219"/>
              <a:gd name="T75" fmla="*/ 104599 h 1802"/>
              <a:gd name="T76" fmla="*/ 721923 w 1219"/>
              <a:gd name="T77" fmla="*/ 39225 h 1802"/>
              <a:gd name="T78" fmla="*/ 740183 w 1219"/>
              <a:gd name="T79" fmla="*/ 49031 h 1802"/>
              <a:gd name="T80" fmla="*/ 674316 w 1219"/>
              <a:gd name="T81" fmla="*/ 643283 h 1802"/>
              <a:gd name="T82" fmla="*/ 534106 w 1219"/>
              <a:gd name="T83" fmla="*/ 1176738 h 1802"/>
              <a:gd name="T84" fmla="*/ 552366 w 1219"/>
              <a:gd name="T85" fmla="*/ 1175430 h 1802"/>
              <a:gd name="T86" fmla="*/ 691272 w 1219"/>
              <a:gd name="T87" fmla="*/ 647206 h 18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19" h="1802">
                <a:moveTo>
                  <a:pt x="945" y="376"/>
                </a:moveTo>
                <a:lnTo>
                  <a:pt x="945" y="376"/>
                </a:lnTo>
                <a:cubicBezTo>
                  <a:pt x="945" y="405"/>
                  <a:pt x="938" y="427"/>
                  <a:pt x="926" y="442"/>
                </a:cubicBezTo>
                <a:cubicBezTo>
                  <a:pt x="913" y="458"/>
                  <a:pt x="892" y="466"/>
                  <a:pt x="864" y="466"/>
                </a:cubicBezTo>
                <a:cubicBezTo>
                  <a:pt x="799" y="466"/>
                  <a:pt x="786" y="422"/>
                  <a:pt x="786" y="384"/>
                </a:cubicBezTo>
                <a:cubicBezTo>
                  <a:pt x="786" y="323"/>
                  <a:pt x="821" y="244"/>
                  <a:pt x="875" y="181"/>
                </a:cubicBezTo>
                <a:cubicBezTo>
                  <a:pt x="918" y="246"/>
                  <a:pt x="945" y="319"/>
                  <a:pt x="945" y="376"/>
                </a:cubicBezTo>
                <a:close/>
                <a:moveTo>
                  <a:pt x="568" y="384"/>
                </a:moveTo>
                <a:lnTo>
                  <a:pt x="568" y="384"/>
                </a:lnTo>
                <a:cubicBezTo>
                  <a:pt x="568" y="407"/>
                  <a:pt x="561" y="427"/>
                  <a:pt x="547" y="439"/>
                </a:cubicBezTo>
                <a:cubicBezTo>
                  <a:pt x="530" y="454"/>
                  <a:pt x="505" y="461"/>
                  <a:pt x="470" y="461"/>
                </a:cubicBezTo>
                <a:cubicBezTo>
                  <a:pt x="442" y="461"/>
                  <a:pt x="420" y="451"/>
                  <a:pt x="406" y="430"/>
                </a:cubicBezTo>
                <a:cubicBezTo>
                  <a:pt x="392" y="409"/>
                  <a:pt x="384" y="380"/>
                  <a:pt x="384" y="344"/>
                </a:cubicBezTo>
                <a:cubicBezTo>
                  <a:pt x="384" y="290"/>
                  <a:pt x="403" y="224"/>
                  <a:pt x="436" y="167"/>
                </a:cubicBezTo>
                <a:cubicBezTo>
                  <a:pt x="516" y="232"/>
                  <a:pt x="568" y="320"/>
                  <a:pt x="568" y="384"/>
                </a:cubicBezTo>
                <a:close/>
                <a:moveTo>
                  <a:pt x="1156" y="60"/>
                </a:moveTo>
                <a:lnTo>
                  <a:pt x="1156" y="60"/>
                </a:lnTo>
                <a:cubicBezTo>
                  <a:pt x="1144" y="43"/>
                  <a:pt x="1127" y="34"/>
                  <a:pt x="1107" y="34"/>
                </a:cubicBezTo>
                <a:cubicBezTo>
                  <a:pt x="1019" y="34"/>
                  <a:pt x="940" y="78"/>
                  <a:pt x="878" y="139"/>
                </a:cubicBezTo>
                <a:cubicBezTo>
                  <a:pt x="820" y="61"/>
                  <a:pt x="739" y="0"/>
                  <a:pt x="652" y="0"/>
                </a:cubicBezTo>
                <a:cubicBezTo>
                  <a:pt x="557" y="0"/>
                  <a:pt x="480" y="55"/>
                  <a:pt x="430" y="128"/>
                </a:cubicBezTo>
                <a:cubicBezTo>
                  <a:pt x="370" y="86"/>
                  <a:pt x="299" y="58"/>
                  <a:pt x="223" y="58"/>
                </a:cubicBezTo>
                <a:cubicBezTo>
                  <a:pt x="195" y="58"/>
                  <a:pt x="172" y="71"/>
                  <a:pt x="155" y="95"/>
                </a:cubicBezTo>
                <a:cubicBezTo>
                  <a:pt x="0" y="315"/>
                  <a:pt x="448" y="1636"/>
                  <a:pt x="505" y="1800"/>
                </a:cubicBezTo>
                <a:cubicBezTo>
                  <a:pt x="514" y="1800"/>
                  <a:pt x="524" y="1800"/>
                  <a:pt x="533" y="1801"/>
                </a:cubicBezTo>
                <a:cubicBezTo>
                  <a:pt x="517" y="1753"/>
                  <a:pt x="392" y="1370"/>
                  <a:pt x="293" y="1012"/>
                </a:cubicBezTo>
                <a:cubicBezTo>
                  <a:pt x="117" y="379"/>
                  <a:pt x="133" y="172"/>
                  <a:pt x="177" y="110"/>
                </a:cubicBezTo>
                <a:cubicBezTo>
                  <a:pt x="189" y="93"/>
                  <a:pt x="204" y="85"/>
                  <a:pt x="223" y="85"/>
                </a:cubicBezTo>
                <a:cubicBezTo>
                  <a:pt x="293" y="85"/>
                  <a:pt x="359" y="112"/>
                  <a:pt x="415" y="151"/>
                </a:cubicBezTo>
                <a:cubicBezTo>
                  <a:pt x="378" y="212"/>
                  <a:pt x="357" y="284"/>
                  <a:pt x="357" y="344"/>
                </a:cubicBezTo>
                <a:cubicBezTo>
                  <a:pt x="357" y="385"/>
                  <a:pt x="367" y="420"/>
                  <a:pt x="384" y="445"/>
                </a:cubicBezTo>
                <a:cubicBezTo>
                  <a:pt x="404" y="473"/>
                  <a:pt x="434" y="488"/>
                  <a:pt x="470" y="488"/>
                </a:cubicBezTo>
                <a:cubicBezTo>
                  <a:pt x="511" y="488"/>
                  <a:pt x="543" y="478"/>
                  <a:pt x="564" y="459"/>
                </a:cubicBezTo>
                <a:cubicBezTo>
                  <a:pt x="584" y="441"/>
                  <a:pt x="595" y="415"/>
                  <a:pt x="595" y="384"/>
                </a:cubicBezTo>
                <a:cubicBezTo>
                  <a:pt x="595" y="312"/>
                  <a:pt x="538" y="214"/>
                  <a:pt x="451" y="145"/>
                </a:cubicBezTo>
                <a:cubicBezTo>
                  <a:pt x="498" y="77"/>
                  <a:pt x="567" y="27"/>
                  <a:pt x="652" y="27"/>
                </a:cubicBezTo>
                <a:cubicBezTo>
                  <a:pt x="730" y="27"/>
                  <a:pt x="805" y="85"/>
                  <a:pt x="860" y="159"/>
                </a:cubicBezTo>
                <a:cubicBezTo>
                  <a:pt x="798" y="228"/>
                  <a:pt x="759" y="315"/>
                  <a:pt x="759" y="384"/>
                </a:cubicBezTo>
                <a:cubicBezTo>
                  <a:pt x="759" y="452"/>
                  <a:pt x="799" y="493"/>
                  <a:pt x="864" y="493"/>
                </a:cubicBezTo>
                <a:cubicBezTo>
                  <a:pt x="900" y="493"/>
                  <a:pt x="927" y="481"/>
                  <a:pt x="946" y="459"/>
                </a:cubicBezTo>
                <a:cubicBezTo>
                  <a:pt x="963" y="439"/>
                  <a:pt x="971" y="411"/>
                  <a:pt x="971" y="376"/>
                </a:cubicBezTo>
                <a:cubicBezTo>
                  <a:pt x="971" y="313"/>
                  <a:pt x="941" y="232"/>
                  <a:pt x="894" y="160"/>
                </a:cubicBezTo>
                <a:cubicBezTo>
                  <a:pt x="936" y="117"/>
                  <a:pt x="1010" y="60"/>
                  <a:pt x="1107" y="60"/>
                </a:cubicBezTo>
                <a:cubicBezTo>
                  <a:pt x="1118" y="60"/>
                  <a:pt x="1127" y="65"/>
                  <a:pt x="1135" y="75"/>
                </a:cubicBezTo>
                <a:cubicBezTo>
                  <a:pt x="1175" y="129"/>
                  <a:pt x="1189" y="329"/>
                  <a:pt x="1034" y="984"/>
                </a:cubicBezTo>
                <a:cubicBezTo>
                  <a:pt x="948" y="1347"/>
                  <a:pt x="836" y="1740"/>
                  <a:pt x="819" y="1800"/>
                </a:cubicBezTo>
                <a:cubicBezTo>
                  <a:pt x="829" y="1800"/>
                  <a:pt x="838" y="1799"/>
                  <a:pt x="847" y="1798"/>
                </a:cubicBezTo>
                <a:cubicBezTo>
                  <a:pt x="871" y="1716"/>
                  <a:pt x="977" y="1339"/>
                  <a:pt x="1060" y="990"/>
                </a:cubicBezTo>
                <a:cubicBezTo>
                  <a:pt x="1186" y="457"/>
                  <a:pt x="1218" y="144"/>
                  <a:pt x="1156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E71F640-DFA2-E449-AD92-D4EFB51B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55" y="5752561"/>
            <a:ext cx="114538" cy="126611"/>
          </a:xfrm>
          <a:custGeom>
            <a:avLst/>
            <a:gdLst>
              <a:gd name="connsiteX0" fmla="*/ 202639 w 229075"/>
              <a:gd name="connsiteY0" fmla="*/ 71411 h 253221"/>
              <a:gd name="connsiteX1" fmla="*/ 221731 w 229075"/>
              <a:gd name="connsiteY1" fmla="*/ 177243 h 253221"/>
              <a:gd name="connsiteX2" fmla="*/ 142818 w 229075"/>
              <a:gd name="connsiteY2" fmla="*/ 253194 h 253221"/>
              <a:gd name="connsiteX3" fmla="*/ 76531 w 229075"/>
              <a:gd name="connsiteY3" fmla="*/ 0 h 253221"/>
              <a:gd name="connsiteX4" fmla="*/ 108625 w 229075"/>
              <a:gd name="connsiteY4" fmla="*/ 11093 h 253221"/>
              <a:gd name="connsiteX5" fmla="*/ 33328 w 229075"/>
              <a:gd name="connsiteY5" fmla="*/ 251447 h 253221"/>
              <a:gd name="connsiteX6" fmla="*/ 0 w 229075"/>
              <a:gd name="connsiteY6" fmla="*/ 240354 h 25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5" h="253221">
                <a:moveTo>
                  <a:pt x="202639" y="71411"/>
                </a:moveTo>
                <a:cubicBezTo>
                  <a:pt x="202639" y="71411"/>
                  <a:pt x="245913" y="97558"/>
                  <a:pt x="221731" y="177243"/>
                </a:cubicBezTo>
                <a:cubicBezTo>
                  <a:pt x="195002" y="256929"/>
                  <a:pt x="142818" y="253194"/>
                  <a:pt x="142818" y="253194"/>
                </a:cubicBezTo>
                <a:close/>
                <a:moveTo>
                  <a:pt x="76531" y="0"/>
                </a:moveTo>
                <a:lnTo>
                  <a:pt x="108625" y="11093"/>
                </a:lnTo>
                <a:lnTo>
                  <a:pt x="33328" y="251447"/>
                </a:lnTo>
                <a:lnTo>
                  <a:pt x="0" y="240354"/>
                </a:lnTo>
                <a:close/>
              </a:path>
            </a:pathLst>
          </a:custGeom>
          <a:solidFill>
            <a:srgbClr val="068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7CE2BC4-C481-264A-ADE9-EB9F39E9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01" y="5753025"/>
            <a:ext cx="82835" cy="140889"/>
          </a:xfrm>
          <a:custGeom>
            <a:avLst/>
            <a:gdLst>
              <a:gd name="connsiteX0" fmla="*/ 142235 w 165670"/>
              <a:gd name="connsiteY0" fmla="*/ 18020 h 281778"/>
              <a:gd name="connsiteX1" fmla="*/ 148622 w 165670"/>
              <a:gd name="connsiteY1" fmla="*/ 19255 h 281778"/>
              <a:gd name="connsiteX2" fmla="*/ 155009 w 165670"/>
              <a:gd name="connsiteY2" fmla="*/ 32836 h 281778"/>
              <a:gd name="connsiteX3" fmla="*/ 150137 w 165670"/>
              <a:gd name="connsiteY3" fmla="*/ 47891 h 281778"/>
              <a:gd name="connsiteX4" fmla="*/ 155209 w 165670"/>
              <a:gd name="connsiteY4" fmla="*/ 45515 h 281778"/>
              <a:gd name="connsiteX5" fmla="*/ 157634 w 165670"/>
              <a:gd name="connsiteY5" fmla="*/ 45515 h 281778"/>
              <a:gd name="connsiteX6" fmla="*/ 164911 w 165670"/>
              <a:gd name="connsiteY6" fmla="*/ 59262 h 281778"/>
              <a:gd name="connsiteX7" fmla="*/ 100635 w 165670"/>
              <a:gd name="connsiteY7" fmla="*/ 269220 h 281778"/>
              <a:gd name="connsiteX8" fmla="*/ 87295 w 165670"/>
              <a:gd name="connsiteY8" fmla="*/ 275469 h 281778"/>
              <a:gd name="connsiteX9" fmla="*/ 84869 w 165670"/>
              <a:gd name="connsiteY9" fmla="*/ 275469 h 281778"/>
              <a:gd name="connsiteX10" fmla="*/ 78208 w 165670"/>
              <a:gd name="connsiteY10" fmla="*/ 270130 h 281778"/>
              <a:gd name="connsiteX11" fmla="*/ 77086 w 165670"/>
              <a:gd name="connsiteY11" fmla="*/ 273597 h 281778"/>
              <a:gd name="connsiteX12" fmla="*/ 61757 w 165670"/>
              <a:gd name="connsiteY12" fmla="*/ 281005 h 281778"/>
              <a:gd name="connsiteX13" fmla="*/ 56647 w 165670"/>
              <a:gd name="connsiteY13" fmla="*/ 279770 h 281778"/>
              <a:gd name="connsiteX14" fmla="*/ 50260 w 165670"/>
              <a:gd name="connsiteY14" fmla="*/ 266189 h 281778"/>
              <a:gd name="connsiteX15" fmla="*/ 128183 w 165670"/>
              <a:gd name="connsiteY15" fmla="*/ 25428 h 281778"/>
              <a:gd name="connsiteX16" fmla="*/ 142235 w 165670"/>
              <a:gd name="connsiteY16" fmla="*/ 18020 h 281778"/>
              <a:gd name="connsiteX17" fmla="*/ 91710 w 165670"/>
              <a:gd name="connsiteY17" fmla="*/ 310 h 281778"/>
              <a:gd name="connsiteX18" fmla="*/ 98023 w 165670"/>
              <a:gd name="connsiteY18" fmla="*/ 1551 h 281778"/>
              <a:gd name="connsiteX19" fmla="*/ 105600 w 165670"/>
              <a:gd name="connsiteY19" fmla="*/ 16435 h 281778"/>
              <a:gd name="connsiteX20" fmla="*/ 100804 w 165670"/>
              <a:gd name="connsiteY20" fmla="*/ 31252 h 281778"/>
              <a:gd name="connsiteX21" fmla="*/ 105598 w 165670"/>
              <a:gd name="connsiteY21" fmla="*/ 29035 h 281778"/>
              <a:gd name="connsiteX22" fmla="*/ 109284 w 165670"/>
              <a:gd name="connsiteY22" fmla="*/ 29035 h 281778"/>
              <a:gd name="connsiteX23" fmla="*/ 116656 w 165670"/>
              <a:gd name="connsiteY23" fmla="*/ 42782 h 281778"/>
              <a:gd name="connsiteX24" fmla="*/ 51537 w 165670"/>
              <a:gd name="connsiteY24" fmla="*/ 252737 h 281778"/>
              <a:gd name="connsiteX25" fmla="*/ 38022 w 165670"/>
              <a:gd name="connsiteY25" fmla="*/ 260236 h 281778"/>
              <a:gd name="connsiteX26" fmla="*/ 34336 w 165670"/>
              <a:gd name="connsiteY26" fmla="*/ 258986 h 281778"/>
              <a:gd name="connsiteX27" fmla="*/ 30134 w 165670"/>
              <a:gd name="connsiteY27" fmla="*/ 249583 h 281778"/>
              <a:gd name="connsiteX28" fmla="*/ 27309 w 165670"/>
              <a:gd name="connsiteY28" fmla="*/ 258309 h 281778"/>
              <a:gd name="connsiteX29" fmla="*/ 13419 w 165670"/>
              <a:gd name="connsiteY29" fmla="*/ 264511 h 281778"/>
              <a:gd name="connsiteX30" fmla="*/ 8368 w 165670"/>
              <a:gd name="connsiteY30" fmla="*/ 263271 h 281778"/>
              <a:gd name="connsiteX31" fmla="*/ 792 w 165670"/>
              <a:gd name="connsiteY31" fmla="*/ 249626 h 281778"/>
              <a:gd name="connsiteX32" fmla="*/ 77819 w 165670"/>
              <a:gd name="connsiteY32" fmla="*/ 7753 h 281778"/>
              <a:gd name="connsiteX33" fmla="*/ 91710 w 165670"/>
              <a:gd name="connsiteY33" fmla="*/ 310 h 28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5670" h="281778">
                <a:moveTo>
                  <a:pt x="142235" y="18020"/>
                </a:moveTo>
                <a:lnTo>
                  <a:pt x="148622" y="19255"/>
                </a:lnTo>
                <a:cubicBezTo>
                  <a:pt x="153732" y="21724"/>
                  <a:pt x="156287" y="27898"/>
                  <a:pt x="155009" y="32836"/>
                </a:cubicBezTo>
                <a:lnTo>
                  <a:pt x="150137" y="47891"/>
                </a:lnTo>
                <a:lnTo>
                  <a:pt x="155209" y="45515"/>
                </a:lnTo>
                <a:lnTo>
                  <a:pt x="157634" y="45515"/>
                </a:lnTo>
                <a:cubicBezTo>
                  <a:pt x="163698" y="46764"/>
                  <a:pt x="167336" y="54263"/>
                  <a:pt x="164911" y="59262"/>
                </a:cubicBezTo>
                <a:lnTo>
                  <a:pt x="100635" y="269220"/>
                </a:lnTo>
                <a:cubicBezTo>
                  <a:pt x="99422" y="275469"/>
                  <a:pt x="92146" y="277968"/>
                  <a:pt x="87295" y="275469"/>
                </a:cubicBezTo>
                <a:lnTo>
                  <a:pt x="84869" y="275469"/>
                </a:lnTo>
                <a:lnTo>
                  <a:pt x="78208" y="270130"/>
                </a:lnTo>
                <a:lnTo>
                  <a:pt x="77086" y="273597"/>
                </a:lnTo>
                <a:cubicBezTo>
                  <a:pt x="74531" y="279770"/>
                  <a:pt x="68144" y="283474"/>
                  <a:pt x="61757" y="281005"/>
                </a:cubicBezTo>
                <a:lnTo>
                  <a:pt x="56647" y="279770"/>
                </a:lnTo>
                <a:cubicBezTo>
                  <a:pt x="51538" y="278536"/>
                  <a:pt x="47705" y="271128"/>
                  <a:pt x="50260" y="266189"/>
                </a:cubicBezTo>
                <a:lnTo>
                  <a:pt x="128183" y="25428"/>
                </a:lnTo>
                <a:cubicBezTo>
                  <a:pt x="130738" y="19255"/>
                  <a:pt x="135848" y="15551"/>
                  <a:pt x="142235" y="18020"/>
                </a:cubicBezTo>
                <a:close/>
                <a:moveTo>
                  <a:pt x="91710" y="310"/>
                </a:moveTo>
                <a:lnTo>
                  <a:pt x="98023" y="1551"/>
                </a:lnTo>
                <a:cubicBezTo>
                  <a:pt x="104337" y="4032"/>
                  <a:pt x="106862" y="10233"/>
                  <a:pt x="105600" y="16435"/>
                </a:cubicBezTo>
                <a:lnTo>
                  <a:pt x="100804" y="31252"/>
                </a:lnTo>
                <a:lnTo>
                  <a:pt x="105598" y="29035"/>
                </a:lnTo>
                <a:lnTo>
                  <a:pt x="109284" y="29035"/>
                </a:lnTo>
                <a:cubicBezTo>
                  <a:pt x="114199" y="31535"/>
                  <a:pt x="117885" y="37784"/>
                  <a:pt x="116656" y="42782"/>
                </a:cubicBezTo>
                <a:lnTo>
                  <a:pt x="51537" y="252737"/>
                </a:lnTo>
                <a:cubicBezTo>
                  <a:pt x="49080" y="258986"/>
                  <a:pt x="42936" y="261485"/>
                  <a:pt x="38022" y="260236"/>
                </a:cubicBezTo>
                <a:lnTo>
                  <a:pt x="34336" y="258986"/>
                </a:lnTo>
                <a:lnTo>
                  <a:pt x="30134" y="249583"/>
                </a:lnTo>
                <a:lnTo>
                  <a:pt x="27309" y="258309"/>
                </a:lnTo>
                <a:cubicBezTo>
                  <a:pt x="26047" y="264511"/>
                  <a:pt x="19733" y="266992"/>
                  <a:pt x="13419" y="264511"/>
                </a:cubicBezTo>
                <a:lnTo>
                  <a:pt x="8368" y="263271"/>
                </a:lnTo>
                <a:cubicBezTo>
                  <a:pt x="2054" y="262030"/>
                  <a:pt x="-1734" y="255828"/>
                  <a:pt x="792" y="249626"/>
                </a:cubicBezTo>
                <a:lnTo>
                  <a:pt x="77819" y="7753"/>
                </a:lnTo>
                <a:cubicBezTo>
                  <a:pt x="80345" y="1551"/>
                  <a:pt x="86659" y="-930"/>
                  <a:pt x="91710" y="310"/>
                </a:cubicBezTo>
                <a:close/>
              </a:path>
            </a:pathLst>
          </a:custGeom>
          <a:solidFill>
            <a:srgbClr val="03BA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9AF1F6C-E257-1040-9B23-EA288FBC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13" y="5780024"/>
            <a:ext cx="57127" cy="95519"/>
          </a:xfrm>
          <a:custGeom>
            <a:avLst/>
            <a:gdLst>
              <a:gd name="connsiteX0" fmla="*/ 30213 w 114253"/>
              <a:gd name="connsiteY0" fmla="*/ 164791 h 191038"/>
              <a:gd name="connsiteX1" fmla="*/ 31587 w 114253"/>
              <a:gd name="connsiteY1" fmla="*/ 167376 h 191038"/>
              <a:gd name="connsiteX2" fmla="*/ 24720 w 114253"/>
              <a:gd name="connsiteY2" fmla="*/ 185471 h 191038"/>
              <a:gd name="connsiteX3" fmla="*/ 23347 w 114253"/>
              <a:gd name="connsiteY3" fmla="*/ 185471 h 191038"/>
              <a:gd name="connsiteX4" fmla="*/ 23347 w 114253"/>
              <a:gd name="connsiteY4" fmla="*/ 184178 h 191038"/>
              <a:gd name="connsiteX5" fmla="*/ 28840 w 114253"/>
              <a:gd name="connsiteY5" fmla="*/ 166083 h 191038"/>
              <a:gd name="connsiteX6" fmla="*/ 40808 w 114253"/>
              <a:gd name="connsiteY6" fmla="*/ 143996 h 191038"/>
              <a:gd name="connsiteX7" fmla="*/ 40808 w 114253"/>
              <a:gd name="connsiteY7" fmla="*/ 146351 h 191038"/>
              <a:gd name="connsiteX8" fmla="*/ 36099 w 114253"/>
              <a:gd name="connsiteY8" fmla="*/ 158123 h 191038"/>
              <a:gd name="connsiteX9" fmla="*/ 34530 w 114253"/>
              <a:gd name="connsiteY9" fmla="*/ 158123 h 191038"/>
              <a:gd name="connsiteX10" fmla="*/ 32960 w 114253"/>
              <a:gd name="connsiteY10" fmla="*/ 156946 h 191038"/>
              <a:gd name="connsiteX11" fmla="*/ 37669 w 114253"/>
              <a:gd name="connsiteY11" fmla="*/ 145173 h 191038"/>
              <a:gd name="connsiteX12" fmla="*/ 40808 w 114253"/>
              <a:gd name="connsiteY12" fmla="*/ 143996 h 191038"/>
              <a:gd name="connsiteX13" fmla="*/ 39552 w 114253"/>
              <a:gd name="connsiteY13" fmla="*/ 131833 h 191038"/>
              <a:gd name="connsiteX14" fmla="*/ 41748 w 114253"/>
              <a:gd name="connsiteY14" fmla="*/ 131833 h 191038"/>
              <a:gd name="connsiteX15" fmla="*/ 41748 w 114253"/>
              <a:gd name="connsiteY15" fmla="*/ 132749 h 191038"/>
              <a:gd name="connsiteX16" fmla="*/ 41748 w 114253"/>
              <a:gd name="connsiteY16" fmla="*/ 135496 h 191038"/>
              <a:gd name="connsiteX17" fmla="*/ 39552 w 114253"/>
              <a:gd name="connsiteY17" fmla="*/ 136411 h 191038"/>
              <a:gd name="connsiteX18" fmla="*/ 39552 w 114253"/>
              <a:gd name="connsiteY18" fmla="*/ 135496 h 191038"/>
              <a:gd name="connsiteX19" fmla="*/ 74515 w 114253"/>
              <a:gd name="connsiteY19" fmla="*/ 115357 h 191038"/>
              <a:gd name="connsiteX20" fmla="*/ 74515 w 114253"/>
              <a:gd name="connsiteY20" fmla="*/ 117798 h 191038"/>
              <a:gd name="connsiteX21" fmla="*/ 53022 w 114253"/>
              <a:gd name="connsiteY21" fmla="*/ 189818 h 191038"/>
              <a:gd name="connsiteX22" fmla="*/ 51827 w 114253"/>
              <a:gd name="connsiteY22" fmla="*/ 191038 h 191038"/>
              <a:gd name="connsiteX23" fmla="*/ 50633 w 114253"/>
              <a:gd name="connsiteY23" fmla="*/ 188597 h 191038"/>
              <a:gd name="connsiteX24" fmla="*/ 73321 w 114253"/>
              <a:gd name="connsiteY24" fmla="*/ 116578 h 191038"/>
              <a:gd name="connsiteX25" fmla="*/ 74515 w 114253"/>
              <a:gd name="connsiteY25" fmla="*/ 115357 h 191038"/>
              <a:gd name="connsiteX26" fmla="*/ 41502 w 114253"/>
              <a:gd name="connsiteY26" fmla="*/ 43944 h 191038"/>
              <a:gd name="connsiteX27" fmla="*/ 42723 w 114253"/>
              <a:gd name="connsiteY27" fmla="*/ 46464 h 191038"/>
              <a:gd name="connsiteX28" fmla="*/ 2442 w 114253"/>
              <a:gd name="connsiteY28" fmla="*/ 178751 h 191038"/>
              <a:gd name="connsiteX29" fmla="*/ 1221 w 114253"/>
              <a:gd name="connsiteY29" fmla="*/ 178751 h 191038"/>
              <a:gd name="connsiteX30" fmla="*/ 0 w 114253"/>
              <a:gd name="connsiteY30" fmla="*/ 177491 h 191038"/>
              <a:gd name="connsiteX31" fmla="*/ 40281 w 114253"/>
              <a:gd name="connsiteY31" fmla="*/ 45204 h 191038"/>
              <a:gd name="connsiteX32" fmla="*/ 41502 w 114253"/>
              <a:gd name="connsiteY32" fmla="*/ 43944 h 191038"/>
              <a:gd name="connsiteX33" fmla="*/ 102173 w 114253"/>
              <a:gd name="connsiteY33" fmla="*/ 27468 h 191038"/>
              <a:gd name="connsiteX34" fmla="*/ 103272 w 114253"/>
              <a:gd name="connsiteY34" fmla="*/ 28736 h 191038"/>
              <a:gd name="connsiteX35" fmla="*/ 95581 w 114253"/>
              <a:gd name="connsiteY35" fmla="*/ 57892 h 191038"/>
              <a:gd name="connsiteX36" fmla="*/ 94482 w 114253"/>
              <a:gd name="connsiteY36" fmla="*/ 59159 h 191038"/>
              <a:gd name="connsiteX37" fmla="*/ 93383 w 114253"/>
              <a:gd name="connsiteY37" fmla="*/ 56624 h 191038"/>
              <a:gd name="connsiteX38" fmla="*/ 101074 w 114253"/>
              <a:gd name="connsiteY38" fmla="*/ 28736 h 191038"/>
              <a:gd name="connsiteX39" fmla="*/ 102173 w 114253"/>
              <a:gd name="connsiteY39" fmla="*/ 27468 h 191038"/>
              <a:gd name="connsiteX40" fmla="*/ 83770 w 114253"/>
              <a:gd name="connsiteY40" fmla="*/ 5494 h 191038"/>
              <a:gd name="connsiteX41" fmla="*/ 85143 w 114253"/>
              <a:gd name="connsiteY41" fmla="*/ 5494 h 191038"/>
              <a:gd name="connsiteX42" fmla="*/ 85143 w 114253"/>
              <a:gd name="connsiteY42" fmla="*/ 6715 h 191038"/>
              <a:gd name="connsiteX43" fmla="*/ 63172 w 114253"/>
              <a:gd name="connsiteY43" fmla="*/ 70190 h 191038"/>
              <a:gd name="connsiteX44" fmla="*/ 61798 w 114253"/>
              <a:gd name="connsiteY44" fmla="*/ 70190 h 191038"/>
              <a:gd name="connsiteX45" fmla="*/ 60425 w 114253"/>
              <a:gd name="connsiteY45" fmla="*/ 68970 h 191038"/>
              <a:gd name="connsiteX46" fmla="*/ 112056 w 114253"/>
              <a:gd name="connsiteY46" fmla="*/ 1221 h 191038"/>
              <a:gd name="connsiteX47" fmla="*/ 113155 w 114253"/>
              <a:gd name="connsiteY47" fmla="*/ 1221 h 191038"/>
              <a:gd name="connsiteX48" fmla="*/ 114253 w 114253"/>
              <a:gd name="connsiteY48" fmla="*/ 2442 h 191038"/>
              <a:gd name="connsiteX49" fmla="*/ 112056 w 114253"/>
              <a:gd name="connsiteY49" fmla="*/ 9766 h 191038"/>
              <a:gd name="connsiteX50" fmla="*/ 110957 w 114253"/>
              <a:gd name="connsiteY50" fmla="*/ 9766 h 191038"/>
              <a:gd name="connsiteX51" fmla="*/ 109858 w 114253"/>
              <a:gd name="connsiteY51" fmla="*/ 8545 h 191038"/>
              <a:gd name="connsiteX52" fmla="*/ 57679 w 114253"/>
              <a:gd name="connsiteY52" fmla="*/ 0 h 191038"/>
              <a:gd name="connsiteX53" fmla="*/ 59053 w 114253"/>
              <a:gd name="connsiteY53" fmla="*/ 2441 h 191038"/>
              <a:gd name="connsiteX54" fmla="*/ 52186 w 114253"/>
              <a:gd name="connsiteY54" fmla="*/ 18310 h 191038"/>
              <a:gd name="connsiteX55" fmla="*/ 50813 w 114253"/>
              <a:gd name="connsiteY55" fmla="*/ 19531 h 191038"/>
              <a:gd name="connsiteX56" fmla="*/ 49439 w 114253"/>
              <a:gd name="connsiteY56" fmla="*/ 18310 h 191038"/>
              <a:gd name="connsiteX57" fmla="*/ 56306 w 114253"/>
              <a:gd name="connsiteY57" fmla="*/ 1221 h 191038"/>
              <a:gd name="connsiteX58" fmla="*/ 57679 w 114253"/>
              <a:gd name="connsiteY58" fmla="*/ 0 h 19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253" h="191038">
                <a:moveTo>
                  <a:pt x="30213" y="164791"/>
                </a:moveTo>
                <a:cubicBezTo>
                  <a:pt x="31587" y="166083"/>
                  <a:pt x="31587" y="166083"/>
                  <a:pt x="31587" y="167376"/>
                </a:cubicBezTo>
                <a:lnTo>
                  <a:pt x="24720" y="185471"/>
                </a:lnTo>
                <a:lnTo>
                  <a:pt x="23347" y="185471"/>
                </a:lnTo>
                <a:cubicBezTo>
                  <a:pt x="23347" y="185471"/>
                  <a:pt x="21973" y="185471"/>
                  <a:pt x="23347" y="184178"/>
                </a:cubicBezTo>
                <a:lnTo>
                  <a:pt x="28840" y="166083"/>
                </a:lnTo>
                <a:close/>
                <a:moveTo>
                  <a:pt x="40808" y="143996"/>
                </a:moveTo>
                <a:cubicBezTo>
                  <a:pt x="40808" y="143996"/>
                  <a:pt x="42378" y="145173"/>
                  <a:pt x="40808" y="146351"/>
                </a:cubicBezTo>
                <a:lnTo>
                  <a:pt x="36099" y="158123"/>
                </a:lnTo>
                <a:cubicBezTo>
                  <a:pt x="36099" y="158123"/>
                  <a:pt x="36099" y="158123"/>
                  <a:pt x="34530" y="158123"/>
                </a:cubicBezTo>
                <a:cubicBezTo>
                  <a:pt x="32960" y="158123"/>
                  <a:pt x="32960" y="158123"/>
                  <a:pt x="32960" y="156946"/>
                </a:cubicBezTo>
                <a:lnTo>
                  <a:pt x="37669" y="145173"/>
                </a:lnTo>
                <a:cubicBezTo>
                  <a:pt x="39239" y="143996"/>
                  <a:pt x="40808" y="142819"/>
                  <a:pt x="40808" y="143996"/>
                </a:cubicBezTo>
                <a:close/>
                <a:moveTo>
                  <a:pt x="39552" y="131833"/>
                </a:moveTo>
                <a:cubicBezTo>
                  <a:pt x="40650" y="131833"/>
                  <a:pt x="40650" y="131833"/>
                  <a:pt x="41748" y="131833"/>
                </a:cubicBezTo>
                <a:cubicBezTo>
                  <a:pt x="41748" y="131833"/>
                  <a:pt x="42846" y="131833"/>
                  <a:pt x="41748" y="132749"/>
                </a:cubicBezTo>
                <a:lnTo>
                  <a:pt x="41748" y="135496"/>
                </a:lnTo>
                <a:cubicBezTo>
                  <a:pt x="40650" y="135496"/>
                  <a:pt x="39552" y="136411"/>
                  <a:pt x="39552" y="136411"/>
                </a:cubicBezTo>
                <a:cubicBezTo>
                  <a:pt x="39552" y="135496"/>
                  <a:pt x="38454" y="135496"/>
                  <a:pt x="39552" y="135496"/>
                </a:cubicBezTo>
                <a:close/>
                <a:moveTo>
                  <a:pt x="74515" y="115357"/>
                </a:moveTo>
                <a:cubicBezTo>
                  <a:pt x="74515" y="115357"/>
                  <a:pt x="75709" y="116578"/>
                  <a:pt x="74515" y="117798"/>
                </a:cubicBezTo>
                <a:lnTo>
                  <a:pt x="53022" y="189818"/>
                </a:lnTo>
                <a:cubicBezTo>
                  <a:pt x="51827" y="191038"/>
                  <a:pt x="51827" y="191038"/>
                  <a:pt x="51827" y="191038"/>
                </a:cubicBezTo>
                <a:cubicBezTo>
                  <a:pt x="50633" y="191038"/>
                  <a:pt x="49439" y="189818"/>
                  <a:pt x="50633" y="188597"/>
                </a:cubicBezTo>
                <a:lnTo>
                  <a:pt x="73321" y="116578"/>
                </a:lnTo>
                <a:cubicBezTo>
                  <a:pt x="73321" y="115357"/>
                  <a:pt x="73321" y="115357"/>
                  <a:pt x="74515" y="115357"/>
                </a:cubicBezTo>
                <a:close/>
                <a:moveTo>
                  <a:pt x="41502" y="43944"/>
                </a:moveTo>
                <a:cubicBezTo>
                  <a:pt x="42723" y="43944"/>
                  <a:pt x="42723" y="45204"/>
                  <a:pt x="42723" y="46464"/>
                </a:cubicBezTo>
                <a:lnTo>
                  <a:pt x="2442" y="178751"/>
                </a:lnTo>
                <a:cubicBezTo>
                  <a:pt x="2442" y="178751"/>
                  <a:pt x="1221" y="180011"/>
                  <a:pt x="1221" y="178751"/>
                </a:cubicBezTo>
                <a:cubicBezTo>
                  <a:pt x="0" y="178751"/>
                  <a:pt x="0" y="178751"/>
                  <a:pt x="0" y="177491"/>
                </a:cubicBezTo>
                <a:lnTo>
                  <a:pt x="40281" y="45204"/>
                </a:lnTo>
                <a:cubicBezTo>
                  <a:pt x="40281" y="43944"/>
                  <a:pt x="41502" y="43944"/>
                  <a:pt x="41502" y="43944"/>
                </a:cubicBezTo>
                <a:close/>
                <a:moveTo>
                  <a:pt x="102173" y="27468"/>
                </a:moveTo>
                <a:cubicBezTo>
                  <a:pt x="103272" y="27468"/>
                  <a:pt x="103272" y="28736"/>
                  <a:pt x="103272" y="28736"/>
                </a:cubicBezTo>
                <a:lnTo>
                  <a:pt x="95581" y="57892"/>
                </a:lnTo>
                <a:cubicBezTo>
                  <a:pt x="95581" y="59159"/>
                  <a:pt x="94482" y="59159"/>
                  <a:pt x="94482" y="59159"/>
                </a:cubicBezTo>
                <a:cubicBezTo>
                  <a:pt x="93383" y="59159"/>
                  <a:pt x="93383" y="57892"/>
                  <a:pt x="93383" y="56624"/>
                </a:cubicBezTo>
                <a:lnTo>
                  <a:pt x="101074" y="28736"/>
                </a:lnTo>
                <a:cubicBezTo>
                  <a:pt x="102173" y="27468"/>
                  <a:pt x="102173" y="27468"/>
                  <a:pt x="102173" y="27468"/>
                </a:cubicBezTo>
                <a:close/>
                <a:moveTo>
                  <a:pt x="83770" y="5494"/>
                </a:moveTo>
                <a:cubicBezTo>
                  <a:pt x="83770" y="5494"/>
                  <a:pt x="83770" y="5494"/>
                  <a:pt x="85143" y="5494"/>
                </a:cubicBezTo>
                <a:cubicBezTo>
                  <a:pt x="85143" y="5494"/>
                  <a:pt x="86516" y="5494"/>
                  <a:pt x="85143" y="6715"/>
                </a:cubicBezTo>
                <a:lnTo>
                  <a:pt x="63172" y="70190"/>
                </a:lnTo>
                <a:lnTo>
                  <a:pt x="61798" y="70190"/>
                </a:lnTo>
                <a:cubicBezTo>
                  <a:pt x="61798" y="70190"/>
                  <a:pt x="60425" y="70190"/>
                  <a:pt x="60425" y="68970"/>
                </a:cubicBezTo>
                <a:close/>
                <a:moveTo>
                  <a:pt x="112056" y="1221"/>
                </a:moveTo>
                <a:cubicBezTo>
                  <a:pt x="112056" y="1221"/>
                  <a:pt x="112056" y="0"/>
                  <a:pt x="113155" y="1221"/>
                </a:cubicBezTo>
                <a:cubicBezTo>
                  <a:pt x="114253" y="1221"/>
                  <a:pt x="114253" y="1221"/>
                  <a:pt x="114253" y="2442"/>
                </a:cubicBezTo>
                <a:lnTo>
                  <a:pt x="112056" y="9766"/>
                </a:lnTo>
                <a:lnTo>
                  <a:pt x="110957" y="9766"/>
                </a:lnTo>
                <a:cubicBezTo>
                  <a:pt x="109858" y="9766"/>
                  <a:pt x="109858" y="9766"/>
                  <a:pt x="109858" y="8545"/>
                </a:cubicBezTo>
                <a:close/>
                <a:moveTo>
                  <a:pt x="57679" y="0"/>
                </a:moveTo>
                <a:cubicBezTo>
                  <a:pt x="59053" y="0"/>
                  <a:pt x="59053" y="1221"/>
                  <a:pt x="59053" y="2441"/>
                </a:cubicBezTo>
                <a:lnTo>
                  <a:pt x="52186" y="18310"/>
                </a:lnTo>
                <a:cubicBezTo>
                  <a:pt x="52186" y="19531"/>
                  <a:pt x="52186" y="20751"/>
                  <a:pt x="50813" y="19531"/>
                </a:cubicBezTo>
                <a:cubicBezTo>
                  <a:pt x="49439" y="19531"/>
                  <a:pt x="49439" y="18310"/>
                  <a:pt x="49439" y="18310"/>
                </a:cubicBezTo>
                <a:lnTo>
                  <a:pt x="56306" y="1221"/>
                </a:lnTo>
                <a:cubicBezTo>
                  <a:pt x="56306" y="0"/>
                  <a:pt x="57679" y="0"/>
                  <a:pt x="57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5DE37464-4108-494F-BFB2-3B56B870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54" y="5532837"/>
            <a:ext cx="483378" cy="395500"/>
          </a:xfrm>
          <a:custGeom>
            <a:avLst/>
            <a:gdLst>
              <a:gd name="T0" fmla="*/ 272362 w 778"/>
              <a:gd name="T1" fmla="*/ 32005 h 635"/>
              <a:gd name="T2" fmla="*/ 272362 w 778"/>
              <a:gd name="T3" fmla="*/ 32005 h 635"/>
              <a:gd name="T4" fmla="*/ 31276 w 778"/>
              <a:gd name="T5" fmla="*/ 158721 h 635"/>
              <a:gd name="T6" fmla="*/ 31276 w 778"/>
              <a:gd name="T7" fmla="*/ 158721 h 635"/>
              <a:gd name="T8" fmla="*/ 160290 w 778"/>
              <a:gd name="T9" fmla="*/ 399741 h 635"/>
              <a:gd name="T10" fmla="*/ 160290 w 778"/>
              <a:gd name="T11" fmla="*/ 399741 h 635"/>
              <a:gd name="T12" fmla="*/ 302987 w 778"/>
              <a:gd name="T13" fmla="*/ 386024 h 635"/>
              <a:gd name="T14" fmla="*/ 302987 w 778"/>
              <a:gd name="T15" fmla="*/ 386024 h 635"/>
              <a:gd name="T16" fmla="*/ 332308 w 778"/>
              <a:gd name="T17" fmla="*/ 371655 h 635"/>
              <a:gd name="T18" fmla="*/ 332308 w 778"/>
              <a:gd name="T19" fmla="*/ 371655 h 635"/>
              <a:gd name="T20" fmla="*/ 392254 w 778"/>
              <a:gd name="T21" fmla="*/ 359244 h 635"/>
              <a:gd name="T22" fmla="*/ 392254 w 778"/>
              <a:gd name="T23" fmla="*/ 359244 h 635"/>
              <a:gd name="T24" fmla="*/ 473051 w 778"/>
              <a:gd name="T25" fmla="*/ 297193 h 635"/>
              <a:gd name="T26" fmla="*/ 473051 w 778"/>
              <a:gd name="T27" fmla="*/ 297193 h 635"/>
              <a:gd name="T28" fmla="*/ 443078 w 778"/>
              <a:gd name="T29" fmla="*/ 197911 h 635"/>
              <a:gd name="T30" fmla="*/ 443078 w 778"/>
              <a:gd name="T31" fmla="*/ 197911 h 635"/>
              <a:gd name="T32" fmla="*/ 407892 w 778"/>
              <a:gd name="T33" fmla="*/ 167865 h 635"/>
              <a:gd name="T34" fmla="*/ 407892 w 778"/>
              <a:gd name="T35" fmla="*/ 167865 h 635"/>
              <a:gd name="T36" fmla="*/ 390299 w 778"/>
              <a:gd name="T37" fmla="*/ 139126 h 635"/>
              <a:gd name="T38" fmla="*/ 390299 w 778"/>
              <a:gd name="T39" fmla="*/ 139126 h 635"/>
              <a:gd name="T40" fmla="*/ 272362 w 778"/>
              <a:gd name="T41" fmla="*/ 32005 h 6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8" h="635">
                <a:moveTo>
                  <a:pt x="418" y="49"/>
                </a:moveTo>
                <a:lnTo>
                  <a:pt x="418" y="49"/>
                </a:lnTo>
                <a:cubicBezTo>
                  <a:pt x="262" y="0"/>
                  <a:pt x="96" y="87"/>
                  <a:pt x="48" y="243"/>
                </a:cubicBezTo>
                <a:cubicBezTo>
                  <a:pt x="0" y="399"/>
                  <a:pt x="89" y="565"/>
                  <a:pt x="246" y="612"/>
                </a:cubicBezTo>
                <a:cubicBezTo>
                  <a:pt x="322" y="634"/>
                  <a:pt x="400" y="625"/>
                  <a:pt x="465" y="591"/>
                </a:cubicBezTo>
                <a:cubicBezTo>
                  <a:pt x="480" y="583"/>
                  <a:pt x="495" y="575"/>
                  <a:pt x="510" y="569"/>
                </a:cubicBezTo>
                <a:cubicBezTo>
                  <a:pt x="530" y="562"/>
                  <a:pt x="555" y="552"/>
                  <a:pt x="602" y="550"/>
                </a:cubicBezTo>
                <a:cubicBezTo>
                  <a:pt x="663" y="547"/>
                  <a:pt x="678" y="610"/>
                  <a:pt x="726" y="455"/>
                </a:cubicBezTo>
                <a:cubicBezTo>
                  <a:pt x="777" y="295"/>
                  <a:pt x="736" y="338"/>
                  <a:pt x="680" y="303"/>
                </a:cubicBezTo>
                <a:cubicBezTo>
                  <a:pt x="653" y="286"/>
                  <a:pt x="637" y="271"/>
                  <a:pt x="626" y="257"/>
                </a:cubicBezTo>
                <a:cubicBezTo>
                  <a:pt x="615" y="243"/>
                  <a:pt x="606" y="229"/>
                  <a:pt x="599" y="213"/>
                </a:cubicBezTo>
                <a:cubicBezTo>
                  <a:pt x="567" y="137"/>
                  <a:pt x="503" y="76"/>
                  <a:pt x="418" y="49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D48EF06-77CA-7C48-844E-CC4E57FB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830" y="5761326"/>
            <a:ext cx="110550" cy="123966"/>
          </a:xfrm>
          <a:custGeom>
            <a:avLst/>
            <a:gdLst>
              <a:gd name="connsiteX0" fmla="*/ 59811 w 221099"/>
              <a:gd name="connsiteY0" fmla="*/ 95106 h 247932"/>
              <a:gd name="connsiteX1" fmla="*/ 69333 w 221099"/>
              <a:gd name="connsiteY1" fmla="*/ 102206 h 247932"/>
              <a:gd name="connsiteX2" fmla="*/ 210631 w 221099"/>
              <a:gd name="connsiteY2" fmla="*/ 217051 h 247932"/>
              <a:gd name="connsiteX3" fmla="*/ 220460 w 221099"/>
              <a:gd name="connsiteY3" fmla="*/ 236809 h 247932"/>
              <a:gd name="connsiteX4" fmla="*/ 199573 w 221099"/>
              <a:gd name="connsiteY4" fmla="*/ 246688 h 247932"/>
              <a:gd name="connsiteX5" fmla="*/ 43531 w 221099"/>
              <a:gd name="connsiteY5" fmla="*/ 119495 h 247932"/>
              <a:gd name="connsiteX6" fmla="*/ 48445 w 221099"/>
              <a:gd name="connsiteY6" fmla="*/ 97267 h 247932"/>
              <a:gd name="connsiteX7" fmla="*/ 59811 w 221099"/>
              <a:gd name="connsiteY7" fmla="*/ 95106 h 247932"/>
              <a:gd name="connsiteX8" fmla="*/ 13583 w 221099"/>
              <a:gd name="connsiteY8" fmla="*/ 190 h 247932"/>
              <a:gd name="connsiteX9" fmla="*/ 31892 w 221099"/>
              <a:gd name="connsiteY9" fmla="*/ 12627 h 247932"/>
              <a:gd name="connsiteX10" fmla="*/ 39216 w 221099"/>
              <a:gd name="connsiteY10" fmla="*/ 39989 h 247932"/>
              <a:gd name="connsiteX11" fmla="*/ 29451 w 221099"/>
              <a:gd name="connsiteY11" fmla="*/ 59888 h 247932"/>
              <a:gd name="connsiteX12" fmla="*/ 8700 w 221099"/>
              <a:gd name="connsiteY12" fmla="*/ 49938 h 247932"/>
              <a:gd name="connsiteX13" fmla="*/ 156 w 221099"/>
              <a:gd name="connsiteY13" fmla="*/ 20089 h 247932"/>
              <a:gd name="connsiteX14" fmla="*/ 13583 w 221099"/>
              <a:gd name="connsiteY14" fmla="*/ 190 h 24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099" h="247932">
                <a:moveTo>
                  <a:pt x="59811" y="95106"/>
                </a:moveTo>
                <a:cubicBezTo>
                  <a:pt x="63497" y="96032"/>
                  <a:pt x="66876" y="98502"/>
                  <a:pt x="69333" y="102206"/>
                </a:cubicBezTo>
                <a:cubicBezTo>
                  <a:pt x="103736" y="155306"/>
                  <a:pt x="152883" y="194823"/>
                  <a:pt x="210631" y="217051"/>
                </a:cubicBezTo>
                <a:cubicBezTo>
                  <a:pt x="218003" y="219521"/>
                  <a:pt x="222918" y="228165"/>
                  <a:pt x="220460" y="236809"/>
                </a:cubicBezTo>
                <a:cubicBezTo>
                  <a:pt x="218003" y="245454"/>
                  <a:pt x="208173" y="250393"/>
                  <a:pt x="199573" y="246688"/>
                </a:cubicBezTo>
                <a:cubicBezTo>
                  <a:pt x="134453" y="221991"/>
                  <a:pt x="80391" y="177535"/>
                  <a:pt x="43531" y="119495"/>
                </a:cubicBezTo>
                <a:cubicBezTo>
                  <a:pt x="37387" y="110850"/>
                  <a:pt x="41073" y="100971"/>
                  <a:pt x="48445" y="97267"/>
                </a:cubicBezTo>
                <a:cubicBezTo>
                  <a:pt x="52131" y="94797"/>
                  <a:pt x="56125" y="94180"/>
                  <a:pt x="59811" y="95106"/>
                </a:cubicBezTo>
                <a:close/>
                <a:moveTo>
                  <a:pt x="13583" y="190"/>
                </a:moveTo>
                <a:cubicBezTo>
                  <a:pt x="20907" y="-1054"/>
                  <a:pt x="29451" y="3921"/>
                  <a:pt x="31892" y="12627"/>
                </a:cubicBezTo>
                <a:cubicBezTo>
                  <a:pt x="33113" y="21333"/>
                  <a:pt x="36775" y="30039"/>
                  <a:pt x="39216" y="39989"/>
                </a:cubicBezTo>
                <a:cubicBezTo>
                  <a:pt x="41658" y="48695"/>
                  <a:pt x="36775" y="56157"/>
                  <a:pt x="29451" y="59888"/>
                </a:cubicBezTo>
                <a:cubicBezTo>
                  <a:pt x="20907" y="63619"/>
                  <a:pt x="12362" y="58644"/>
                  <a:pt x="8700" y="49938"/>
                </a:cubicBezTo>
                <a:cubicBezTo>
                  <a:pt x="6259" y="39989"/>
                  <a:pt x="2597" y="30039"/>
                  <a:pt x="156" y="20089"/>
                </a:cubicBezTo>
                <a:cubicBezTo>
                  <a:pt x="-1065" y="11383"/>
                  <a:pt x="5038" y="1433"/>
                  <a:pt x="13583" y="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92434E5D-EF51-CA40-8CC7-74142168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26" y="5532837"/>
            <a:ext cx="461407" cy="307611"/>
          </a:xfrm>
          <a:custGeom>
            <a:avLst/>
            <a:gdLst>
              <a:gd name="T0" fmla="*/ 6539 w 740"/>
              <a:gd name="T1" fmla="*/ 158045 h 496"/>
              <a:gd name="T2" fmla="*/ 6539 w 740"/>
              <a:gd name="T3" fmla="*/ 158045 h 496"/>
              <a:gd name="T4" fmla="*/ 0 w 740"/>
              <a:gd name="T5" fmla="*/ 186012 h 496"/>
              <a:gd name="T6" fmla="*/ 0 w 740"/>
              <a:gd name="T7" fmla="*/ 186012 h 496"/>
              <a:gd name="T8" fmla="*/ 230175 w 740"/>
              <a:gd name="T9" fmla="*/ 88453 h 496"/>
              <a:gd name="T10" fmla="*/ 230175 w 740"/>
              <a:gd name="T11" fmla="*/ 88453 h 496"/>
              <a:gd name="T12" fmla="*/ 349186 w 740"/>
              <a:gd name="T13" fmla="*/ 194467 h 496"/>
              <a:gd name="T14" fmla="*/ 349186 w 740"/>
              <a:gd name="T15" fmla="*/ 194467 h 496"/>
              <a:gd name="T16" fmla="*/ 366842 w 740"/>
              <a:gd name="T17" fmla="*/ 223735 h 496"/>
              <a:gd name="T18" fmla="*/ 366842 w 740"/>
              <a:gd name="T19" fmla="*/ 223735 h 496"/>
              <a:gd name="T20" fmla="*/ 401499 w 740"/>
              <a:gd name="T21" fmla="*/ 253653 h 496"/>
              <a:gd name="T22" fmla="*/ 401499 w 740"/>
              <a:gd name="T23" fmla="*/ 253653 h 496"/>
              <a:gd name="T24" fmla="*/ 441387 w 740"/>
              <a:gd name="T25" fmla="*/ 321944 h 496"/>
              <a:gd name="T26" fmla="*/ 441387 w 740"/>
              <a:gd name="T27" fmla="*/ 321944 h 496"/>
              <a:gd name="T28" fmla="*/ 449888 w 740"/>
              <a:gd name="T29" fmla="*/ 295928 h 496"/>
              <a:gd name="T30" fmla="*/ 449888 w 740"/>
              <a:gd name="T31" fmla="*/ 295928 h 496"/>
              <a:gd name="T32" fmla="*/ 419808 w 740"/>
              <a:gd name="T33" fmla="*/ 197069 h 496"/>
              <a:gd name="T34" fmla="*/ 419808 w 740"/>
              <a:gd name="T35" fmla="*/ 197069 h 496"/>
              <a:gd name="T36" fmla="*/ 384497 w 740"/>
              <a:gd name="T37" fmla="*/ 167151 h 496"/>
              <a:gd name="T38" fmla="*/ 384497 w 740"/>
              <a:gd name="T39" fmla="*/ 167151 h 496"/>
              <a:gd name="T40" fmla="*/ 366842 w 740"/>
              <a:gd name="T41" fmla="*/ 138533 h 496"/>
              <a:gd name="T42" fmla="*/ 366842 w 740"/>
              <a:gd name="T43" fmla="*/ 138533 h 496"/>
              <a:gd name="T44" fmla="*/ 248485 w 740"/>
              <a:gd name="T45" fmla="*/ 31869 h 496"/>
              <a:gd name="T46" fmla="*/ 248485 w 740"/>
              <a:gd name="T47" fmla="*/ 31869 h 496"/>
              <a:gd name="T48" fmla="*/ 6539 w 740"/>
              <a:gd name="T49" fmla="*/ 158045 h 4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0" h="496">
                <a:moveTo>
                  <a:pt x="10" y="243"/>
                </a:moveTo>
                <a:lnTo>
                  <a:pt x="10" y="243"/>
                </a:lnTo>
                <a:cubicBezTo>
                  <a:pt x="5" y="257"/>
                  <a:pt x="2" y="271"/>
                  <a:pt x="0" y="286"/>
                </a:cubicBezTo>
                <a:cubicBezTo>
                  <a:pt x="63" y="158"/>
                  <a:pt x="212" y="91"/>
                  <a:pt x="352" y="136"/>
                </a:cubicBezTo>
                <a:cubicBezTo>
                  <a:pt x="437" y="162"/>
                  <a:pt x="501" y="224"/>
                  <a:pt x="534" y="299"/>
                </a:cubicBezTo>
                <a:cubicBezTo>
                  <a:pt x="541" y="315"/>
                  <a:pt x="550" y="330"/>
                  <a:pt x="561" y="344"/>
                </a:cubicBezTo>
                <a:cubicBezTo>
                  <a:pt x="572" y="357"/>
                  <a:pt x="588" y="373"/>
                  <a:pt x="614" y="390"/>
                </a:cubicBezTo>
                <a:cubicBezTo>
                  <a:pt x="665" y="421"/>
                  <a:pt x="703" y="391"/>
                  <a:pt x="675" y="495"/>
                </a:cubicBezTo>
                <a:cubicBezTo>
                  <a:pt x="679" y="484"/>
                  <a:pt x="684" y="470"/>
                  <a:pt x="688" y="455"/>
                </a:cubicBezTo>
                <a:cubicBezTo>
                  <a:pt x="739" y="295"/>
                  <a:pt x="698" y="338"/>
                  <a:pt x="642" y="303"/>
                </a:cubicBezTo>
                <a:cubicBezTo>
                  <a:pt x="615" y="286"/>
                  <a:pt x="599" y="271"/>
                  <a:pt x="588" y="257"/>
                </a:cubicBezTo>
                <a:cubicBezTo>
                  <a:pt x="577" y="243"/>
                  <a:pt x="568" y="229"/>
                  <a:pt x="561" y="213"/>
                </a:cubicBezTo>
                <a:cubicBezTo>
                  <a:pt x="529" y="137"/>
                  <a:pt x="465" y="76"/>
                  <a:pt x="380" y="49"/>
                </a:cubicBezTo>
                <a:cubicBezTo>
                  <a:pt x="224" y="0"/>
                  <a:pt x="58" y="87"/>
                  <a:pt x="10" y="243"/>
                </a:cubicBezTo>
              </a:path>
            </a:pathLst>
          </a:custGeom>
          <a:solidFill>
            <a:srgbClr val="FCC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B6223F8F-1152-FE4C-ABE4-330EB99A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846" y="5670164"/>
            <a:ext cx="260916" cy="170285"/>
          </a:xfrm>
          <a:custGeom>
            <a:avLst/>
            <a:gdLst>
              <a:gd name="T0" fmla="*/ 77714 w 419"/>
              <a:gd name="T1" fmla="*/ 48229 h 274"/>
              <a:gd name="T2" fmla="*/ 86203 w 419"/>
              <a:gd name="T3" fmla="*/ 54095 h 274"/>
              <a:gd name="T4" fmla="*/ 86856 w 419"/>
              <a:gd name="T5" fmla="*/ 63220 h 274"/>
              <a:gd name="T6" fmla="*/ 71836 w 419"/>
              <a:gd name="T7" fmla="*/ 71041 h 274"/>
              <a:gd name="T8" fmla="*/ 47020 w 419"/>
              <a:gd name="T9" fmla="*/ 49533 h 274"/>
              <a:gd name="T10" fmla="*/ 62040 w 419"/>
              <a:gd name="T11" fmla="*/ 101673 h 274"/>
              <a:gd name="T12" fmla="*/ 68571 w 419"/>
              <a:gd name="T13" fmla="*/ 106887 h 274"/>
              <a:gd name="T14" fmla="*/ 68571 w 419"/>
              <a:gd name="T15" fmla="*/ 118618 h 274"/>
              <a:gd name="T16" fmla="*/ 61387 w 419"/>
              <a:gd name="T17" fmla="*/ 125787 h 274"/>
              <a:gd name="T18" fmla="*/ 48326 w 419"/>
              <a:gd name="T19" fmla="*/ 125787 h 274"/>
              <a:gd name="T20" fmla="*/ 26122 w 419"/>
              <a:gd name="T21" fmla="*/ 110145 h 274"/>
              <a:gd name="T22" fmla="*/ 62040 w 419"/>
              <a:gd name="T23" fmla="*/ 101673 h 274"/>
              <a:gd name="T24" fmla="*/ 42449 w 419"/>
              <a:gd name="T25" fmla="*/ 5214 h 274"/>
              <a:gd name="T26" fmla="*/ 36571 w 419"/>
              <a:gd name="T27" fmla="*/ 10428 h 274"/>
              <a:gd name="T28" fmla="*/ 41142 w 419"/>
              <a:gd name="T29" fmla="*/ 46926 h 274"/>
              <a:gd name="T30" fmla="*/ 11755 w 419"/>
              <a:gd name="T31" fmla="*/ 72996 h 274"/>
              <a:gd name="T32" fmla="*/ 20245 w 419"/>
              <a:gd name="T33" fmla="*/ 110145 h 274"/>
              <a:gd name="T34" fmla="*/ 1306 w 419"/>
              <a:gd name="T35" fmla="*/ 135564 h 274"/>
              <a:gd name="T36" fmla="*/ 3265 w 419"/>
              <a:gd name="T37" fmla="*/ 146643 h 274"/>
              <a:gd name="T38" fmla="*/ 257957 w 419"/>
              <a:gd name="T39" fmla="*/ 172713 h 274"/>
              <a:gd name="T40" fmla="*/ 259916 w 419"/>
              <a:gd name="T41" fmla="*/ 168803 h 274"/>
              <a:gd name="T42" fmla="*/ 138448 w 419"/>
              <a:gd name="T43" fmla="*/ 168151 h 274"/>
              <a:gd name="T44" fmla="*/ 6531 w 419"/>
              <a:gd name="T45" fmla="*/ 144036 h 274"/>
              <a:gd name="T46" fmla="*/ 4571 w 419"/>
              <a:gd name="T47" fmla="*/ 136215 h 274"/>
              <a:gd name="T48" fmla="*/ 22204 w 419"/>
              <a:gd name="T49" fmla="*/ 112752 h 274"/>
              <a:gd name="T50" fmla="*/ 47020 w 419"/>
              <a:gd name="T51" fmla="*/ 129046 h 274"/>
              <a:gd name="T52" fmla="*/ 62040 w 419"/>
              <a:gd name="T53" fmla="*/ 130350 h 274"/>
              <a:gd name="T54" fmla="*/ 72489 w 419"/>
              <a:gd name="T55" fmla="*/ 119922 h 274"/>
              <a:gd name="T56" fmla="*/ 72489 w 419"/>
              <a:gd name="T57" fmla="*/ 105583 h 274"/>
              <a:gd name="T58" fmla="*/ 63346 w 419"/>
              <a:gd name="T59" fmla="*/ 97762 h 274"/>
              <a:gd name="T60" fmla="*/ 23510 w 419"/>
              <a:gd name="T61" fmla="*/ 107538 h 274"/>
              <a:gd name="T62" fmla="*/ 15673 w 419"/>
              <a:gd name="T63" fmla="*/ 73648 h 274"/>
              <a:gd name="T64" fmla="*/ 43102 w 419"/>
              <a:gd name="T65" fmla="*/ 50836 h 274"/>
              <a:gd name="T66" fmla="*/ 70530 w 419"/>
              <a:gd name="T67" fmla="*/ 74951 h 274"/>
              <a:gd name="T68" fmla="*/ 90122 w 419"/>
              <a:gd name="T69" fmla="*/ 64523 h 274"/>
              <a:gd name="T70" fmla="*/ 88815 w 419"/>
              <a:gd name="T71" fmla="*/ 52140 h 274"/>
              <a:gd name="T72" fmla="*/ 79020 w 419"/>
              <a:gd name="T73" fmla="*/ 44971 h 274"/>
              <a:gd name="T74" fmla="*/ 45061 w 419"/>
              <a:gd name="T75" fmla="*/ 46274 h 274"/>
              <a:gd name="T76" fmla="*/ 40489 w 419"/>
              <a:gd name="T77" fmla="*/ 11731 h 274"/>
              <a:gd name="T78" fmla="*/ 43755 w 419"/>
              <a:gd name="T79" fmla="*/ 8473 h 274"/>
              <a:gd name="T80" fmla="*/ 167182 w 419"/>
              <a:gd name="T81" fmla="*/ 62568 h 274"/>
              <a:gd name="T82" fmla="*/ 271671 w 419"/>
              <a:gd name="T83" fmla="*/ 129046 h 274"/>
              <a:gd name="T84" fmla="*/ 272977 w 419"/>
              <a:gd name="T85" fmla="*/ 125136 h 274"/>
              <a:gd name="T86" fmla="*/ 169141 w 419"/>
              <a:gd name="T87" fmla="*/ 59309 h 2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19" h="274">
                <a:moveTo>
                  <a:pt x="119" y="74"/>
                </a:moveTo>
                <a:lnTo>
                  <a:pt x="119" y="74"/>
                </a:lnTo>
                <a:cubicBezTo>
                  <a:pt x="125" y="76"/>
                  <a:pt x="129" y="79"/>
                  <a:pt x="132" y="83"/>
                </a:cubicBezTo>
                <a:cubicBezTo>
                  <a:pt x="134" y="86"/>
                  <a:pt x="134" y="92"/>
                  <a:pt x="133" y="97"/>
                </a:cubicBezTo>
                <a:cubicBezTo>
                  <a:pt x="128" y="112"/>
                  <a:pt x="118" y="112"/>
                  <a:pt x="110" y="109"/>
                </a:cubicBezTo>
                <a:cubicBezTo>
                  <a:pt x="97" y="105"/>
                  <a:pt x="82" y="92"/>
                  <a:pt x="72" y="76"/>
                </a:cubicBezTo>
                <a:cubicBezTo>
                  <a:pt x="89" y="71"/>
                  <a:pt x="106" y="71"/>
                  <a:pt x="119" y="74"/>
                </a:cubicBezTo>
                <a:close/>
                <a:moveTo>
                  <a:pt x="95" y="156"/>
                </a:moveTo>
                <a:lnTo>
                  <a:pt x="95" y="156"/>
                </a:lnTo>
                <a:cubicBezTo>
                  <a:pt x="100" y="157"/>
                  <a:pt x="103" y="160"/>
                  <a:pt x="105" y="164"/>
                </a:cubicBezTo>
                <a:cubicBezTo>
                  <a:pt x="108" y="169"/>
                  <a:pt x="107" y="175"/>
                  <a:pt x="105" y="182"/>
                </a:cubicBezTo>
                <a:cubicBezTo>
                  <a:pt x="103" y="188"/>
                  <a:pt x="99" y="192"/>
                  <a:pt x="94" y="193"/>
                </a:cubicBezTo>
                <a:cubicBezTo>
                  <a:pt x="89" y="195"/>
                  <a:pt x="81" y="195"/>
                  <a:pt x="74" y="193"/>
                </a:cubicBezTo>
                <a:cubicBezTo>
                  <a:pt x="62" y="189"/>
                  <a:pt x="49" y="181"/>
                  <a:pt x="40" y="169"/>
                </a:cubicBezTo>
                <a:cubicBezTo>
                  <a:pt x="59" y="157"/>
                  <a:pt x="81" y="151"/>
                  <a:pt x="95" y="156"/>
                </a:cubicBezTo>
                <a:close/>
                <a:moveTo>
                  <a:pt x="65" y="8"/>
                </a:moveTo>
                <a:lnTo>
                  <a:pt x="65" y="8"/>
                </a:lnTo>
                <a:cubicBezTo>
                  <a:pt x="60" y="9"/>
                  <a:pt x="58" y="12"/>
                  <a:pt x="56" y="16"/>
                </a:cubicBezTo>
                <a:cubicBezTo>
                  <a:pt x="50" y="35"/>
                  <a:pt x="54" y="55"/>
                  <a:pt x="63" y="72"/>
                </a:cubicBezTo>
                <a:cubicBezTo>
                  <a:pt x="43" y="80"/>
                  <a:pt x="24" y="93"/>
                  <a:pt x="18" y="112"/>
                </a:cubicBezTo>
                <a:cubicBezTo>
                  <a:pt x="12" y="132"/>
                  <a:pt x="18" y="153"/>
                  <a:pt x="31" y="169"/>
                </a:cubicBezTo>
                <a:cubicBezTo>
                  <a:pt x="18" y="178"/>
                  <a:pt x="7" y="192"/>
                  <a:pt x="2" y="208"/>
                </a:cubicBezTo>
                <a:cubicBezTo>
                  <a:pt x="0" y="214"/>
                  <a:pt x="1" y="220"/>
                  <a:pt x="5" y="225"/>
                </a:cubicBezTo>
                <a:cubicBezTo>
                  <a:pt x="42" y="273"/>
                  <a:pt x="357" y="266"/>
                  <a:pt x="395" y="265"/>
                </a:cubicBezTo>
                <a:cubicBezTo>
                  <a:pt x="396" y="263"/>
                  <a:pt x="396" y="261"/>
                  <a:pt x="398" y="259"/>
                </a:cubicBezTo>
                <a:cubicBezTo>
                  <a:pt x="386" y="260"/>
                  <a:pt x="295" y="260"/>
                  <a:pt x="212" y="258"/>
                </a:cubicBezTo>
                <a:cubicBezTo>
                  <a:pt x="64" y="252"/>
                  <a:pt x="20" y="235"/>
                  <a:pt x="10" y="221"/>
                </a:cubicBezTo>
                <a:cubicBezTo>
                  <a:pt x="7" y="217"/>
                  <a:pt x="6" y="214"/>
                  <a:pt x="7" y="209"/>
                </a:cubicBezTo>
                <a:cubicBezTo>
                  <a:pt x="12" y="195"/>
                  <a:pt x="22" y="182"/>
                  <a:pt x="34" y="173"/>
                </a:cubicBezTo>
                <a:cubicBezTo>
                  <a:pt x="45" y="185"/>
                  <a:pt x="59" y="194"/>
                  <a:pt x="72" y="198"/>
                </a:cubicBezTo>
                <a:cubicBezTo>
                  <a:pt x="81" y="201"/>
                  <a:pt x="89" y="201"/>
                  <a:pt x="95" y="200"/>
                </a:cubicBezTo>
                <a:cubicBezTo>
                  <a:pt x="103" y="197"/>
                  <a:pt x="108" y="192"/>
                  <a:pt x="111" y="184"/>
                </a:cubicBezTo>
                <a:cubicBezTo>
                  <a:pt x="114" y="175"/>
                  <a:pt x="114" y="167"/>
                  <a:pt x="111" y="162"/>
                </a:cubicBezTo>
                <a:cubicBezTo>
                  <a:pt x="108" y="156"/>
                  <a:pt x="103" y="152"/>
                  <a:pt x="97" y="150"/>
                </a:cubicBezTo>
                <a:cubicBezTo>
                  <a:pt x="81" y="145"/>
                  <a:pt x="56" y="151"/>
                  <a:pt x="36" y="165"/>
                </a:cubicBezTo>
                <a:cubicBezTo>
                  <a:pt x="24" y="150"/>
                  <a:pt x="18" y="132"/>
                  <a:pt x="24" y="113"/>
                </a:cubicBezTo>
                <a:cubicBezTo>
                  <a:pt x="29" y="97"/>
                  <a:pt x="47" y="85"/>
                  <a:pt x="66" y="78"/>
                </a:cubicBezTo>
                <a:cubicBezTo>
                  <a:pt x="77" y="96"/>
                  <a:pt x="93" y="110"/>
                  <a:pt x="108" y="115"/>
                </a:cubicBezTo>
                <a:cubicBezTo>
                  <a:pt x="122" y="119"/>
                  <a:pt x="134" y="113"/>
                  <a:pt x="138" y="99"/>
                </a:cubicBezTo>
                <a:cubicBezTo>
                  <a:pt x="141" y="92"/>
                  <a:pt x="140" y="85"/>
                  <a:pt x="136" y="80"/>
                </a:cubicBezTo>
                <a:cubicBezTo>
                  <a:pt x="133" y="75"/>
                  <a:pt x="128" y="71"/>
                  <a:pt x="121" y="69"/>
                </a:cubicBezTo>
                <a:cubicBezTo>
                  <a:pt x="107" y="65"/>
                  <a:pt x="87" y="65"/>
                  <a:pt x="69" y="71"/>
                </a:cubicBezTo>
                <a:cubicBezTo>
                  <a:pt x="62" y="58"/>
                  <a:pt x="55" y="39"/>
                  <a:pt x="62" y="18"/>
                </a:cubicBezTo>
                <a:cubicBezTo>
                  <a:pt x="62" y="15"/>
                  <a:pt x="64" y="14"/>
                  <a:pt x="67" y="13"/>
                </a:cubicBezTo>
                <a:cubicBezTo>
                  <a:pt x="81" y="8"/>
                  <a:pt x="125" y="19"/>
                  <a:pt x="256" y="96"/>
                </a:cubicBezTo>
                <a:cubicBezTo>
                  <a:pt x="328" y="139"/>
                  <a:pt x="405" y="190"/>
                  <a:pt x="416" y="198"/>
                </a:cubicBezTo>
                <a:cubicBezTo>
                  <a:pt x="417" y="195"/>
                  <a:pt x="418" y="193"/>
                  <a:pt x="418" y="192"/>
                </a:cubicBezTo>
                <a:cubicBezTo>
                  <a:pt x="402" y="181"/>
                  <a:pt x="328" y="132"/>
                  <a:pt x="259" y="91"/>
                </a:cubicBezTo>
                <a:cubicBezTo>
                  <a:pt x="152" y="28"/>
                  <a:pt x="87" y="0"/>
                  <a:pt x="6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3EBA63F-C7AF-DC40-A90D-FCF606E4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908" y="6038198"/>
            <a:ext cx="78533" cy="90007"/>
          </a:xfrm>
          <a:custGeom>
            <a:avLst/>
            <a:gdLst>
              <a:gd name="connsiteX0" fmla="*/ 18785 w 157065"/>
              <a:gd name="connsiteY0" fmla="*/ 49439 h 180013"/>
              <a:gd name="connsiteX1" fmla="*/ 58182 w 157065"/>
              <a:gd name="connsiteY1" fmla="*/ 178761 h 180013"/>
              <a:gd name="connsiteX2" fmla="*/ 5243 w 157065"/>
              <a:gd name="connsiteY2" fmla="*/ 124772 h 180013"/>
              <a:gd name="connsiteX3" fmla="*/ 18785 w 157065"/>
              <a:gd name="connsiteY3" fmla="*/ 49439 h 180013"/>
              <a:gd name="connsiteX4" fmla="*/ 104577 w 157065"/>
              <a:gd name="connsiteY4" fmla="*/ 0 h 180013"/>
              <a:gd name="connsiteX5" fmla="*/ 157065 w 157065"/>
              <a:gd name="connsiteY5" fmla="*/ 172460 h 180013"/>
              <a:gd name="connsiteX6" fmla="*/ 133872 w 157065"/>
              <a:gd name="connsiteY6" fmla="*/ 180013 h 180013"/>
              <a:gd name="connsiteX7" fmla="*/ 81384 w 157065"/>
              <a:gd name="connsiteY7" fmla="*/ 7553 h 18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065" h="180013">
                <a:moveTo>
                  <a:pt x="18785" y="49439"/>
                </a:moveTo>
                <a:lnTo>
                  <a:pt x="58182" y="178761"/>
                </a:lnTo>
                <a:cubicBezTo>
                  <a:pt x="58182" y="178761"/>
                  <a:pt x="22479" y="180016"/>
                  <a:pt x="5243" y="124772"/>
                </a:cubicBezTo>
                <a:cubicBezTo>
                  <a:pt x="-11993" y="67017"/>
                  <a:pt x="18785" y="49439"/>
                  <a:pt x="18785" y="49439"/>
                </a:cubicBezTo>
                <a:close/>
                <a:moveTo>
                  <a:pt x="104577" y="0"/>
                </a:moveTo>
                <a:lnTo>
                  <a:pt x="157065" y="172460"/>
                </a:lnTo>
                <a:lnTo>
                  <a:pt x="133872" y="180013"/>
                </a:lnTo>
                <a:lnTo>
                  <a:pt x="81384" y="7553"/>
                </a:lnTo>
                <a:close/>
              </a:path>
            </a:pathLst>
          </a:custGeom>
          <a:solidFill>
            <a:srgbClr val="068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37EFCC7-C321-3A48-A5A9-16538E78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347" y="6038663"/>
            <a:ext cx="61621" cy="100061"/>
          </a:xfrm>
          <a:custGeom>
            <a:avLst/>
            <a:gdLst>
              <a:gd name="connsiteX0" fmla="*/ 5200 w 123242"/>
              <a:gd name="connsiteY0" fmla="*/ 33269 h 200121"/>
              <a:gd name="connsiteX1" fmla="*/ 7641 w 123242"/>
              <a:gd name="connsiteY1" fmla="*/ 33269 h 200121"/>
              <a:gd name="connsiteX2" fmla="*/ 17407 w 123242"/>
              <a:gd name="connsiteY2" fmla="*/ 38225 h 200121"/>
              <a:gd name="connsiteX3" fmla="*/ 62572 w 123242"/>
              <a:gd name="connsiteY3" fmla="*/ 184431 h 200121"/>
              <a:gd name="connsiteX4" fmla="*/ 56469 w 123242"/>
              <a:gd name="connsiteY4" fmla="*/ 194343 h 200121"/>
              <a:gd name="connsiteX5" fmla="*/ 55248 w 123242"/>
              <a:gd name="connsiteY5" fmla="*/ 194343 h 200121"/>
              <a:gd name="connsiteX6" fmla="*/ 45482 w 123242"/>
              <a:gd name="connsiteY6" fmla="*/ 189387 h 200121"/>
              <a:gd name="connsiteX7" fmla="*/ 317 w 123242"/>
              <a:gd name="connsiteY7" fmla="*/ 43181 h 200121"/>
              <a:gd name="connsiteX8" fmla="*/ 5200 w 123242"/>
              <a:gd name="connsiteY8" fmla="*/ 33269 h 200121"/>
              <a:gd name="connsiteX9" fmla="*/ 58620 w 123242"/>
              <a:gd name="connsiteY9" fmla="*/ 328 h 200121"/>
              <a:gd name="connsiteX10" fmla="*/ 68705 w 123242"/>
              <a:gd name="connsiteY10" fmla="*/ 5354 h 200121"/>
              <a:gd name="connsiteX11" fmla="*/ 122914 w 123242"/>
              <a:gd name="connsiteY11" fmla="*/ 177506 h 200121"/>
              <a:gd name="connsiteX12" fmla="*/ 117871 w 123242"/>
              <a:gd name="connsiteY12" fmla="*/ 187558 h 200121"/>
              <a:gd name="connsiteX13" fmla="*/ 114089 w 123242"/>
              <a:gd name="connsiteY13" fmla="*/ 187558 h 200121"/>
              <a:gd name="connsiteX14" fmla="*/ 104004 w 123242"/>
              <a:gd name="connsiteY14" fmla="*/ 183789 h 200121"/>
              <a:gd name="connsiteX15" fmla="*/ 100834 w 123242"/>
              <a:gd name="connsiteY15" fmla="*/ 173723 h 200121"/>
              <a:gd name="connsiteX16" fmla="*/ 95999 w 123242"/>
              <a:gd name="connsiteY16" fmla="*/ 183356 h 200121"/>
              <a:gd name="connsiteX17" fmla="*/ 94755 w 123242"/>
              <a:gd name="connsiteY17" fmla="*/ 183356 h 200121"/>
              <a:gd name="connsiteX18" fmla="*/ 87144 w 123242"/>
              <a:gd name="connsiteY18" fmla="*/ 179565 h 200121"/>
              <a:gd name="connsiteX19" fmla="*/ 89956 w 123242"/>
              <a:gd name="connsiteY19" fmla="*/ 188493 h 200121"/>
              <a:gd name="connsiteX20" fmla="*/ 84913 w 123242"/>
              <a:gd name="connsiteY20" fmla="*/ 197289 h 200121"/>
              <a:gd name="connsiteX21" fmla="*/ 81131 w 123242"/>
              <a:gd name="connsiteY21" fmla="*/ 199802 h 200121"/>
              <a:gd name="connsiteX22" fmla="*/ 71046 w 123242"/>
              <a:gd name="connsiteY22" fmla="*/ 193519 h 200121"/>
              <a:gd name="connsiteX23" fmla="*/ 16836 w 123242"/>
              <a:gd name="connsiteY23" fmla="*/ 21367 h 200121"/>
              <a:gd name="connsiteX24" fmla="*/ 21879 w 123242"/>
              <a:gd name="connsiteY24" fmla="*/ 12571 h 200121"/>
              <a:gd name="connsiteX25" fmla="*/ 25661 w 123242"/>
              <a:gd name="connsiteY25" fmla="*/ 11315 h 200121"/>
              <a:gd name="connsiteX26" fmla="*/ 35747 w 123242"/>
              <a:gd name="connsiteY26" fmla="*/ 16341 h 200121"/>
              <a:gd name="connsiteX27" fmla="*/ 40226 w 123242"/>
              <a:gd name="connsiteY27" fmla="*/ 30567 h 200121"/>
              <a:gd name="connsiteX28" fmla="*/ 43763 w 123242"/>
              <a:gd name="connsiteY28" fmla="*/ 23521 h 200121"/>
              <a:gd name="connsiteX29" fmla="*/ 45007 w 123242"/>
              <a:gd name="connsiteY29" fmla="*/ 22282 h 200121"/>
              <a:gd name="connsiteX30" fmla="*/ 54957 w 123242"/>
              <a:gd name="connsiteY30" fmla="*/ 28477 h 200121"/>
              <a:gd name="connsiteX31" fmla="*/ 72505 w 123242"/>
              <a:gd name="connsiteY31" fmla="*/ 83758 h 200121"/>
              <a:gd name="connsiteX32" fmla="*/ 49795 w 123242"/>
              <a:gd name="connsiteY32" fmla="*/ 11637 h 200121"/>
              <a:gd name="connsiteX33" fmla="*/ 54838 w 123242"/>
              <a:gd name="connsiteY33" fmla="*/ 1584 h 20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3242" h="200121">
                <a:moveTo>
                  <a:pt x="5200" y="33269"/>
                </a:moveTo>
                <a:lnTo>
                  <a:pt x="7641" y="33269"/>
                </a:lnTo>
                <a:cubicBezTo>
                  <a:pt x="11303" y="32030"/>
                  <a:pt x="16186" y="34508"/>
                  <a:pt x="17407" y="38225"/>
                </a:cubicBezTo>
                <a:lnTo>
                  <a:pt x="62572" y="184431"/>
                </a:lnTo>
                <a:cubicBezTo>
                  <a:pt x="63793" y="188148"/>
                  <a:pt x="61351" y="191865"/>
                  <a:pt x="56469" y="194343"/>
                </a:cubicBezTo>
                <a:lnTo>
                  <a:pt x="55248" y="194343"/>
                </a:lnTo>
                <a:cubicBezTo>
                  <a:pt x="51586" y="195582"/>
                  <a:pt x="47923" y="194343"/>
                  <a:pt x="45482" y="189387"/>
                </a:cubicBezTo>
                <a:lnTo>
                  <a:pt x="317" y="43181"/>
                </a:lnTo>
                <a:cubicBezTo>
                  <a:pt x="-903" y="39464"/>
                  <a:pt x="1538" y="35747"/>
                  <a:pt x="5200" y="33269"/>
                </a:cubicBezTo>
                <a:close/>
                <a:moveTo>
                  <a:pt x="58620" y="328"/>
                </a:moveTo>
                <a:cubicBezTo>
                  <a:pt x="63662" y="-929"/>
                  <a:pt x="67444" y="1584"/>
                  <a:pt x="68705" y="5354"/>
                </a:cubicBezTo>
                <a:lnTo>
                  <a:pt x="122914" y="177506"/>
                </a:lnTo>
                <a:cubicBezTo>
                  <a:pt x="124175" y="181275"/>
                  <a:pt x="121653" y="186302"/>
                  <a:pt x="117871" y="187558"/>
                </a:cubicBezTo>
                <a:lnTo>
                  <a:pt x="114089" y="187558"/>
                </a:lnTo>
                <a:cubicBezTo>
                  <a:pt x="110307" y="190071"/>
                  <a:pt x="105264" y="187558"/>
                  <a:pt x="104004" y="183789"/>
                </a:cubicBezTo>
                <a:lnTo>
                  <a:pt x="100834" y="173723"/>
                </a:lnTo>
                <a:lnTo>
                  <a:pt x="95999" y="183356"/>
                </a:lnTo>
                <a:lnTo>
                  <a:pt x="94755" y="183356"/>
                </a:lnTo>
                <a:lnTo>
                  <a:pt x="87144" y="179565"/>
                </a:lnTo>
                <a:lnTo>
                  <a:pt x="89956" y="188493"/>
                </a:lnTo>
                <a:cubicBezTo>
                  <a:pt x="91217" y="192262"/>
                  <a:pt x="88695" y="197289"/>
                  <a:pt x="84913" y="197289"/>
                </a:cubicBezTo>
                <a:lnTo>
                  <a:pt x="81131" y="199802"/>
                </a:lnTo>
                <a:cubicBezTo>
                  <a:pt x="76089" y="201058"/>
                  <a:pt x="72306" y="198545"/>
                  <a:pt x="71046" y="193519"/>
                </a:cubicBezTo>
                <a:lnTo>
                  <a:pt x="16836" y="21367"/>
                </a:lnTo>
                <a:cubicBezTo>
                  <a:pt x="15576" y="17597"/>
                  <a:pt x="18097" y="13828"/>
                  <a:pt x="21879" y="12571"/>
                </a:cubicBezTo>
                <a:lnTo>
                  <a:pt x="25661" y="11315"/>
                </a:lnTo>
                <a:cubicBezTo>
                  <a:pt x="29443" y="10058"/>
                  <a:pt x="33225" y="12571"/>
                  <a:pt x="35747" y="16341"/>
                </a:cubicBezTo>
                <a:lnTo>
                  <a:pt x="40226" y="30567"/>
                </a:lnTo>
                <a:lnTo>
                  <a:pt x="43763" y="23521"/>
                </a:lnTo>
                <a:lnTo>
                  <a:pt x="45007" y="22282"/>
                </a:lnTo>
                <a:cubicBezTo>
                  <a:pt x="48739" y="21043"/>
                  <a:pt x="53713" y="23521"/>
                  <a:pt x="54957" y="28477"/>
                </a:cubicBezTo>
                <a:lnTo>
                  <a:pt x="72505" y="83758"/>
                </a:lnTo>
                <a:lnTo>
                  <a:pt x="49795" y="11637"/>
                </a:lnTo>
                <a:cubicBezTo>
                  <a:pt x="48534" y="6610"/>
                  <a:pt x="51056" y="2841"/>
                  <a:pt x="54838" y="1584"/>
                </a:cubicBezTo>
                <a:close/>
              </a:path>
            </a:pathLst>
          </a:custGeom>
          <a:solidFill>
            <a:srgbClr val="03BA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41C168-003D-F84F-B0F8-3EA8F4FC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264" y="6057424"/>
            <a:ext cx="40182" cy="68039"/>
          </a:xfrm>
          <a:custGeom>
            <a:avLst/>
            <a:gdLst>
              <a:gd name="connsiteX0" fmla="*/ 55082 w 80363"/>
              <a:gd name="connsiteY0" fmla="*/ 122024 h 136078"/>
              <a:gd name="connsiteX1" fmla="*/ 57827 w 80363"/>
              <a:gd name="connsiteY1" fmla="*/ 133793 h 136078"/>
              <a:gd name="connsiteX2" fmla="*/ 57827 w 80363"/>
              <a:gd name="connsiteY2" fmla="*/ 134970 h 136078"/>
              <a:gd name="connsiteX3" fmla="*/ 56912 w 80363"/>
              <a:gd name="connsiteY3" fmla="*/ 134970 h 136078"/>
              <a:gd name="connsiteX4" fmla="*/ 54167 w 80363"/>
              <a:gd name="connsiteY4" fmla="*/ 123201 h 136078"/>
              <a:gd name="connsiteX5" fmla="*/ 55082 w 80363"/>
              <a:gd name="connsiteY5" fmla="*/ 122024 h 136078"/>
              <a:gd name="connsiteX6" fmla="*/ 48670 w 80363"/>
              <a:gd name="connsiteY6" fmla="*/ 105367 h 136078"/>
              <a:gd name="connsiteX7" fmla="*/ 49769 w 80363"/>
              <a:gd name="connsiteY7" fmla="*/ 105367 h 136078"/>
              <a:gd name="connsiteX8" fmla="*/ 51967 w 80363"/>
              <a:gd name="connsiteY8" fmla="*/ 113357 h 136078"/>
              <a:gd name="connsiteX9" fmla="*/ 51967 w 80363"/>
              <a:gd name="connsiteY9" fmla="*/ 114356 h 136078"/>
              <a:gd name="connsiteX10" fmla="*/ 50868 w 80363"/>
              <a:gd name="connsiteY10" fmla="*/ 113357 h 136078"/>
              <a:gd name="connsiteX11" fmla="*/ 48670 w 80363"/>
              <a:gd name="connsiteY11" fmla="*/ 106366 h 136078"/>
              <a:gd name="connsiteX12" fmla="*/ 48670 w 80363"/>
              <a:gd name="connsiteY12" fmla="*/ 105367 h 136078"/>
              <a:gd name="connsiteX13" fmla="*/ 50502 w 80363"/>
              <a:gd name="connsiteY13" fmla="*/ 93381 h 136078"/>
              <a:gd name="connsiteX14" fmla="*/ 50502 w 80363"/>
              <a:gd name="connsiteY14" fmla="*/ 94480 h 136078"/>
              <a:gd name="connsiteX15" fmla="*/ 52333 w 80363"/>
              <a:gd name="connsiteY15" fmla="*/ 96677 h 136078"/>
              <a:gd name="connsiteX16" fmla="*/ 52333 w 80363"/>
              <a:gd name="connsiteY16" fmla="*/ 97776 h 136078"/>
              <a:gd name="connsiteX17" fmla="*/ 50502 w 80363"/>
              <a:gd name="connsiteY17" fmla="*/ 96677 h 136078"/>
              <a:gd name="connsiteX18" fmla="*/ 48670 w 80363"/>
              <a:gd name="connsiteY18" fmla="*/ 94480 h 136078"/>
              <a:gd name="connsiteX19" fmla="*/ 50502 w 80363"/>
              <a:gd name="connsiteY19" fmla="*/ 93381 h 136078"/>
              <a:gd name="connsiteX20" fmla="*/ 26699 w 80363"/>
              <a:gd name="connsiteY20" fmla="*/ 82396 h 136078"/>
              <a:gd name="connsiteX21" fmla="*/ 28072 w 80363"/>
              <a:gd name="connsiteY21" fmla="*/ 82396 h 136078"/>
              <a:gd name="connsiteX22" fmla="*/ 47297 w 80363"/>
              <a:gd name="connsiteY22" fmla="*/ 134829 h 136078"/>
              <a:gd name="connsiteX23" fmla="*/ 45923 w 80363"/>
              <a:gd name="connsiteY23" fmla="*/ 136078 h 136078"/>
              <a:gd name="connsiteX24" fmla="*/ 44550 w 80363"/>
              <a:gd name="connsiteY24" fmla="*/ 134829 h 136078"/>
              <a:gd name="connsiteX25" fmla="*/ 26699 w 80363"/>
              <a:gd name="connsiteY25" fmla="*/ 83644 h 136078"/>
              <a:gd name="connsiteX26" fmla="*/ 49940 w 80363"/>
              <a:gd name="connsiteY26" fmla="*/ 32960 h 136078"/>
              <a:gd name="connsiteX27" fmla="*/ 51207 w 80363"/>
              <a:gd name="connsiteY27" fmla="*/ 34173 h 136078"/>
              <a:gd name="connsiteX28" fmla="*/ 80363 w 80363"/>
              <a:gd name="connsiteY28" fmla="*/ 123915 h 136078"/>
              <a:gd name="connsiteX29" fmla="*/ 80363 w 80363"/>
              <a:gd name="connsiteY29" fmla="*/ 125127 h 136078"/>
              <a:gd name="connsiteX30" fmla="*/ 77827 w 80363"/>
              <a:gd name="connsiteY30" fmla="*/ 125127 h 136078"/>
              <a:gd name="connsiteX31" fmla="*/ 48672 w 80363"/>
              <a:gd name="connsiteY31" fmla="*/ 35385 h 136078"/>
              <a:gd name="connsiteX32" fmla="*/ 49940 w 80363"/>
              <a:gd name="connsiteY32" fmla="*/ 32960 h 136078"/>
              <a:gd name="connsiteX33" fmla="*/ 6101 w 80363"/>
              <a:gd name="connsiteY33" fmla="*/ 21973 h 136078"/>
              <a:gd name="connsiteX34" fmla="*/ 14341 w 80363"/>
              <a:gd name="connsiteY34" fmla="*/ 41504 h 136078"/>
              <a:gd name="connsiteX35" fmla="*/ 12968 w 80363"/>
              <a:gd name="connsiteY35" fmla="*/ 42724 h 136078"/>
              <a:gd name="connsiteX36" fmla="*/ 11595 w 80363"/>
              <a:gd name="connsiteY36" fmla="*/ 42724 h 136078"/>
              <a:gd name="connsiteX37" fmla="*/ 4728 w 80363"/>
              <a:gd name="connsiteY37" fmla="*/ 23194 h 136078"/>
              <a:gd name="connsiteX38" fmla="*/ 6101 w 80363"/>
              <a:gd name="connsiteY38" fmla="*/ 21973 h 136078"/>
              <a:gd name="connsiteX39" fmla="*/ 609 w 80363"/>
              <a:gd name="connsiteY39" fmla="*/ 5492 h 136078"/>
              <a:gd name="connsiteX40" fmla="*/ 1982 w 80363"/>
              <a:gd name="connsiteY40" fmla="*/ 5492 h 136078"/>
              <a:gd name="connsiteX41" fmla="*/ 3354 w 80363"/>
              <a:gd name="connsiteY41" fmla="*/ 13340 h 136078"/>
              <a:gd name="connsiteX42" fmla="*/ 1982 w 80363"/>
              <a:gd name="connsiteY42" fmla="*/ 13340 h 136078"/>
              <a:gd name="connsiteX43" fmla="*/ 609 w 80363"/>
              <a:gd name="connsiteY43" fmla="*/ 7062 h 136078"/>
              <a:gd name="connsiteX44" fmla="*/ 609 w 80363"/>
              <a:gd name="connsiteY44" fmla="*/ 5492 h 136078"/>
              <a:gd name="connsiteX45" fmla="*/ 21207 w 80363"/>
              <a:gd name="connsiteY45" fmla="*/ 5490 h 136078"/>
              <a:gd name="connsiteX46" fmla="*/ 22384 w 80363"/>
              <a:gd name="connsiteY46" fmla="*/ 5490 h 136078"/>
              <a:gd name="connsiteX47" fmla="*/ 36507 w 80363"/>
              <a:gd name="connsiteY47" fmla="*/ 52395 h 136078"/>
              <a:gd name="connsiteX48" fmla="*/ 35330 w 80363"/>
              <a:gd name="connsiteY48" fmla="*/ 53662 h 136078"/>
              <a:gd name="connsiteX49" fmla="*/ 34153 w 80363"/>
              <a:gd name="connsiteY49" fmla="*/ 52395 h 136078"/>
              <a:gd name="connsiteX50" fmla="*/ 21207 w 80363"/>
              <a:gd name="connsiteY50" fmla="*/ 6758 h 136078"/>
              <a:gd name="connsiteX51" fmla="*/ 21207 w 80363"/>
              <a:gd name="connsiteY51" fmla="*/ 5490 h 136078"/>
              <a:gd name="connsiteX52" fmla="*/ 38599 w 80363"/>
              <a:gd name="connsiteY52" fmla="*/ 0 h 136078"/>
              <a:gd name="connsiteX53" fmla="*/ 42262 w 80363"/>
              <a:gd name="connsiteY53" fmla="*/ 13942 h 136078"/>
              <a:gd name="connsiteX54" fmla="*/ 41346 w 80363"/>
              <a:gd name="connsiteY54" fmla="*/ 13942 h 136078"/>
              <a:gd name="connsiteX55" fmla="*/ 40431 w 80363"/>
              <a:gd name="connsiteY55" fmla="*/ 13942 h 136078"/>
              <a:gd name="connsiteX56" fmla="*/ 37684 w 80363"/>
              <a:gd name="connsiteY56" fmla="*/ 1267 h 136078"/>
              <a:gd name="connsiteX57" fmla="*/ 38599 w 80363"/>
              <a:gd name="connsiteY57" fmla="*/ 0 h 1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363" h="136078">
                <a:moveTo>
                  <a:pt x="55082" y="122024"/>
                </a:moveTo>
                <a:lnTo>
                  <a:pt x="57827" y="133793"/>
                </a:lnTo>
                <a:cubicBezTo>
                  <a:pt x="58742" y="133793"/>
                  <a:pt x="57827" y="134970"/>
                  <a:pt x="57827" y="134970"/>
                </a:cubicBezTo>
                <a:cubicBezTo>
                  <a:pt x="57827" y="136147"/>
                  <a:pt x="56912" y="134970"/>
                  <a:pt x="56912" y="134970"/>
                </a:cubicBezTo>
                <a:lnTo>
                  <a:pt x="54167" y="123201"/>
                </a:lnTo>
                <a:cubicBezTo>
                  <a:pt x="54167" y="122024"/>
                  <a:pt x="54167" y="122024"/>
                  <a:pt x="55082" y="122024"/>
                </a:cubicBezTo>
                <a:close/>
                <a:moveTo>
                  <a:pt x="48670" y="105367"/>
                </a:moveTo>
                <a:cubicBezTo>
                  <a:pt x="49769" y="104368"/>
                  <a:pt x="49769" y="105367"/>
                  <a:pt x="49769" y="105367"/>
                </a:cubicBezTo>
                <a:lnTo>
                  <a:pt x="51967" y="113357"/>
                </a:lnTo>
                <a:cubicBezTo>
                  <a:pt x="53065" y="113357"/>
                  <a:pt x="51967" y="114356"/>
                  <a:pt x="51967" y="114356"/>
                </a:cubicBezTo>
                <a:cubicBezTo>
                  <a:pt x="51967" y="114356"/>
                  <a:pt x="50868" y="114356"/>
                  <a:pt x="50868" y="113357"/>
                </a:cubicBezTo>
                <a:lnTo>
                  <a:pt x="48670" y="106366"/>
                </a:lnTo>
                <a:cubicBezTo>
                  <a:pt x="48670" y="105367"/>
                  <a:pt x="48670" y="105367"/>
                  <a:pt x="48670" y="105367"/>
                </a:cubicBezTo>
                <a:close/>
                <a:moveTo>
                  <a:pt x="50502" y="93381"/>
                </a:moveTo>
                <a:cubicBezTo>
                  <a:pt x="50502" y="93381"/>
                  <a:pt x="50502" y="93381"/>
                  <a:pt x="50502" y="94480"/>
                </a:cubicBezTo>
                <a:lnTo>
                  <a:pt x="52333" y="96677"/>
                </a:lnTo>
                <a:cubicBezTo>
                  <a:pt x="52333" y="96677"/>
                  <a:pt x="52333" y="96677"/>
                  <a:pt x="52333" y="97776"/>
                </a:cubicBezTo>
                <a:cubicBezTo>
                  <a:pt x="50502" y="97776"/>
                  <a:pt x="50502" y="97776"/>
                  <a:pt x="50502" y="96677"/>
                </a:cubicBezTo>
                <a:lnTo>
                  <a:pt x="48670" y="94480"/>
                </a:lnTo>
                <a:cubicBezTo>
                  <a:pt x="48670" y="94480"/>
                  <a:pt x="48670" y="93381"/>
                  <a:pt x="50502" y="93381"/>
                </a:cubicBezTo>
                <a:close/>
                <a:moveTo>
                  <a:pt x="26699" y="82396"/>
                </a:moveTo>
                <a:lnTo>
                  <a:pt x="28072" y="82396"/>
                </a:lnTo>
                <a:lnTo>
                  <a:pt x="47297" y="134829"/>
                </a:lnTo>
                <a:cubicBezTo>
                  <a:pt x="47297" y="134829"/>
                  <a:pt x="47297" y="136078"/>
                  <a:pt x="45923" y="136078"/>
                </a:cubicBezTo>
                <a:cubicBezTo>
                  <a:pt x="44550" y="136078"/>
                  <a:pt x="44550" y="136078"/>
                  <a:pt x="44550" y="134829"/>
                </a:cubicBezTo>
                <a:lnTo>
                  <a:pt x="26699" y="83644"/>
                </a:lnTo>
                <a:close/>
                <a:moveTo>
                  <a:pt x="49940" y="32960"/>
                </a:moveTo>
                <a:cubicBezTo>
                  <a:pt x="51207" y="32960"/>
                  <a:pt x="51207" y="32960"/>
                  <a:pt x="51207" y="34173"/>
                </a:cubicBezTo>
                <a:lnTo>
                  <a:pt x="80363" y="123915"/>
                </a:lnTo>
                <a:lnTo>
                  <a:pt x="80363" y="125127"/>
                </a:lnTo>
                <a:cubicBezTo>
                  <a:pt x="79095" y="125127"/>
                  <a:pt x="79095" y="125127"/>
                  <a:pt x="77827" y="125127"/>
                </a:cubicBezTo>
                <a:lnTo>
                  <a:pt x="48672" y="35385"/>
                </a:lnTo>
                <a:cubicBezTo>
                  <a:pt x="48672" y="34173"/>
                  <a:pt x="49940" y="34173"/>
                  <a:pt x="49940" y="32960"/>
                </a:cubicBezTo>
                <a:close/>
                <a:moveTo>
                  <a:pt x="6101" y="21973"/>
                </a:moveTo>
                <a:lnTo>
                  <a:pt x="14341" y="41504"/>
                </a:lnTo>
                <a:cubicBezTo>
                  <a:pt x="14341" y="42724"/>
                  <a:pt x="12968" y="42724"/>
                  <a:pt x="12968" y="42724"/>
                </a:cubicBezTo>
                <a:cubicBezTo>
                  <a:pt x="11595" y="42724"/>
                  <a:pt x="11595" y="42724"/>
                  <a:pt x="11595" y="42724"/>
                </a:cubicBezTo>
                <a:lnTo>
                  <a:pt x="4728" y="23194"/>
                </a:lnTo>
                <a:cubicBezTo>
                  <a:pt x="4728" y="21973"/>
                  <a:pt x="4728" y="21973"/>
                  <a:pt x="6101" y="21973"/>
                </a:cubicBezTo>
                <a:close/>
                <a:moveTo>
                  <a:pt x="609" y="5492"/>
                </a:moveTo>
                <a:cubicBezTo>
                  <a:pt x="609" y="5492"/>
                  <a:pt x="609" y="5492"/>
                  <a:pt x="1982" y="5492"/>
                </a:cubicBezTo>
                <a:lnTo>
                  <a:pt x="3354" y="13340"/>
                </a:lnTo>
                <a:cubicBezTo>
                  <a:pt x="3354" y="14909"/>
                  <a:pt x="1982" y="13340"/>
                  <a:pt x="1982" y="13340"/>
                </a:cubicBezTo>
                <a:lnTo>
                  <a:pt x="609" y="7062"/>
                </a:lnTo>
                <a:cubicBezTo>
                  <a:pt x="-763" y="5492"/>
                  <a:pt x="609" y="5492"/>
                  <a:pt x="609" y="5492"/>
                </a:cubicBezTo>
                <a:close/>
                <a:moveTo>
                  <a:pt x="21207" y="5490"/>
                </a:moveTo>
                <a:lnTo>
                  <a:pt x="22384" y="5490"/>
                </a:lnTo>
                <a:lnTo>
                  <a:pt x="36507" y="52395"/>
                </a:lnTo>
                <a:cubicBezTo>
                  <a:pt x="36507" y="52395"/>
                  <a:pt x="36507" y="53662"/>
                  <a:pt x="35330" y="53662"/>
                </a:cubicBezTo>
                <a:cubicBezTo>
                  <a:pt x="35330" y="53662"/>
                  <a:pt x="34153" y="53662"/>
                  <a:pt x="34153" y="52395"/>
                </a:cubicBezTo>
                <a:lnTo>
                  <a:pt x="21207" y="6758"/>
                </a:lnTo>
                <a:cubicBezTo>
                  <a:pt x="21207" y="5490"/>
                  <a:pt x="21207" y="5490"/>
                  <a:pt x="21207" y="5490"/>
                </a:cubicBezTo>
                <a:close/>
                <a:moveTo>
                  <a:pt x="38599" y="0"/>
                </a:moveTo>
                <a:lnTo>
                  <a:pt x="42262" y="13942"/>
                </a:lnTo>
                <a:cubicBezTo>
                  <a:pt x="42262" y="13942"/>
                  <a:pt x="42262" y="13942"/>
                  <a:pt x="41346" y="13942"/>
                </a:cubicBezTo>
                <a:cubicBezTo>
                  <a:pt x="41346" y="15210"/>
                  <a:pt x="40431" y="13942"/>
                  <a:pt x="40431" y="13942"/>
                </a:cubicBezTo>
                <a:lnTo>
                  <a:pt x="37684" y="1267"/>
                </a:lnTo>
                <a:cubicBezTo>
                  <a:pt x="37684" y="0"/>
                  <a:pt x="37684" y="0"/>
                  <a:pt x="385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3" name="Freeform 73">
            <a:extLst>
              <a:ext uri="{FF2B5EF4-FFF2-40B4-BE49-F238E27FC236}">
                <a16:creationId xmlns:a16="http://schemas.microsoft.com/office/drawing/2014/main" id="{79F9711B-8C74-F54E-82E4-D871249B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854" y="5884392"/>
            <a:ext cx="340562" cy="277400"/>
          </a:xfrm>
          <a:custGeom>
            <a:avLst/>
            <a:gdLst>
              <a:gd name="T0" fmla="*/ 164842 w 546"/>
              <a:gd name="T1" fmla="*/ 22778 h 447"/>
              <a:gd name="T2" fmla="*/ 164842 w 546"/>
              <a:gd name="T3" fmla="*/ 22778 h 447"/>
              <a:gd name="T4" fmla="*/ 334916 w 546"/>
              <a:gd name="T5" fmla="*/ 111939 h 447"/>
              <a:gd name="T6" fmla="*/ 334916 w 546"/>
              <a:gd name="T7" fmla="*/ 111939 h 447"/>
              <a:gd name="T8" fmla="*/ 243992 w 546"/>
              <a:gd name="T9" fmla="*/ 279847 h 447"/>
              <a:gd name="T10" fmla="*/ 243992 w 546"/>
              <a:gd name="T11" fmla="*/ 279847 h 447"/>
              <a:gd name="T12" fmla="*/ 142601 w 546"/>
              <a:gd name="T13" fmla="*/ 270085 h 447"/>
              <a:gd name="T14" fmla="*/ 142601 w 546"/>
              <a:gd name="T15" fmla="*/ 270085 h 447"/>
              <a:gd name="T16" fmla="*/ 122323 w 546"/>
              <a:gd name="T17" fmla="*/ 260323 h 447"/>
              <a:gd name="T18" fmla="*/ 122323 w 546"/>
              <a:gd name="T19" fmla="*/ 260323 h 447"/>
              <a:gd name="T20" fmla="*/ 79804 w 546"/>
              <a:gd name="T21" fmla="*/ 251863 h 447"/>
              <a:gd name="T22" fmla="*/ 79804 w 546"/>
              <a:gd name="T23" fmla="*/ 251863 h 447"/>
              <a:gd name="T24" fmla="*/ 22895 w 546"/>
              <a:gd name="T25" fmla="*/ 208258 h 447"/>
              <a:gd name="T26" fmla="*/ 22895 w 546"/>
              <a:gd name="T27" fmla="*/ 208258 h 447"/>
              <a:gd name="T28" fmla="*/ 44481 w 546"/>
              <a:gd name="T29" fmla="*/ 138622 h 447"/>
              <a:gd name="T30" fmla="*/ 44481 w 546"/>
              <a:gd name="T31" fmla="*/ 138622 h 447"/>
              <a:gd name="T32" fmla="*/ 69338 w 546"/>
              <a:gd name="T33" fmla="*/ 117796 h 447"/>
              <a:gd name="T34" fmla="*/ 69338 w 546"/>
              <a:gd name="T35" fmla="*/ 117796 h 447"/>
              <a:gd name="T36" fmla="*/ 81767 w 546"/>
              <a:gd name="T37" fmla="*/ 97621 h 447"/>
              <a:gd name="T38" fmla="*/ 81767 w 546"/>
              <a:gd name="T39" fmla="*/ 97621 h 447"/>
              <a:gd name="T40" fmla="*/ 164842 w 546"/>
              <a:gd name="T41" fmla="*/ 22778 h 4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46" h="447">
                <a:moveTo>
                  <a:pt x="252" y="35"/>
                </a:moveTo>
                <a:lnTo>
                  <a:pt x="252" y="35"/>
                </a:lnTo>
                <a:cubicBezTo>
                  <a:pt x="361" y="0"/>
                  <a:pt x="478" y="62"/>
                  <a:pt x="512" y="172"/>
                </a:cubicBezTo>
                <a:cubicBezTo>
                  <a:pt x="545" y="281"/>
                  <a:pt x="482" y="398"/>
                  <a:pt x="373" y="430"/>
                </a:cubicBezTo>
                <a:cubicBezTo>
                  <a:pt x="319" y="446"/>
                  <a:pt x="265" y="440"/>
                  <a:pt x="218" y="415"/>
                </a:cubicBezTo>
                <a:cubicBezTo>
                  <a:pt x="208" y="410"/>
                  <a:pt x="198" y="405"/>
                  <a:pt x="187" y="400"/>
                </a:cubicBezTo>
                <a:cubicBezTo>
                  <a:pt x="173" y="395"/>
                  <a:pt x="156" y="389"/>
                  <a:pt x="122" y="387"/>
                </a:cubicBezTo>
                <a:cubicBezTo>
                  <a:pt x="79" y="384"/>
                  <a:pt x="69" y="429"/>
                  <a:pt x="35" y="320"/>
                </a:cubicBezTo>
                <a:cubicBezTo>
                  <a:pt x="0" y="209"/>
                  <a:pt x="29" y="238"/>
                  <a:pt x="68" y="213"/>
                </a:cubicBezTo>
                <a:cubicBezTo>
                  <a:pt x="87" y="202"/>
                  <a:pt x="98" y="191"/>
                  <a:pt x="106" y="181"/>
                </a:cubicBezTo>
                <a:cubicBezTo>
                  <a:pt x="114" y="172"/>
                  <a:pt x="120" y="161"/>
                  <a:pt x="125" y="150"/>
                </a:cubicBezTo>
                <a:cubicBezTo>
                  <a:pt x="147" y="97"/>
                  <a:pt x="193" y="54"/>
                  <a:pt x="252" y="35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D237667-92D0-9E43-A3F6-32D9717F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962" y="6043691"/>
            <a:ext cx="78095" cy="89188"/>
          </a:xfrm>
          <a:custGeom>
            <a:avLst/>
            <a:gdLst>
              <a:gd name="connsiteX0" fmla="*/ 122313 w 156189"/>
              <a:gd name="connsiteY0" fmla="*/ 73853 h 178375"/>
              <a:gd name="connsiteX1" fmla="*/ 126044 w 156189"/>
              <a:gd name="connsiteY1" fmla="*/ 89722 h 178375"/>
              <a:gd name="connsiteX2" fmla="*/ 14113 w 156189"/>
              <a:gd name="connsiteY2" fmla="*/ 177611 h 178375"/>
              <a:gd name="connsiteX3" fmla="*/ 433 w 156189"/>
              <a:gd name="connsiteY3" fmla="*/ 170287 h 178375"/>
              <a:gd name="connsiteX4" fmla="*/ 6651 w 156189"/>
              <a:gd name="connsiteY4" fmla="*/ 156859 h 178375"/>
              <a:gd name="connsiteX5" fmla="*/ 106145 w 156189"/>
              <a:gd name="connsiteY5" fmla="*/ 77515 h 178375"/>
              <a:gd name="connsiteX6" fmla="*/ 122313 w 156189"/>
              <a:gd name="connsiteY6" fmla="*/ 73853 h 178375"/>
              <a:gd name="connsiteX7" fmla="*/ 145808 w 156189"/>
              <a:gd name="connsiteY7" fmla="*/ 0 h 178375"/>
              <a:gd name="connsiteX8" fmla="*/ 155949 w 156189"/>
              <a:gd name="connsiteY8" fmla="*/ 13064 h 178375"/>
              <a:gd name="connsiteX9" fmla="*/ 149611 w 156189"/>
              <a:gd name="connsiteY9" fmla="*/ 33255 h 178375"/>
              <a:gd name="connsiteX10" fmla="*/ 134399 w 156189"/>
              <a:gd name="connsiteY10" fmla="*/ 40381 h 178375"/>
              <a:gd name="connsiteX11" fmla="*/ 126794 w 156189"/>
              <a:gd name="connsiteY11" fmla="*/ 27317 h 178375"/>
              <a:gd name="connsiteX12" fmla="*/ 133132 w 156189"/>
              <a:gd name="connsiteY12" fmla="*/ 8314 h 178375"/>
              <a:gd name="connsiteX13" fmla="*/ 145808 w 156189"/>
              <a:gd name="connsiteY13" fmla="*/ 0 h 17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189" h="178375">
                <a:moveTo>
                  <a:pt x="122313" y="73853"/>
                </a:moveTo>
                <a:cubicBezTo>
                  <a:pt x="127288" y="76295"/>
                  <a:pt x="129775" y="84839"/>
                  <a:pt x="126044" y="89722"/>
                </a:cubicBezTo>
                <a:cubicBezTo>
                  <a:pt x="99927" y="130005"/>
                  <a:pt x="61373" y="161742"/>
                  <a:pt x="14113" y="177611"/>
                </a:cubicBezTo>
                <a:cubicBezTo>
                  <a:pt x="9138" y="180052"/>
                  <a:pt x="1676" y="176390"/>
                  <a:pt x="433" y="170287"/>
                </a:cubicBezTo>
                <a:cubicBezTo>
                  <a:pt x="-811" y="165404"/>
                  <a:pt x="433" y="159301"/>
                  <a:pt x="6651" y="156859"/>
                </a:cubicBezTo>
                <a:cubicBezTo>
                  <a:pt x="47692" y="142211"/>
                  <a:pt x="82516" y="114136"/>
                  <a:pt x="106145" y="77515"/>
                </a:cubicBezTo>
                <a:cubicBezTo>
                  <a:pt x="111120" y="72633"/>
                  <a:pt x="117339" y="71412"/>
                  <a:pt x="122313" y="73853"/>
                </a:cubicBezTo>
                <a:close/>
                <a:moveTo>
                  <a:pt x="145808" y="0"/>
                </a:moveTo>
                <a:cubicBezTo>
                  <a:pt x="153414" y="2375"/>
                  <a:pt x="157216" y="7126"/>
                  <a:pt x="155949" y="13064"/>
                </a:cubicBezTo>
                <a:cubicBezTo>
                  <a:pt x="153414" y="20190"/>
                  <a:pt x="152146" y="27317"/>
                  <a:pt x="149611" y="33255"/>
                </a:cubicBezTo>
                <a:cubicBezTo>
                  <a:pt x="147075" y="39193"/>
                  <a:pt x="140737" y="42756"/>
                  <a:pt x="134399" y="40381"/>
                </a:cubicBezTo>
                <a:cubicBezTo>
                  <a:pt x="129329" y="38006"/>
                  <a:pt x="125526" y="32067"/>
                  <a:pt x="126794" y="27317"/>
                </a:cubicBezTo>
                <a:cubicBezTo>
                  <a:pt x="130596" y="21378"/>
                  <a:pt x="131864" y="15440"/>
                  <a:pt x="133132" y="8314"/>
                </a:cubicBezTo>
                <a:cubicBezTo>
                  <a:pt x="134399" y="3563"/>
                  <a:pt x="140737" y="0"/>
                  <a:pt x="1458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5" name="Freeform 76">
            <a:extLst>
              <a:ext uri="{FF2B5EF4-FFF2-40B4-BE49-F238E27FC236}">
                <a16:creationId xmlns:a16="http://schemas.microsoft.com/office/drawing/2014/main" id="{0C9ECEDE-410E-234B-A986-E9F7FEF7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854" y="5884393"/>
            <a:ext cx="324084" cy="216977"/>
          </a:xfrm>
          <a:custGeom>
            <a:avLst/>
            <a:gdLst>
              <a:gd name="T0" fmla="*/ 335292 w 519"/>
              <a:gd name="T1" fmla="*/ 111822 h 350"/>
              <a:gd name="T2" fmla="*/ 335292 w 519"/>
              <a:gd name="T3" fmla="*/ 111822 h 350"/>
              <a:gd name="T4" fmla="*/ 339221 w 519"/>
              <a:gd name="T5" fmla="*/ 130676 h 350"/>
              <a:gd name="T6" fmla="*/ 339221 w 519"/>
              <a:gd name="T7" fmla="*/ 130676 h 350"/>
              <a:gd name="T8" fmla="*/ 177469 w 519"/>
              <a:gd name="T9" fmla="*/ 62412 h 350"/>
              <a:gd name="T10" fmla="*/ 177469 w 519"/>
              <a:gd name="T11" fmla="*/ 62412 h 350"/>
              <a:gd name="T12" fmla="*/ 94301 w 519"/>
              <a:gd name="T13" fmla="*/ 137177 h 350"/>
              <a:gd name="T14" fmla="*/ 94301 w 519"/>
              <a:gd name="T15" fmla="*/ 137177 h 350"/>
              <a:gd name="T16" fmla="*/ 81858 w 519"/>
              <a:gd name="T17" fmla="*/ 157331 h 350"/>
              <a:gd name="T18" fmla="*/ 81858 w 519"/>
              <a:gd name="T19" fmla="*/ 157331 h 350"/>
              <a:gd name="T20" fmla="*/ 56973 w 519"/>
              <a:gd name="T21" fmla="*/ 178135 h 350"/>
              <a:gd name="T22" fmla="*/ 56973 w 519"/>
              <a:gd name="T23" fmla="*/ 178135 h 350"/>
              <a:gd name="T24" fmla="*/ 29469 w 519"/>
              <a:gd name="T25" fmla="*/ 226895 h 350"/>
              <a:gd name="T26" fmla="*/ 29469 w 519"/>
              <a:gd name="T27" fmla="*/ 226895 h 350"/>
              <a:gd name="T28" fmla="*/ 22920 w 519"/>
              <a:gd name="T29" fmla="*/ 208041 h 350"/>
              <a:gd name="T30" fmla="*/ 22920 w 519"/>
              <a:gd name="T31" fmla="*/ 208041 h 350"/>
              <a:gd name="T32" fmla="*/ 44531 w 519"/>
              <a:gd name="T33" fmla="*/ 138477 h 350"/>
              <a:gd name="T34" fmla="*/ 44531 w 519"/>
              <a:gd name="T35" fmla="*/ 138477 h 350"/>
              <a:gd name="T36" fmla="*/ 69416 w 519"/>
              <a:gd name="T37" fmla="*/ 117673 h 350"/>
              <a:gd name="T38" fmla="*/ 69416 w 519"/>
              <a:gd name="T39" fmla="*/ 117673 h 350"/>
              <a:gd name="T40" fmla="*/ 81858 w 519"/>
              <a:gd name="T41" fmla="*/ 97519 h 350"/>
              <a:gd name="T42" fmla="*/ 81858 w 519"/>
              <a:gd name="T43" fmla="*/ 97519 h 350"/>
              <a:gd name="T44" fmla="*/ 165026 w 519"/>
              <a:gd name="T45" fmla="*/ 22755 h 350"/>
              <a:gd name="T46" fmla="*/ 165026 w 519"/>
              <a:gd name="T47" fmla="*/ 22755 h 350"/>
              <a:gd name="T48" fmla="*/ 335292 w 519"/>
              <a:gd name="T49" fmla="*/ 111822 h 3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19" h="350">
                <a:moveTo>
                  <a:pt x="512" y="172"/>
                </a:moveTo>
                <a:lnTo>
                  <a:pt x="512" y="172"/>
                </a:lnTo>
                <a:cubicBezTo>
                  <a:pt x="515" y="182"/>
                  <a:pt x="517" y="191"/>
                  <a:pt x="518" y="201"/>
                </a:cubicBezTo>
                <a:cubicBezTo>
                  <a:pt x="474" y="112"/>
                  <a:pt x="370" y="66"/>
                  <a:pt x="271" y="96"/>
                </a:cubicBezTo>
                <a:cubicBezTo>
                  <a:pt x="212" y="115"/>
                  <a:pt x="166" y="158"/>
                  <a:pt x="144" y="211"/>
                </a:cubicBezTo>
                <a:cubicBezTo>
                  <a:pt x="139" y="223"/>
                  <a:pt x="133" y="233"/>
                  <a:pt x="125" y="242"/>
                </a:cubicBezTo>
                <a:cubicBezTo>
                  <a:pt x="117" y="252"/>
                  <a:pt x="106" y="263"/>
                  <a:pt x="87" y="274"/>
                </a:cubicBezTo>
                <a:cubicBezTo>
                  <a:pt x="52" y="297"/>
                  <a:pt x="25" y="275"/>
                  <a:pt x="45" y="349"/>
                </a:cubicBezTo>
                <a:cubicBezTo>
                  <a:pt x="42" y="341"/>
                  <a:pt x="38" y="331"/>
                  <a:pt x="35" y="320"/>
                </a:cubicBezTo>
                <a:cubicBezTo>
                  <a:pt x="0" y="209"/>
                  <a:pt x="29" y="238"/>
                  <a:pt x="68" y="213"/>
                </a:cubicBezTo>
                <a:cubicBezTo>
                  <a:pt x="87" y="202"/>
                  <a:pt x="98" y="191"/>
                  <a:pt x="106" y="181"/>
                </a:cubicBezTo>
                <a:cubicBezTo>
                  <a:pt x="114" y="172"/>
                  <a:pt x="120" y="161"/>
                  <a:pt x="125" y="150"/>
                </a:cubicBezTo>
                <a:cubicBezTo>
                  <a:pt x="147" y="97"/>
                  <a:pt x="193" y="54"/>
                  <a:pt x="252" y="35"/>
                </a:cubicBezTo>
                <a:cubicBezTo>
                  <a:pt x="361" y="0"/>
                  <a:pt x="478" y="62"/>
                  <a:pt x="512" y="172"/>
                </a:cubicBezTo>
              </a:path>
            </a:pathLst>
          </a:custGeom>
          <a:solidFill>
            <a:srgbClr val="FCC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6" name="Freeform 77">
            <a:extLst>
              <a:ext uri="{FF2B5EF4-FFF2-40B4-BE49-F238E27FC236}">
                <a16:creationId xmlns:a16="http://schemas.microsoft.com/office/drawing/2014/main" id="{743323E0-225C-264C-BDA8-A00BF05E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32" y="5980522"/>
            <a:ext cx="184012" cy="120847"/>
          </a:xfrm>
          <a:custGeom>
            <a:avLst/>
            <a:gdLst>
              <a:gd name="T0" fmla="*/ 158962 w 295"/>
              <a:gd name="T1" fmla="*/ 35459 h 193"/>
              <a:gd name="T2" fmla="*/ 141300 w 295"/>
              <a:gd name="T3" fmla="*/ 49905 h 193"/>
              <a:gd name="T4" fmla="*/ 131487 w 295"/>
              <a:gd name="T5" fmla="*/ 44652 h 193"/>
              <a:gd name="T6" fmla="*/ 131487 w 295"/>
              <a:gd name="T7" fmla="*/ 38086 h 193"/>
              <a:gd name="T8" fmla="*/ 137375 w 295"/>
              <a:gd name="T9" fmla="*/ 34802 h 193"/>
              <a:gd name="T10" fmla="*/ 174008 w 295"/>
              <a:gd name="T11" fmla="*/ 78141 h 193"/>
              <a:gd name="T12" fmla="*/ 158308 w 295"/>
              <a:gd name="T13" fmla="*/ 89304 h 193"/>
              <a:gd name="T14" fmla="*/ 149150 w 295"/>
              <a:gd name="T15" fmla="*/ 89304 h 193"/>
              <a:gd name="T16" fmla="*/ 143917 w 295"/>
              <a:gd name="T17" fmla="*/ 84051 h 193"/>
              <a:gd name="T18" fmla="*/ 143917 w 295"/>
              <a:gd name="T19" fmla="*/ 76171 h 193"/>
              <a:gd name="T20" fmla="*/ 148496 w 295"/>
              <a:gd name="T21" fmla="*/ 71575 h 193"/>
              <a:gd name="T22" fmla="*/ 174008 w 295"/>
              <a:gd name="T23" fmla="*/ 78141 h 193"/>
              <a:gd name="T24" fmla="*/ 73921 w 295"/>
              <a:gd name="T25" fmla="*/ 42025 h 193"/>
              <a:gd name="T26" fmla="*/ 0 w 295"/>
              <a:gd name="T27" fmla="*/ 87991 h 193"/>
              <a:gd name="T28" fmla="*/ 654 w 295"/>
              <a:gd name="T29" fmla="*/ 91274 h 193"/>
              <a:gd name="T30" fmla="*/ 74575 w 295"/>
              <a:gd name="T31" fmla="*/ 44652 h 193"/>
              <a:gd name="T32" fmla="*/ 161579 w 295"/>
              <a:gd name="T33" fmla="*/ 5910 h 193"/>
              <a:gd name="T34" fmla="*/ 163542 w 295"/>
              <a:gd name="T35" fmla="*/ 8536 h 193"/>
              <a:gd name="T36" fmla="*/ 160271 w 295"/>
              <a:gd name="T37" fmla="*/ 32176 h 193"/>
              <a:gd name="T38" fmla="*/ 136721 w 295"/>
              <a:gd name="T39" fmla="*/ 31519 h 193"/>
              <a:gd name="T40" fmla="*/ 129525 w 295"/>
              <a:gd name="T41" fmla="*/ 36772 h 193"/>
              <a:gd name="T42" fmla="*/ 128871 w 295"/>
              <a:gd name="T43" fmla="*/ 45965 h 193"/>
              <a:gd name="T44" fmla="*/ 142608 w 295"/>
              <a:gd name="T45" fmla="*/ 53188 h 193"/>
              <a:gd name="T46" fmla="*/ 161579 w 295"/>
              <a:gd name="T47" fmla="*/ 36116 h 193"/>
              <a:gd name="T48" fmla="*/ 181204 w 295"/>
              <a:gd name="T49" fmla="*/ 52532 h 193"/>
              <a:gd name="T50" fmla="*/ 175317 w 295"/>
              <a:gd name="T51" fmla="*/ 76171 h 193"/>
              <a:gd name="T52" fmla="*/ 147842 w 295"/>
              <a:gd name="T53" fmla="*/ 69605 h 193"/>
              <a:gd name="T54" fmla="*/ 141300 w 295"/>
              <a:gd name="T55" fmla="*/ 74858 h 193"/>
              <a:gd name="T56" fmla="*/ 141300 w 295"/>
              <a:gd name="T57" fmla="*/ 84708 h 193"/>
              <a:gd name="T58" fmla="*/ 147842 w 295"/>
              <a:gd name="T59" fmla="*/ 91931 h 193"/>
              <a:gd name="T60" fmla="*/ 158962 w 295"/>
              <a:gd name="T61" fmla="*/ 91274 h 193"/>
              <a:gd name="T62" fmla="*/ 176625 w 295"/>
              <a:gd name="T63" fmla="*/ 80111 h 193"/>
              <a:gd name="T64" fmla="*/ 189054 w 295"/>
              <a:gd name="T65" fmla="*/ 96527 h 193"/>
              <a:gd name="T66" fmla="*/ 187746 w 295"/>
              <a:gd name="T67" fmla="*/ 101780 h 193"/>
              <a:gd name="T68" fmla="*/ 95508 w 295"/>
              <a:gd name="T69" fmla="*/ 118853 h 193"/>
              <a:gd name="T70" fmla="*/ 9812 w 295"/>
              <a:gd name="T71" fmla="*/ 119510 h 193"/>
              <a:gd name="T72" fmla="*/ 11121 w 295"/>
              <a:gd name="T73" fmla="*/ 122136 h 193"/>
              <a:gd name="T74" fmla="*/ 190362 w 295"/>
              <a:gd name="T75" fmla="*/ 103750 h 193"/>
              <a:gd name="T76" fmla="*/ 191017 w 295"/>
              <a:gd name="T77" fmla="*/ 95871 h 193"/>
              <a:gd name="T78" fmla="*/ 177933 w 295"/>
              <a:gd name="T79" fmla="*/ 77484 h 193"/>
              <a:gd name="T80" fmla="*/ 183821 w 295"/>
              <a:gd name="T81" fmla="*/ 51875 h 193"/>
              <a:gd name="T82" fmla="*/ 163542 w 295"/>
              <a:gd name="T83" fmla="*/ 33489 h 193"/>
              <a:gd name="T84" fmla="*/ 166812 w 295"/>
              <a:gd name="T85" fmla="*/ 7223 h 193"/>
              <a:gd name="T86" fmla="*/ 162233 w 295"/>
              <a:gd name="T87" fmla="*/ 3283 h 19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5" h="193">
                <a:moveTo>
                  <a:pt x="243" y="54"/>
                </a:moveTo>
                <a:lnTo>
                  <a:pt x="243" y="54"/>
                </a:lnTo>
                <a:cubicBezTo>
                  <a:pt x="236" y="65"/>
                  <a:pt x="226" y="74"/>
                  <a:pt x="216" y="76"/>
                </a:cubicBezTo>
                <a:cubicBezTo>
                  <a:pt x="211" y="78"/>
                  <a:pt x="204" y="78"/>
                  <a:pt x="201" y="68"/>
                </a:cubicBezTo>
                <a:cubicBezTo>
                  <a:pt x="199" y="65"/>
                  <a:pt x="199" y="61"/>
                  <a:pt x="201" y="58"/>
                </a:cubicBezTo>
                <a:cubicBezTo>
                  <a:pt x="203" y="55"/>
                  <a:pt x="206" y="54"/>
                  <a:pt x="210" y="53"/>
                </a:cubicBezTo>
                <a:cubicBezTo>
                  <a:pt x="219" y="49"/>
                  <a:pt x="231" y="50"/>
                  <a:pt x="243" y="54"/>
                </a:cubicBezTo>
                <a:close/>
                <a:moveTo>
                  <a:pt x="266" y="119"/>
                </a:moveTo>
                <a:lnTo>
                  <a:pt x="266" y="119"/>
                </a:lnTo>
                <a:cubicBezTo>
                  <a:pt x="259" y="127"/>
                  <a:pt x="250" y="133"/>
                  <a:pt x="242" y="136"/>
                </a:cubicBezTo>
                <a:cubicBezTo>
                  <a:pt x="236" y="137"/>
                  <a:pt x="232" y="137"/>
                  <a:pt x="228" y="136"/>
                </a:cubicBezTo>
                <a:cubicBezTo>
                  <a:pt x="224" y="135"/>
                  <a:pt x="221" y="132"/>
                  <a:pt x="220" y="128"/>
                </a:cubicBezTo>
                <a:cubicBezTo>
                  <a:pt x="219" y="123"/>
                  <a:pt x="219" y="118"/>
                  <a:pt x="220" y="116"/>
                </a:cubicBezTo>
                <a:cubicBezTo>
                  <a:pt x="221" y="112"/>
                  <a:pt x="223" y="111"/>
                  <a:pt x="227" y="109"/>
                </a:cubicBezTo>
                <a:cubicBezTo>
                  <a:pt x="237" y="106"/>
                  <a:pt x="253" y="110"/>
                  <a:pt x="266" y="119"/>
                </a:cubicBezTo>
                <a:close/>
                <a:moveTo>
                  <a:pt x="113" y="64"/>
                </a:moveTo>
                <a:lnTo>
                  <a:pt x="113" y="64"/>
                </a:lnTo>
                <a:cubicBezTo>
                  <a:pt x="64" y="93"/>
                  <a:pt x="12" y="127"/>
                  <a:pt x="0" y="134"/>
                </a:cubicBezTo>
                <a:cubicBezTo>
                  <a:pt x="1" y="136"/>
                  <a:pt x="1" y="137"/>
                  <a:pt x="1" y="139"/>
                </a:cubicBezTo>
                <a:cubicBezTo>
                  <a:pt x="10" y="133"/>
                  <a:pt x="64" y="98"/>
                  <a:pt x="114" y="68"/>
                </a:cubicBezTo>
                <a:cubicBezTo>
                  <a:pt x="206" y="13"/>
                  <a:pt x="237" y="6"/>
                  <a:pt x="247" y="9"/>
                </a:cubicBezTo>
                <a:cubicBezTo>
                  <a:pt x="249" y="10"/>
                  <a:pt x="250" y="11"/>
                  <a:pt x="250" y="13"/>
                </a:cubicBezTo>
                <a:cubicBezTo>
                  <a:pt x="255" y="27"/>
                  <a:pt x="250" y="42"/>
                  <a:pt x="245" y="49"/>
                </a:cubicBezTo>
                <a:cubicBezTo>
                  <a:pt x="233" y="46"/>
                  <a:pt x="219" y="45"/>
                  <a:pt x="209" y="48"/>
                </a:cubicBezTo>
                <a:cubicBezTo>
                  <a:pt x="204" y="50"/>
                  <a:pt x="200" y="53"/>
                  <a:pt x="198" y="56"/>
                </a:cubicBezTo>
                <a:cubicBezTo>
                  <a:pt x="195" y="60"/>
                  <a:pt x="195" y="65"/>
                  <a:pt x="197" y="70"/>
                </a:cubicBezTo>
                <a:cubicBezTo>
                  <a:pt x="199" y="80"/>
                  <a:pt x="208" y="84"/>
                  <a:pt x="218" y="81"/>
                </a:cubicBezTo>
                <a:cubicBezTo>
                  <a:pt x="228" y="78"/>
                  <a:pt x="240" y="67"/>
                  <a:pt x="247" y="55"/>
                </a:cubicBezTo>
                <a:cubicBezTo>
                  <a:pt x="261" y="59"/>
                  <a:pt x="273" y="68"/>
                  <a:pt x="277" y="80"/>
                </a:cubicBezTo>
                <a:cubicBezTo>
                  <a:pt x="281" y="93"/>
                  <a:pt x="277" y="106"/>
                  <a:pt x="268" y="116"/>
                </a:cubicBezTo>
                <a:cubicBezTo>
                  <a:pt x="254" y="106"/>
                  <a:pt x="237" y="102"/>
                  <a:pt x="226" y="106"/>
                </a:cubicBezTo>
                <a:cubicBezTo>
                  <a:pt x="221" y="107"/>
                  <a:pt x="218" y="110"/>
                  <a:pt x="216" y="114"/>
                </a:cubicBezTo>
                <a:cubicBezTo>
                  <a:pt x="214" y="118"/>
                  <a:pt x="214" y="123"/>
                  <a:pt x="216" y="129"/>
                </a:cubicBezTo>
                <a:cubicBezTo>
                  <a:pt x="218" y="134"/>
                  <a:pt x="221" y="139"/>
                  <a:pt x="226" y="140"/>
                </a:cubicBezTo>
                <a:cubicBezTo>
                  <a:pt x="231" y="142"/>
                  <a:pt x="237" y="141"/>
                  <a:pt x="243" y="139"/>
                </a:cubicBezTo>
                <a:cubicBezTo>
                  <a:pt x="252" y="136"/>
                  <a:pt x="262" y="130"/>
                  <a:pt x="270" y="122"/>
                </a:cubicBezTo>
                <a:cubicBezTo>
                  <a:pt x="278" y="128"/>
                  <a:pt x="285" y="137"/>
                  <a:pt x="289" y="147"/>
                </a:cubicBezTo>
                <a:cubicBezTo>
                  <a:pt x="289" y="150"/>
                  <a:pt x="289" y="153"/>
                  <a:pt x="287" y="155"/>
                </a:cubicBezTo>
                <a:cubicBezTo>
                  <a:pt x="280" y="165"/>
                  <a:pt x="249" y="177"/>
                  <a:pt x="146" y="181"/>
                </a:cubicBezTo>
                <a:cubicBezTo>
                  <a:pt x="86" y="183"/>
                  <a:pt x="23" y="182"/>
                  <a:pt x="15" y="182"/>
                </a:cubicBezTo>
                <a:cubicBezTo>
                  <a:pt x="15" y="183"/>
                  <a:pt x="16" y="185"/>
                  <a:pt x="17" y="186"/>
                </a:cubicBezTo>
                <a:cubicBezTo>
                  <a:pt x="43" y="187"/>
                  <a:pt x="264" y="192"/>
                  <a:pt x="291" y="158"/>
                </a:cubicBezTo>
                <a:cubicBezTo>
                  <a:pt x="293" y="154"/>
                  <a:pt x="294" y="150"/>
                  <a:pt x="292" y="146"/>
                </a:cubicBezTo>
                <a:cubicBezTo>
                  <a:pt x="289" y="134"/>
                  <a:pt x="281" y="125"/>
                  <a:pt x="272" y="118"/>
                </a:cubicBezTo>
                <a:cubicBezTo>
                  <a:pt x="281" y="107"/>
                  <a:pt x="286" y="93"/>
                  <a:pt x="281" y="79"/>
                </a:cubicBezTo>
                <a:cubicBezTo>
                  <a:pt x="277" y="65"/>
                  <a:pt x="264" y="56"/>
                  <a:pt x="250" y="51"/>
                </a:cubicBezTo>
                <a:cubicBezTo>
                  <a:pt x="256" y="39"/>
                  <a:pt x="258" y="25"/>
                  <a:pt x="255" y="11"/>
                </a:cubicBezTo>
                <a:cubicBezTo>
                  <a:pt x="253" y="8"/>
                  <a:pt x="251" y="7"/>
                  <a:pt x="248" y="5"/>
                </a:cubicBezTo>
                <a:cubicBezTo>
                  <a:pt x="233" y="0"/>
                  <a:pt x="187" y="20"/>
                  <a:pt x="113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7" name="Freeform 78">
            <a:extLst>
              <a:ext uri="{FF2B5EF4-FFF2-40B4-BE49-F238E27FC236}">
                <a16:creationId xmlns:a16="http://schemas.microsoft.com/office/drawing/2014/main" id="{FCEBE27C-5BF5-1E4B-8788-0AC3947D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47" y="3080194"/>
            <a:ext cx="299366" cy="299370"/>
          </a:xfrm>
          <a:custGeom>
            <a:avLst/>
            <a:gdLst>
              <a:gd name="T0" fmla="*/ 313303 w 482"/>
              <a:gd name="T1" fmla="*/ 313301 h 482"/>
              <a:gd name="T2" fmla="*/ 0 w 482"/>
              <a:gd name="T3" fmla="*/ 313301 h 482"/>
              <a:gd name="T4" fmla="*/ 0 w 482"/>
              <a:gd name="T5" fmla="*/ 0 h 482"/>
              <a:gd name="T6" fmla="*/ 313303 w 482"/>
              <a:gd name="T7" fmla="*/ 0 h 482"/>
              <a:gd name="T8" fmla="*/ 313303 w 482"/>
              <a:gd name="T9" fmla="*/ 313301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" h="482">
                <a:moveTo>
                  <a:pt x="481" y="481"/>
                </a:moveTo>
                <a:lnTo>
                  <a:pt x="0" y="481"/>
                </a:lnTo>
                <a:lnTo>
                  <a:pt x="0" y="0"/>
                </a:lnTo>
                <a:lnTo>
                  <a:pt x="481" y="0"/>
                </a:lnTo>
                <a:lnTo>
                  <a:pt x="481" y="481"/>
                </a:ln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9" name="Freeform 81">
            <a:extLst>
              <a:ext uri="{FF2B5EF4-FFF2-40B4-BE49-F238E27FC236}">
                <a16:creationId xmlns:a16="http://schemas.microsoft.com/office/drawing/2014/main" id="{8770B320-6AD8-7042-84F1-C040C7E8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033" y="3472945"/>
            <a:ext cx="299366" cy="299372"/>
          </a:xfrm>
          <a:custGeom>
            <a:avLst/>
            <a:gdLst>
              <a:gd name="T0" fmla="*/ 313303 w 482"/>
              <a:gd name="T1" fmla="*/ 313301 h 481"/>
              <a:gd name="T2" fmla="*/ 0 w 482"/>
              <a:gd name="T3" fmla="*/ 313301 h 481"/>
              <a:gd name="T4" fmla="*/ 0 w 482"/>
              <a:gd name="T5" fmla="*/ 0 h 481"/>
              <a:gd name="T6" fmla="*/ 313303 w 482"/>
              <a:gd name="T7" fmla="*/ 0 h 481"/>
              <a:gd name="T8" fmla="*/ 313303 w 482"/>
              <a:gd name="T9" fmla="*/ 313301 h 4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" h="481">
                <a:moveTo>
                  <a:pt x="481" y="480"/>
                </a:moveTo>
                <a:lnTo>
                  <a:pt x="0" y="480"/>
                </a:lnTo>
                <a:lnTo>
                  <a:pt x="0" y="0"/>
                </a:lnTo>
                <a:lnTo>
                  <a:pt x="481" y="0"/>
                </a:lnTo>
                <a:lnTo>
                  <a:pt x="481" y="480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1" name="Freeform 84">
            <a:extLst>
              <a:ext uri="{FF2B5EF4-FFF2-40B4-BE49-F238E27FC236}">
                <a16:creationId xmlns:a16="http://schemas.microsoft.com/office/drawing/2014/main" id="{6BC087DC-B691-0842-A0C6-691B890A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993" y="5568544"/>
            <a:ext cx="1516051" cy="343315"/>
          </a:xfrm>
          <a:custGeom>
            <a:avLst/>
            <a:gdLst>
              <a:gd name="T0" fmla="*/ 1589274 w 2435"/>
              <a:gd name="T1" fmla="*/ 179693 h 553"/>
              <a:gd name="T2" fmla="*/ 1589274 w 2435"/>
              <a:gd name="T3" fmla="*/ 179693 h 553"/>
              <a:gd name="T4" fmla="*/ 794637 w 2435"/>
              <a:gd name="T5" fmla="*/ 359386 h 553"/>
              <a:gd name="T6" fmla="*/ 794637 w 2435"/>
              <a:gd name="T7" fmla="*/ 359386 h 553"/>
              <a:gd name="T8" fmla="*/ 0 w 2435"/>
              <a:gd name="T9" fmla="*/ 179693 h 553"/>
              <a:gd name="T10" fmla="*/ 0 w 2435"/>
              <a:gd name="T11" fmla="*/ 179693 h 553"/>
              <a:gd name="T12" fmla="*/ 794637 w 2435"/>
              <a:gd name="T13" fmla="*/ 0 h 553"/>
              <a:gd name="T14" fmla="*/ 794637 w 2435"/>
              <a:gd name="T15" fmla="*/ 0 h 553"/>
              <a:gd name="T16" fmla="*/ 1589274 w 2435"/>
              <a:gd name="T17" fmla="*/ 179693 h 5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35" h="553">
                <a:moveTo>
                  <a:pt x="2434" y="276"/>
                </a:moveTo>
                <a:lnTo>
                  <a:pt x="2434" y="276"/>
                </a:lnTo>
                <a:cubicBezTo>
                  <a:pt x="2434" y="428"/>
                  <a:pt x="1889" y="552"/>
                  <a:pt x="1217" y="552"/>
                </a:cubicBezTo>
                <a:cubicBezTo>
                  <a:pt x="545" y="552"/>
                  <a:pt x="0" y="428"/>
                  <a:pt x="0" y="276"/>
                </a:cubicBezTo>
                <a:cubicBezTo>
                  <a:pt x="0" y="124"/>
                  <a:pt x="545" y="0"/>
                  <a:pt x="1217" y="0"/>
                </a:cubicBezTo>
                <a:cubicBezTo>
                  <a:pt x="1889" y="0"/>
                  <a:pt x="2434" y="124"/>
                  <a:pt x="2434" y="276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2" name="Freeform 85">
            <a:extLst>
              <a:ext uri="{FF2B5EF4-FFF2-40B4-BE49-F238E27FC236}">
                <a16:creationId xmlns:a16="http://schemas.microsoft.com/office/drawing/2014/main" id="{73516B71-120D-3F49-B9B3-0832269A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26" y="5475162"/>
            <a:ext cx="1472107" cy="376273"/>
          </a:xfrm>
          <a:custGeom>
            <a:avLst/>
            <a:gdLst>
              <a:gd name="T0" fmla="*/ 1052946 w 2365"/>
              <a:gd name="T1" fmla="*/ 169208 h 604"/>
              <a:gd name="T2" fmla="*/ 1052946 w 2365"/>
              <a:gd name="T3" fmla="*/ 169208 h 604"/>
              <a:gd name="T4" fmla="*/ 951111 w 2365"/>
              <a:gd name="T5" fmla="*/ 149609 h 604"/>
              <a:gd name="T6" fmla="*/ 951111 w 2365"/>
              <a:gd name="T7" fmla="*/ 149609 h 604"/>
              <a:gd name="T8" fmla="*/ 1055557 w 2365"/>
              <a:gd name="T9" fmla="*/ 127396 h 604"/>
              <a:gd name="T10" fmla="*/ 1055557 w 2365"/>
              <a:gd name="T11" fmla="*/ 127396 h 604"/>
              <a:gd name="T12" fmla="*/ 1157392 w 2365"/>
              <a:gd name="T13" fmla="*/ 146995 h 604"/>
              <a:gd name="T14" fmla="*/ 1157392 w 2365"/>
              <a:gd name="T15" fmla="*/ 146995 h 604"/>
              <a:gd name="T16" fmla="*/ 1052946 w 2365"/>
              <a:gd name="T17" fmla="*/ 169208 h 604"/>
              <a:gd name="T18" fmla="*/ 1507939 w 2365"/>
              <a:gd name="T19" fmla="*/ 137849 h 604"/>
              <a:gd name="T20" fmla="*/ 1507939 w 2365"/>
              <a:gd name="T21" fmla="*/ 137849 h 604"/>
              <a:gd name="T22" fmla="*/ 1175670 w 2365"/>
              <a:gd name="T23" fmla="*/ 126089 h 604"/>
              <a:gd name="T24" fmla="*/ 1175670 w 2365"/>
              <a:gd name="T25" fmla="*/ 126089 h 604"/>
              <a:gd name="T26" fmla="*/ 1241601 w 2365"/>
              <a:gd name="T27" fmla="*/ 47039 h 604"/>
              <a:gd name="T28" fmla="*/ 1241601 w 2365"/>
              <a:gd name="T29" fmla="*/ 47039 h 604"/>
              <a:gd name="T30" fmla="*/ 1237032 w 2365"/>
              <a:gd name="T31" fmla="*/ 17639 h 604"/>
              <a:gd name="T32" fmla="*/ 1237032 w 2365"/>
              <a:gd name="T33" fmla="*/ 17639 h 604"/>
              <a:gd name="T34" fmla="*/ 770942 w 2365"/>
              <a:gd name="T35" fmla="*/ 0 h 604"/>
              <a:gd name="T36" fmla="*/ 770942 w 2365"/>
              <a:gd name="T37" fmla="*/ 0 h 604"/>
              <a:gd name="T38" fmla="*/ 0 w 2365"/>
              <a:gd name="T39" fmla="*/ 197301 h 604"/>
              <a:gd name="T40" fmla="*/ 0 w 2365"/>
              <a:gd name="T41" fmla="*/ 197301 h 604"/>
              <a:gd name="T42" fmla="*/ 770942 w 2365"/>
              <a:gd name="T43" fmla="*/ 393948 h 604"/>
              <a:gd name="T44" fmla="*/ 770942 w 2365"/>
              <a:gd name="T45" fmla="*/ 393948 h 604"/>
              <a:gd name="T46" fmla="*/ 1543189 w 2365"/>
              <a:gd name="T47" fmla="*/ 197301 h 604"/>
              <a:gd name="T48" fmla="*/ 1543189 w 2365"/>
              <a:gd name="T49" fmla="*/ 197301 h 604"/>
              <a:gd name="T50" fmla="*/ 1507939 w 2365"/>
              <a:gd name="T51" fmla="*/ 137849 h 6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365" h="604">
                <a:moveTo>
                  <a:pt x="1613" y="259"/>
                </a:moveTo>
                <a:lnTo>
                  <a:pt x="1613" y="259"/>
                </a:lnTo>
                <a:cubicBezTo>
                  <a:pt x="1539" y="259"/>
                  <a:pt x="1477" y="246"/>
                  <a:pt x="1457" y="229"/>
                </a:cubicBezTo>
                <a:cubicBezTo>
                  <a:pt x="1471" y="210"/>
                  <a:pt x="1537" y="195"/>
                  <a:pt x="1617" y="195"/>
                </a:cubicBezTo>
                <a:cubicBezTo>
                  <a:pt x="1690" y="195"/>
                  <a:pt x="1753" y="208"/>
                  <a:pt x="1773" y="225"/>
                </a:cubicBezTo>
                <a:cubicBezTo>
                  <a:pt x="1758" y="244"/>
                  <a:pt x="1692" y="259"/>
                  <a:pt x="1613" y="259"/>
                </a:cubicBezTo>
                <a:close/>
                <a:moveTo>
                  <a:pt x="2310" y="211"/>
                </a:moveTo>
                <a:lnTo>
                  <a:pt x="2310" y="211"/>
                </a:lnTo>
                <a:cubicBezTo>
                  <a:pt x="2124" y="186"/>
                  <a:pt x="1935" y="232"/>
                  <a:pt x="1801" y="193"/>
                </a:cubicBezTo>
                <a:cubicBezTo>
                  <a:pt x="1712" y="167"/>
                  <a:pt x="1898" y="102"/>
                  <a:pt x="1902" y="72"/>
                </a:cubicBezTo>
                <a:cubicBezTo>
                  <a:pt x="1902" y="66"/>
                  <a:pt x="1907" y="29"/>
                  <a:pt x="1895" y="27"/>
                </a:cubicBezTo>
                <a:cubicBezTo>
                  <a:pt x="1883" y="25"/>
                  <a:pt x="1427" y="0"/>
                  <a:pt x="1181" y="0"/>
                </a:cubicBezTo>
                <a:cubicBezTo>
                  <a:pt x="529" y="0"/>
                  <a:pt x="0" y="135"/>
                  <a:pt x="0" y="302"/>
                </a:cubicBezTo>
                <a:cubicBezTo>
                  <a:pt x="0" y="468"/>
                  <a:pt x="529" y="603"/>
                  <a:pt x="1181" y="603"/>
                </a:cubicBezTo>
                <a:cubicBezTo>
                  <a:pt x="1835" y="603"/>
                  <a:pt x="2364" y="468"/>
                  <a:pt x="2364" y="302"/>
                </a:cubicBezTo>
                <a:cubicBezTo>
                  <a:pt x="2364" y="270"/>
                  <a:pt x="2354" y="217"/>
                  <a:pt x="2310" y="211"/>
                </a:cubicBezTo>
                <a:close/>
              </a:path>
            </a:pathLst>
          </a:custGeom>
          <a:solidFill>
            <a:srgbClr val="FCAE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3" name="Freeform 86">
            <a:extLst>
              <a:ext uri="{FF2B5EF4-FFF2-40B4-BE49-F238E27FC236}">
                <a16:creationId xmlns:a16="http://schemas.microsoft.com/office/drawing/2014/main" id="{F4897325-8425-5E45-8FC3-FE8DE708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26" y="5453189"/>
            <a:ext cx="1472107" cy="376273"/>
          </a:xfrm>
          <a:custGeom>
            <a:avLst/>
            <a:gdLst>
              <a:gd name="T0" fmla="*/ 1052946 w 2365"/>
              <a:gd name="T1" fmla="*/ 192409 h 605"/>
              <a:gd name="T2" fmla="*/ 1052946 w 2365"/>
              <a:gd name="T3" fmla="*/ 192409 h 605"/>
              <a:gd name="T4" fmla="*/ 951111 w 2365"/>
              <a:gd name="T5" fmla="*/ 172842 h 605"/>
              <a:gd name="T6" fmla="*/ 951111 w 2365"/>
              <a:gd name="T7" fmla="*/ 172842 h 605"/>
              <a:gd name="T8" fmla="*/ 1055557 w 2365"/>
              <a:gd name="T9" fmla="*/ 150666 h 605"/>
              <a:gd name="T10" fmla="*/ 1055557 w 2365"/>
              <a:gd name="T11" fmla="*/ 150666 h 605"/>
              <a:gd name="T12" fmla="*/ 1157392 w 2365"/>
              <a:gd name="T13" fmla="*/ 170233 h 605"/>
              <a:gd name="T14" fmla="*/ 1157392 w 2365"/>
              <a:gd name="T15" fmla="*/ 170233 h 605"/>
              <a:gd name="T16" fmla="*/ 1052946 w 2365"/>
              <a:gd name="T17" fmla="*/ 192409 h 605"/>
              <a:gd name="T18" fmla="*/ 1507939 w 2365"/>
              <a:gd name="T19" fmla="*/ 138273 h 605"/>
              <a:gd name="T20" fmla="*/ 1507939 w 2365"/>
              <a:gd name="T21" fmla="*/ 138273 h 605"/>
              <a:gd name="T22" fmla="*/ 1175670 w 2365"/>
              <a:gd name="T23" fmla="*/ 126533 h 605"/>
              <a:gd name="T24" fmla="*/ 1175670 w 2365"/>
              <a:gd name="T25" fmla="*/ 126533 h 605"/>
              <a:gd name="T26" fmla="*/ 1228546 w 2365"/>
              <a:gd name="T27" fmla="*/ 38482 h 605"/>
              <a:gd name="T28" fmla="*/ 1228546 w 2365"/>
              <a:gd name="T29" fmla="*/ 38482 h 605"/>
              <a:gd name="T30" fmla="*/ 770942 w 2365"/>
              <a:gd name="T31" fmla="*/ 0 h 605"/>
              <a:gd name="T32" fmla="*/ 770942 w 2365"/>
              <a:gd name="T33" fmla="*/ 0 h 605"/>
              <a:gd name="T34" fmla="*/ 0 w 2365"/>
              <a:gd name="T35" fmla="*/ 196974 h 605"/>
              <a:gd name="T36" fmla="*/ 0 w 2365"/>
              <a:gd name="T37" fmla="*/ 196974 h 605"/>
              <a:gd name="T38" fmla="*/ 770942 w 2365"/>
              <a:gd name="T39" fmla="*/ 393949 h 605"/>
              <a:gd name="T40" fmla="*/ 770942 w 2365"/>
              <a:gd name="T41" fmla="*/ 393949 h 605"/>
              <a:gd name="T42" fmla="*/ 1543189 w 2365"/>
              <a:gd name="T43" fmla="*/ 196974 h 605"/>
              <a:gd name="T44" fmla="*/ 1543189 w 2365"/>
              <a:gd name="T45" fmla="*/ 196974 h 605"/>
              <a:gd name="T46" fmla="*/ 1507939 w 2365"/>
              <a:gd name="T47" fmla="*/ 138273 h 6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365" h="605">
                <a:moveTo>
                  <a:pt x="1613" y="295"/>
                </a:moveTo>
                <a:lnTo>
                  <a:pt x="1613" y="295"/>
                </a:lnTo>
                <a:cubicBezTo>
                  <a:pt x="1539" y="295"/>
                  <a:pt x="1477" y="282"/>
                  <a:pt x="1457" y="265"/>
                </a:cubicBezTo>
                <a:cubicBezTo>
                  <a:pt x="1471" y="246"/>
                  <a:pt x="1537" y="231"/>
                  <a:pt x="1617" y="231"/>
                </a:cubicBezTo>
                <a:cubicBezTo>
                  <a:pt x="1690" y="231"/>
                  <a:pt x="1753" y="244"/>
                  <a:pt x="1773" y="261"/>
                </a:cubicBezTo>
                <a:cubicBezTo>
                  <a:pt x="1758" y="280"/>
                  <a:pt x="1692" y="295"/>
                  <a:pt x="1613" y="295"/>
                </a:cubicBezTo>
                <a:close/>
                <a:moveTo>
                  <a:pt x="2310" y="212"/>
                </a:moveTo>
                <a:lnTo>
                  <a:pt x="2310" y="212"/>
                </a:lnTo>
                <a:cubicBezTo>
                  <a:pt x="2124" y="187"/>
                  <a:pt x="1935" y="233"/>
                  <a:pt x="1801" y="194"/>
                </a:cubicBezTo>
                <a:cubicBezTo>
                  <a:pt x="1696" y="162"/>
                  <a:pt x="1975" y="77"/>
                  <a:pt x="1882" y="59"/>
                </a:cubicBezTo>
                <a:cubicBezTo>
                  <a:pt x="1687" y="20"/>
                  <a:pt x="1444" y="0"/>
                  <a:pt x="1181" y="0"/>
                </a:cubicBezTo>
                <a:cubicBezTo>
                  <a:pt x="529" y="0"/>
                  <a:pt x="0" y="135"/>
                  <a:pt x="0" y="302"/>
                </a:cubicBezTo>
                <a:cubicBezTo>
                  <a:pt x="0" y="469"/>
                  <a:pt x="529" y="604"/>
                  <a:pt x="1181" y="604"/>
                </a:cubicBezTo>
                <a:cubicBezTo>
                  <a:pt x="1835" y="604"/>
                  <a:pt x="2364" y="469"/>
                  <a:pt x="2364" y="302"/>
                </a:cubicBezTo>
                <a:cubicBezTo>
                  <a:pt x="2364" y="271"/>
                  <a:pt x="2354" y="218"/>
                  <a:pt x="2310" y="212"/>
                </a:cubicBezTo>
                <a:close/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4" name="Freeform 87">
            <a:extLst>
              <a:ext uri="{FF2B5EF4-FFF2-40B4-BE49-F238E27FC236}">
                <a16:creationId xmlns:a16="http://schemas.microsoft.com/office/drawing/2014/main" id="{95FB3B26-0E94-E740-9AE5-A8C4D978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600" y="5576781"/>
            <a:ext cx="389999" cy="134581"/>
          </a:xfrm>
          <a:custGeom>
            <a:avLst/>
            <a:gdLst>
              <a:gd name="T0" fmla="*/ 374485 w 628"/>
              <a:gd name="T1" fmla="*/ 110426 h 216"/>
              <a:gd name="T2" fmla="*/ 374485 w 628"/>
              <a:gd name="T3" fmla="*/ 110426 h 216"/>
              <a:gd name="T4" fmla="*/ 218830 w 628"/>
              <a:gd name="T5" fmla="*/ 124147 h 216"/>
              <a:gd name="T6" fmla="*/ 218830 w 628"/>
              <a:gd name="T7" fmla="*/ 124147 h 216"/>
              <a:gd name="T8" fmla="*/ 92482 w 628"/>
              <a:gd name="T9" fmla="*/ 78409 h 216"/>
              <a:gd name="T10" fmla="*/ 92482 w 628"/>
              <a:gd name="T11" fmla="*/ 78409 h 216"/>
              <a:gd name="T12" fmla="*/ 0 w 628"/>
              <a:gd name="T13" fmla="*/ 67301 h 216"/>
              <a:gd name="T14" fmla="*/ 0 w 628"/>
              <a:gd name="T15" fmla="*/ 67301 h 216"/>
              <a:gd name="T16" fmla="*/ 252696 w 628"/>
              <a:gd name="T17" fmla="*/ 0 h 216"/>
              <a:gd name="T18" fmla="*/ 252696 w 628"/>
              <a:gd name="T19" fmla="*/ 0 h 216"/>
              <a:gd name="T20" fmla="*/ 256604 w 628"/>
              <a:gd name="T21" fmla="*/ 47699 h 216"/>
              <a:gd name="T22" fmla="*/ 256604 w 628"/>
              <a:gd name="T23" fmla="*/ 47699 h 216"/>
              <a:gd name="T24" fmla="*/ 374485 w 628"/>
              <a:gd name="T25" fmla="*/ 110426 h 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28" h="216">
                <a:moveTo>
                  <a:pt x="575" y="169"/>
                </a:moveTo>
                <a:lnTo>
                  <a:pt x="575" y="169"/>
                </a:lnTo>
                <a:cubicBezTo>
                  <a:pt x="483" y="202"/>
                  <a:pt x="494" y="142"/>
                  <a:pt x="336" y="190"/>
                </a:cubicBezTo>
                <a:cubicBezTo>
                  <a:pt x="254" y="215"/>
                  <a:pt x="96" y="164"/>
                  <a:pt x="142" y="120"/>
                </a:cubicBezTo>
                <a:cubicBezTo>
                  <a:pt x="178" y="86"/>
                  <a:pt x="0" y="121"/>
                  <a:pt x="0" y="103"/>
                </a:cubicBezTo>
                <a:cubicBezTo>
                  <a:pt x="0" y="61"/>
                  <a:pt x="223" y="0"/>
                  <a:pt x="388" y="0"/>
                </a:cubicBezTo>
                <a:cubicBezTo>
                  <a:pt x="455" y="0"/>
                  <a:pt x="344" y="64"/>
                  <a:pt x="394" y="73"/>
                </a:cubicBezTo>
                <a:cubicBezTo>
                  <a:pt x="467" y="88"/>
                  <a:pt x="627" y="150"/>
                  <a:pt x="575" y="169"/>
                </a:cubicBezTo>
              </a:path>
            </a:pathLst>
          </a:custGeom>
          <a:solidFill>
            <a:srgbClr val="FD9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5" name="Freeform 88">
            <a:extLst>
              <a:ext uri="{FF2B5EF4-FFF2-40B4-BE49-F238E27FC236}">
                <a16:creationId xmlns:a16="http://schemas.microsoft.com/office/drawing/2014/main" id="{7E5B4622-C058-1846-8AE5-FAD5BEA4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809" y="5672912"/>
            <a:ext cx="400984" cy="137326"/>
          </a:xfrm>
          <a:custGeom>
            <a:avLst/>
            <a:gdLst>
              <a:gd name="T0" fmla="*/ 419873 w 646"/>
              <a:gd name="T1" fmla="*/ 69706 h 219"/>
              <a:gd name="T2" fmla="*/ 419873 w 646"/>
              <a:gd name="T3" fmla="*/ 69706 h 219"/>
              <a:gd name="T4" fmla="*/ 283821 w 646"/>
              <a:gd name="T5" fmla="*/ 94037 h 219"/>
              <a:gd name="T6" fmla="*/ 283821 w 646"/>
              <a:gd name="T7" fmla="*/ 94037 h 219"/>
              <a:gd name="T8" fmla="*/ 224583 w 646"/>
              <a:gd name="T9" fmla="*/ 120341 h 219"/>
              <a:gd name="T10" fmla="*/ 224583 w 646"/>
              <a:gd name="T11" fmla="*/ 120341 h 219"/>
              <a:gd name="T12" fmla="*/ 29944 w 646"/>
              <a:gd name="T13" fmla="*/ 69706 h 219"/>
              <a:gd name="T14" fmla="*/ 29944 w 646"/>
              <a:gd name="T15" fmla="*/ 69706 h 219"/>
              <a:gd name="T16" fmla="*/ 53379 w 646"/>
              <a:gd name="T17" fmla="*/ 5918 h 219"/>
              <a:gd name="T18" fmla="*/ 53379 w 646"/>
              <a:gd name="T19" fmla="*/ 5918 h 219"/>
              <a:gd name="T20" fmla="*/ 238254 w 646"/>
              <a:gd name="T21" fmla="*/ 53266 h 219"/>
              <a:gd name="T22" fmla="*/ 238254 w 646"/>
              <a:gd name="T23" fmla="*/ 53266 h 219"/>
              <a:gd name="T24" fmla="*/ 419873 w 646"/>
              <a:gd name="T25" fmla="*/ 69706 h 2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46" h="219">
                <a:moveTo>
                  <a:pt x="645" y="106"/>
                </a:moveTo>
                <a:lnTo>
                  <a:pt x="645" y="106"/>
                </a:lnTo>
                <a:cubicBezTo>
                  <a:pt x="645" y="139"/>
                  <a:pt x="581" y="145"/>
                  <a:pt x="436" y="143"/>
                </a:cubicBezTo>
                <a:cubicBezTo>
                  <a:pt x="405" y="142"/>
                  <a:pt x="436" y="171"/>
                  <a:pt x="345" y="183"/>
                </a:cubicBezTo>
                <a:cubicBezTo>
                  <a:pt x="87" y="218"/>
                  <a:pt x="5" y="116"/>
                  <a:pt x="46" y="106"/>
                </a:cubicBezTo>
                <a:cubicBezTo>
                  <a:pt x="222" y="64"/>
                  <a:pt x="0" y="22"/>
                  <a:pt x="82" y="9"/>
                </a:cubicBezTo>
                <a:cubicBezTo>
                  <a:pt x="129" y="0"/>
                  <a:pt x="242" y="61"/>
                  <a:pt x="366" y="81"/>
                </a:cubicBezTo>
                <a:cubicBezTo>
                  <a:pt x="506" y="103"/>
                  <a:pt x="645" y="64"/>
                  <a:pt x="645" y="106"/>
                </a:cubicBezTo>
              </a:path>
            </a:pathLst>
          </a:custGeom>
          <a:solidFill>
            <a:srgbClr val="00F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6" name="Freeform 89">
            <a:extLst>
              <a:ext uri="{FF2B5EF4-FFF2-40B4-BE49-F238E27FC236}">
                <a16:creationId xmlns:a16="http://schemas.microsoft.com/office/drawing/2014/main" id="{39E6FDBD-A750-C649-9613-BF899E24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640" y="5499880"/>
            <a:ext cx="373520" cy="96129"/>
          </a:xfrm>
          <a:custGeom>
            <a:avLst/>
            <a:gdLst>
              <a:gd name="T0" fmla="*/ 391067 w 599"/>
              <a:gd name="T1" fmla="*/ 50406 h 154"/>
              <a:gd name="T2" fmla="*/ 391067 w 599"/>
              <a:gd name="T3" fmla="*/ 50406 h 154"/>
              <a:gd name="T4" fmla="*/ 316516 w 599"/>
              <a:gd name="T5" fmla="*/ 64807 h 154"/>
              <a:gd name="T6" fmla="*/ 316516 w 599"/>
              <a:gd name="T7" fmla="*/ 64807 h 154"/>
              <a:gd name="T8" fmla="*/ 195534 w 599"/>
              <a:gd name="T9" fmla="*/ 100156 h 154"/>
              <a:gd name="T10" fmla="*/ 195534 w 599"/>
              <a:gd name="T11" fmla="*/ 100156 h 154"/>
              <a:gd name="T12" fmla="*/ 141255 w 599"/>
              <a:gd name="T13" fmla="*/ 70044 h 154"/>
              <a:gd name="T14" fmla="*/ 141255 w 599"/>
              <a:gd name="T15" fmla="*/ 70044 h 154"/>
              <a:gd name="T16" fmla="*/ 0 w 599"/>
              <a:gd name="T17" fmla="*/ 50406 h 154"/>
              <a:gd name="T18" fmla="*/ 0 w 599"/>
              <a:gd name="T19" fmla="*/ 50406 h 154"/>
              <a:gd name="T20" fmla="*/ 195534 w 599"/>
              <a:gd name="T21" fmla="*/ 0 h 154"/>
              <a:gd name="T22" fmla="*/ 195534 w 599"/>
              <a:gd name="T23" fmla="*/ 0 h 154"/>
              <a:gd name="T24" fmla="*/ 391067 w 599"/>
              <a:gd name="T25" fmla="*/ 50406 h 1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99" h="154">
                <a:moveTo>
                  <a:pt x="598" y="77"/>
                </a:moveTo>
                <a:lnTo>
                  <a:pt x="598" y="77"/>
                </a:lnTo>
                <a:cubicBezTo>
                  <a:pt x="598" y="91"/>
                  <a:pt x="567" y="122"/>
                  <a:pt x="484" y="99"/>
                </a:cubicBezTo>
                <a:cubicBezTo>
                  <a:pt x="429" y="84"/>
                  <a:pt x="408" y="153"/>
                  <a:pt x="299" y="153"/>
                </a:cubicBezTo>
                <a:cubicBezTo>
                  <a:pt x="219" y="153"/>
                  <a:pt x="271" y="98"/>
                  <a:pt x="216" y="107"/>
                </a:cubicBezTo>
                <a:cubicBezTo>
                  <a:pt x="49" y="136"/>
                  <a:pt x="0" y="99"/>
                  <a:pt x="0" y="77"/>
                </a:cubicBezTo>
                <a:cubicBezTo>
                  <a:pt x="0" y="34"/>
                  <a:pt x="133" y="0"/>
                  <a:pt x="299" y="0"/>
                </a:cubicBezTo>
                <a:cubicBezTo>
                  <a:pt x="464" y="0"/>
                  <a:pt x="598" y="34"/>
                  <a:pt x="598" y="77"/>
                </a:cubicBezTo>
              </a:path>
            </a:pathLst>
          </a:custGeom>
          <a:solidFill>
            <a:srgbClr val="FB5D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7" name="Freeform 90">
            <a:extLst>
              <a:ext uri="{FF2B5EF4-FFF2-40B4-BE49-F238E27FC236}">
                <a16:creationId xmlns:a16="http://schemas.microsoft.com/office/drawing/2014/main" id="{A1C85890-8D0A-B547-8E2A-DFDD1256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257" y="5637205"/>
            <a:ext cx="387254" cy="120847"/>
          </a:xfrm>
          <a:custGeom>
            <a:avLst/>
            <a:gdLst>
              <a:gd name="T0" fmla="*/ 405471 w 622"/>
              <a:gd name="T1" fmla="*/ 63367 h 192"/>
              <a:gd name="T2" fmla="*/ 405471 w 622"/>
              <a:gd name="T3" fmla="*/ 63367 h 192"/>
              <a:gd name="T4" fmla="*/ 220691 w 622"/>
              <a:gd name="T5" fmla="*/ 99010 h 192"/>
              <a:gd name="T6" fmla="*/ 220691 w 622"/>
              <a:gd name="T7" fmla="*/ 99010 h 192"/>
              <a:gd name="T8" fmla="*/ 20241 w 622"/>
              <a:gd name="T9" fmla="*/ 103631 h 192"/>
              <a:gd name="T10" fmla="*/ 20241 w 622"/>
              <a:gd name="T11" fmla="*/ 103631 h 192"/>
              <a:gd name="T12" fmla="*/ 111651 w 622"/>
              <a:gd name="T13" fmla="*/ 67327 h 192"/>
              <a:gd name="T14" fmla="*/ 111651 w 622"/>
              <a:gd name="T15" fmla="*/ 67327 h 192"/>
              <a:gd name="T16" fmla="*/ 216774 w 622"/>
              <a:gd name="T17" fmla="*/ 21122 h 192"/>
              <a:gd name="T18" fmla="*/ 216774 w 622"/>
              <a:gd name="T19" fmla="*/ 21122 h 192"/>
              <a:gd name="T20" fmla="*/ 297737 w 622"/>
              <a:gd name="T21" fmla="*/ 43564 h 192"/>
              <a:gd name="T22" fmla="*/ 297737 w 622"/>
              <a:gd name="T23" fmla="*/ 43564 h 192"/>
              <a:gd name="T24" fmla="*/ 405471 w 622"/>
              <a:gd name="T25" fmla="*/ 6336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22" h="192">
                <a:moveTo>
                  <a:pt x="621" y="96"/>
                </a:moveTo>
                <a:lnTo>
                  <a:pt x="621" y="96"/>
                </a:lnTo>
                <a:cubicBezTo>
                  <a:pt x="621" y="138"/>
                  <a:pt x="499" y="117"/>
                  <a:pt x="338" y="150"/>
                </a:cubicBezTo>
                <a:cubicBezTo>
                  <a:pt x="144" y="191"/>
                  <a:pt x="0" y="186"/>
                  <a:pt x="31" y="157"/>
                </a:cubicBezTo>
                <a:cubicBezTo>
                  <a:pt x="89" y="101"/>
                  <a:pt x="193" y="113"/>
                  <a:pt x="171" y="102"/>
                </a:cubicBezTo>
                <a:cubicBezTo>
                  <a:pt x="89" y="64"/>
                  <a:pt x="228" y="55"/>
                  <a:pt x="332" y="32"/>
                </a:cubicBezTo>
                <a:cubicBezTo>
                  <a:pt x="470" y="0"/>
                  <a:pt x="442" y="66"/>
                  <a:pt x="456" y="66"/>
                </a:cubicBezTo>
                <a:cubicBezTo>
                  <a:pt x="484" y="66"/>
                  <a:pt x="621" y="68"/>
                  <a:pt x="621" y="96"/>
                </a:cubicBezTo>
              </a:path>
            </a:pathLst>
          </a:custGeom>
          <a:solidFill>
            <a:srgbClr val="2C99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8" name="Freeform 91">
            <a:extLst>
              <a:ext uri="{FF2B5EF4-FFF2-40B4-BE49-F238E27FC236}">
                <a16:creationId xmlns:a16="http://schemas.microsoft.com/office/drawing/2014/main" id="{33C9A767-AF04-B94C-A51C-392ED6B9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314" y="5585022"/>
            <a:ext cx="203239" cy="32959"/>
          </a:xfrm>
          <a:custGeom>
            <a:avLst/>
            <a:gdLst>
              <a:gd name="T0" fmla="*/ 108532 w 326"/>
              <a:gd name="T1" fmla="*/ 12161 h 54"/>
              <a:gd name="T2" fmla="*/ 108532 w 326"/>
              <a:gd name="T3" fmla="*/ 12161 h 54"/>
              <a:gd name="T4" fmla="*/ 210527 w 326"/>
              <a:gd name="T5" fmla="*/ 31364 h 54"/>
              <a:gd name="T6" fmla="*/ 210527 w 326"/>
              <a:gd name="T7" fmla="*/ 31364 h 54"/>
              <a:gd name="T8" fmla="*/ 212488 w 326"/>
              <a:gd name="T9" fmla="*/ 26243 h 54"/>
              <a:gd name="T10" fmla="*/ 212488 w 326"/>
              <a:gd name="T11" fmla="*/ 26243 h 54"/>
              <a:gd name="T12" fmla="*/ 105917 w 326"/>
              <a:gd name="T13" fmla="*/ 0 h 54"/>
              <a:gd name="T14" fmla="*/ 105917 w 326"/>
              <a:gd name="T15" fmla="*/ 0 h 54"/>
              <a:gd name="T16" fmla="*/ 0 w 326"/>
              <a:gd name="T17" fmla="*/ 26243 h 54"/>
              <a:gd name="T18" fmla="*/ 0 w 326"/>
              <a:gd name="T19" fmla="*/ 26243 h 54"/>
              <a:gd name="T20" fmla="*/ 3923 w 326"/>
              <a:gd name="T21" fmla="*/ 33924 h 54"/>
              <a:gd name="T22" fmla="*/ 3923 w 326"/>
              <a:gd name="T23" fmla="*/ 33924 h 54"/>
              <a:gd name="T24" fmla="*/ 108532 w 326"/>
              <a:gd name="T25" fmla="*/ 12161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26" h="54">
                <a:moveTo>
                  <a:pt x="166" y="19"/>
                </a:moveTo>
                <a:lnTo>
                  <a:pt x="166" y="19"/>
                </a:lnTo>
                <a:cubicBezTo>
                  <a:pt x="239" y="19"/>
                  <a:pt x="302" y="32"/>
                  <a:pt x="322" y="49"/>
                </a:cubicBezTo>
                <a:cubicBezTo>
                  <a:pt x="323" y="47"/>
                  <a:pt x="325" y="44"/>
                  <a:pt x="325" y="41"/>
                </a:cubicBezTo>
                <a:cubicBezTo>
                  <a:pt x="325" y="18"/>
                  <a:pt x="252" y="0"/>
                  <a:pt x="162" y="0"/>
                </a:cubicBezTo>
                <a:cubicBezTo>
                  <a:pt x="72" y="0"/>
                  <a:pt x="0" y="18"/>
                  <a:pt x="0" y="41"/>
                </a:cubicBezTo>
                <a:cubicBezTo>
                  <a:pt x="0" y="46"/>
                  <a:pt x="1" y="49"/>
                  <a:pt x="6" y="53"/>
                </a:cubicBezTo>
                <a:cubicBezTo>
                  <a:pt x="20" y="34"/>
                  <a:pt x="86" y="19"/>
                  <a:pt x="166" y="19"/>
                </a:cubicBezTo>
              </a:path>
            </a:pathLst>
          </a:custGeom>
          <a:solidFill>
            <a:srgbClr val="FCAE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9" name="Freeform 92">
            <a:extLst>
              <a:ext uri="{FF2B5EF4-FFF2-40B4-BE49-F238E27FC236}">
                <a16:creationId xmlns:a16="http://schemas.microsoft.com/office/drawing/2014/main" id="{F2868A73-61C3-6146-A5AE-D2CDAFD90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78" y="4546838"/>
            <a:ext cx="41197" cy="16480"/>
          </a:xfrm>
          <a:custGeom>
            <a:avLst/>
            <a:gdLst>
              <a:gd name="T0" fmla="*/ 41854 w 64"/>
              <a:gd name="T1" fmla="*/ 0 h 27"/>
              <a:gd name="T2" fmla="*/ 675 w 64"/>
              <a:gd name="T3" fmla="*/ 640 h 27"/>
              <a:gd name="T4" fmla="*/ 675 w 64"/>
              <a:gd name="T5" fmla="*/ 16642 h 27"/>
              <a:gd name="T6" fmla="*/ 675 w 64"/>
              <a:gd name="T7" fmla="*/ 16642 h 27"/>
              <a:gd name="T8" fmla="*/ 0 w 64"/>
              <a:gd name="T9" fmla="*/ 16642 h 27"/>
              <a:gd name="T10" fmla="*/ 42529 w 64"/>
              <a:gd name="T11" fmla="*/ 14722 h 27"/>
              <a:gd name="T12" fmla="*/ 41854 w 64"/>
              <a:gd name="T13" fmla="*/ 0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27">
                <a:moveTo>
                  <a:pt x="62" y="0"/>
                </a:moveTo>
                <a:lnTo>
                  <a:pt x="1" y="1"/>
                </a:lnTo>
                <a:lnTo>
                  <a:pt x="1" y="26"/>
                </a:lnTo>
                <a:cubicBezTo>
                  <a:pt x="1" y="26"/>
                  <a:pt x="1" y="26"/>
                  <a:pt x="0" y="26"/>
                </a:cubicBezTo>
                <a:lnTo>
                  <a:pt x="63" y="23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0" name="Freeform 93">
            <a:extLst>
              <a:ext uri="{FF2B5EF4-FFF2-40B4-BE49-F238E27FC236}">
                <a16:creationId xmlns:a16="http://schemas.microsoft.com/office/drawing/2014/main" id="{39573DD5-47B8-DD4E-829E-C3D349C7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36" y="5233468"/>
            <a:ext cx="1238656" cy="145565"/>
          </a:xfrm>
          <a:custGeom>
            <a:avLst/>
            <a:gdLst>
              <a:gd name="T0" fmla="*/ 1298362 w 1988"/>
              <a:gd name="T1" fmla="*/ 76328 h 234"/>
              <a:gd name="T2" fmla="*/ 1298362 w 1988"/>
              <a:gd name="T3" fmla="*/ 76328 h 234"/>
              <a:gd name="T4" fmla="*/ 648854 w 1988"/>
              <a:gd name="T5" fmla="*/ 152003 h 234"/>
              <a:gd name="T6" fmla="*/ 648854 w 1988"/>
              <a:gd name="T7" fmla="*/ 152003 h 234"/>
              <a:gd name="T8" fmla="*/ 0 w 1988"/>
              <a:gd name="T9" fmla="*/ 76328 h 234"/>
              <a:gd name="T10" fmla="*/ 0 w 1988"/>
              <a:gd name="T11" fmla="*/ 76328 h 234"/>
              <a:gd name="T12" fmla="*/ 648854 w 1988"/>
              <a:gd name="T13" fmla="*/ 0 h 234"/>
              <a:gd name="T14" fmla="*/ 648854 w 1988"/>
              <a:gd name="T15" fmla="*/ 0 h 234"/>
              <a:gd name="T16" fmla="*/ 1298362 w 1988"/>
              <a:gd name="T17" fmla="*/ 76328 h 2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8" h="234">
                <a:moveTo>
                  <a:pt x="1987" y="117"/>
                </a:moveTo>
                <a:lnTo>
                  <a:pt x="1987" y="117"/>
                </a:lnTo>
                <a:cubicBezTo>
                  <a:pt x="1987" y="181"/>
                  <a:pt x="1542" y="233"/>
                  <a:pt x="993" y="233"/>
                </a:cubicBezTo>
                <a:cubicBezTo>
                  <a:pt x="444" y="233"/>
                  <a:pt x="0" y="181"/>
                  <a:pt x="0" y="117"/>
                </a:cubicBezTo>
                <a:cubicBezTo>
                  <a:pt x="0" y="52"/>
                  <a:pt x="444" y="0"/>
                  <a:pt x="993" y="0"/>
                </a:cubicBezTo>
                <a:cubicBezTo>
                  <a:pt x="1542" y="0"/>
                  <a:pt x="1987" y="52"/>
                  <a:pt x="1987" y="117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E000F82-2150-1242-80EE-BF0926FB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199" y="3997534"/>
            <a:ext cx="556908" cy="1301229"/>
          </a:xfrm>
          <a:custGeom>
            <a:avLst/>
            <a:gdLst>
              <a:gd name="connsiteX0" fmla="*/ 118491 w 1113816"/>
              <a:gd name="connsiteY0" fmla="*/ 1844571 h 2602457"/>
              <a:gd name="connsiteX1" fmla="*/ 82320 w 1113816"/>
              <a:gd name="connsiteY1" fmla="*/ 2124578 h 2602457"/>
              <a:gd name="connsiteX2" fmla="*/ 1031496 w 1113816"/>
              <a:gd name="connsiteY2" fmla="*/ 2124578 h 2602457"/>
              <a:gd name="connsiteX3" fmla="*/ 995325 w 1113816"/>
              <a:gd name="connsiteY3" fmla="*/ 1844571 h 2602457"/>
              <a:gd name="connsiteX4" fmla="*/ 157157 w 1113816"/>
              <a:gd name="connsiteY4" fmla="*/ 1542163 h 2602457"/>
              <a:gd name="connsiteX5" fmla="*/ 122233 w 1113816"/>
              <a:gd name="connsiteY5" fmla="*/ 1822171 h 2602457"/>
              <a:gd name="connsiteX6" fmla="*/ 992830 w 1113816"/>
              <a:gd name="connsiteY6" fmla="*/ 1822171 h 2602457"/>
              <a:gd name="connsiteX7" fmla="*/ 956659 w 1113816"/>
              <a:gd name="connsiteY7" fmla="*/ 1542163 h 2602457"/>
              <a:gd name="connsiteX8" fmla="*/ 195822 w 1113816"/>
              <a:gd name="connsiteY8" fmla="*/ 1241000 h 2602457"/>
              <a:gd name="connsiteX9" fmla="*/ 159651 w 1113816"/>
              <a:gd name="connsiteY9" fmla="*/ 1521007 h 2602457"/>
              <a:gd name="connsiteX10" fmla="*/ 954165 w 1113816"/>
              <a:gd name="connsiteY10" fmla="*/ 1521007 h 2602457"/>
              <a:gd name="connsiteX11" fmla="*/ 917994 w 1113816"/>
              <a:gd name="connsiteY11" fmla="*/ 1241000 h 2602457"/>
              <a:gd name="connsiteX12" fmla="*/ 233240 w 1113816"/>
              <a:gd name="connsiteY12" fmla="*/ 938592 h 2602457"/>
              <a:gd name="connsiteX13" fmla="*/ 198317 w 1113816"/>
              <a:gd name="connsiteY13" fmla="*/ 1218599 h 2602457"/>
              <a:gd name="connsiteX14" fmla="*/ 915499 w 1113816"/>
              <a:gd name="connsiteY14" fmla="*/ 1218599 h 2602457"/>
              <a:gd name="connsiteX15" fmla="*/ 880576 w 1113816"/>
              <a:gd name="connsiteY15" fmla="*/ 938592 h 2602457"/>
              <a:gd name="connsiteX16" fmla="*/ 271906 w 1113816"/>
              <a:gd name="connsiteY16" fmla="*/ 637429 h 2602457"/>
              <a:gd name="connsiteX17" fmla="*/ 236982 w 1113816"/>
              <a:gd name="connsiteY17" fmla="*/ 916191 h 2602457"/>
              <a:gd name="connsiteX18" fmla="*/ 878081 w 1113816"/>
              <a:gd name="connsiteY18" fmla="*/ 916191 h 2602457"/>
              <a:gd name="connsiteX19" fmla="*/ 841910 w 1113816"/>
              <a:gd name="connsiteY19" fmla="*/ 637429 h 2602457"/>
              <a:gd name="connsiteX20" fmla="*/ 310571 w 1113816"/>
              <a:gd name="connsiteY20" fmla="*/ 335021 h 2602457"/>
              <a:gd name="connsiteX21" fmla="*/ 274401 w 1113816"/>
              <a:gd name="connsiteY21" fmla="*/ 615028 h 2602457"/>
              <a:gd name="connsiteX22" fmla="*/ 839416 w 1113816"/>
              <a:gd name="connsiteY22" fmla="*/ 615028 h 2602457"/>
              <a:gd name="connsiteX23" fmla="*/ 803245 w 1113816"/>
              <a:gd name="connsiteY23" fmla="*/ 335021 h 2602457"/>
              <a:gd name="connsiteX24" fmla="*/ 339259 w 1113816"/>
              <a:gd name="connsiteY24" fmla="*/ 104793 h 2602457"/>
              <a:gd name="connsiteX25" fmla="*/ 313066 w 1113816"/>
              <a:gd name="connsiteY25" fmla="*/ 313865 h 2602457"/>
              <a:gd name="connsiteX26" fmla="*/ 800750 w 1113816"/>
              <a:gd name="connsiteY26" fmla="*/ 313865 h 2602457"/>
              <a:gd name="connsiteX27" fmla="*/ 774557 w 1113816"/>
              <a:gd name="connsiteY27" fmla="*/ 104793 h 2602457"/>
              <a:gd name="connsiteX28" fmla="*/ 252677 w 1113816"/>
              <a:gd name="connsiteY28" fmla="*/ 0 h 2602457"/>
              <a:gd name="connsiteX29" fmla="*/ 855656 w 1113816"/>
              <a:gd name="connsiteY29" fmla="*/ 0 h 2602457"/>
              <a:gd name="connsiteX30" fmla="*/ 855656 w 1113816"/>
              <a:gd name="connsiteY30" fmla="*/ 97607 h 2602457"/>
              <a:gd name="connsiteX31" fmla="*/ 795204 w 1113816"/>
              <a:gd name="connsiteY31" fmla="*/ 97607 h 2602457"/>
              <a:gd name="connsiteX32" fmla="*/ 1113816 w 1113816"/>
              <a:gd name="connsiteY32" fmla="*/ 2599969 h 2602457"/>
              <a:gd name="connsiteX33" fmla="*/ 1091365 w 1113816"/>
              <a:gd name="connsiteY33" fmla="*/ 2602457 h 2602457"/>
              <a:gd name="connsiteX34" fmla="*/ 1033990 w 1113816"/>
              <a:gd name="connsiteY34" fmla="*/ 2145735 h 2602457"/>
              <a:gd name="connsiteX35" fmla="*/ 79826 w 1113816"/>
              <a:gd name="connsiteY35" fmla="*/ 2145735 h 2602457"/>
              <a:gd name="connsiteX36" fmla="*/ 22451 w 1113816"/>
              <a:gd name="connsiteY36" fmla="*/ 2602457 h 2602457"/>
              <a:gd name="connsiteX37" fmla="*/ 0 w 1113816"/>
              <a:gd name="connsiteY37" fmla="*/ 2599969 h 2602457"/>
              <a:gd name="connsiteX38" fmla="*/ 318613 w 1113816"/>
              <a:gd name="connsiteY38" fmla="*/ 97607 h 2602457"/>
              <a:gd name="connsiteX39" fmla="*/ 252677 w 1113816"/>
              <a:gd name="connsiteY39" fmla="*/ 97607 h 260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13816" h="2602457">
                <a:moveTo>
                  <a:pt x="118491" y="1844571"/>
                </a:moveTo>
                <a:lnTo>
                  <a:pt x="82320" y="2124578"/>
                </a:lnTo>
                <a:lnTo>
                  <a:pt x="1031496" y="2124578"/>
                </a:lnTo>
                <a:lnTo>
                  <a:pt x="995325" y="1844571"/>
                </a:lnTo>
                <a:close/>
                <a:moveTo>
                  <a:pt x="157157" y="1542163"/>
                </a:moveTo>
                <a:lnTo>
                  <a:pt x="122233" y="1822171"/>
                </a:lnTo>
                <a:lnTo>
                  <a:pt x="992830" y="1822171"/>
                </a:lnTo>
                <a:lnTo>
                  <a:pt x="956659" y="1542163"/>
                </a:lnTo>
                <a:close/>
                <a:moveTo>
                  <a:pt x="195822" y="1241000"/>
                </a:moveTo>
                <a:lnTo>
                  <a:pt x="159651" y="1521007"/>
                </a:lnTo>
                <a:lnTo>
                  <a:pt x="954165" y="1521007"/>
                </a:lnTo>
                <a:lnTo>
                  <a:pt x="917994" y="1241000"/>
                </a:lnTo>
                <a:close/>
                <a:moveTo>
                  <a:pt x="233240" y="938592"/>
                </a:moveTo>
                <a:lnTo>
                  <a:pt x="198317" y="1218599"/>
                </a:lnTo>
                <a:lnTo>
                  <a:pt x="915499" y="1218599"/>
                </a:lnTo>
                <a:lnTo>
                  <a:pt x="880576" y="938592"/>
                </a:lnTo>
                <a:close/>
                <a:moveTo>
                  <a:pt x="271906" y="637429"/>
                </a:moveTo>
                <a:lnTo>
                  <a:pt x="236982" y="916191"/>
                </a:lnTo>
                <a:lnTo>
                  <a:pt x="878081" y="916191"/>
                </a:lnTo>
                <a:lnTo>
                  <a:pt x="841910" y="637429"/>
                </a:lnTo>
                <a:close/>
                <a:moveTo>
                  <a:pt x="310571" y="335021"/>
                </a:moveTo>
                <a:lnTo>
                  <a:pt x="274401" y="615028"/>
                </a:lnTo>
                <a:lnTo>
                  <a:pt x="839416" y="615028"/>
                </a:lnTo>
                <a:lnTo>
                  <a:pt x="803245" y="335021"/>
                </a:lnTo>
                <a:close/>
                <a:moveTo>
                  <a:pt x="339259" y="104793"/>
                </a:moveTo>
                <a:lnTo>
                  <a:pt x="313066" y="313865"/>
                </a:lnTo>
                <a:lnTo>
                  <a:pt x="800750" y="313865"/>
                </a:lnTo>
                <a:lnTo>
                  <a:pt x="774557" y="104793"/>
                </a:lnTo>
                <a:close/>
                <a:moveTo>
                  <a:pt x="252677" y="0"/>
                </a:moveTo>
                <a:lnTo>
                  <a:pt x="855656" y="0"/>
                </a:lnTo>
                <a:lnTo>
                  <a:pt x="855656" y="97607"/>
                </a:lnTo>
                <a:lnTo>
                  <a:pt x="795204" y="97607"/>
                </a:lnTo>
                <a:lnTo>
                  <a:pt x="1113816" y="2599969"/>
                </a:lnTo>
                <a:lnTo>
                  <a:pt x="1091365" y="2602457"/>
                </a:lnTo>
                <a:lnTo>
                  <a:pt x="1033990" y="2145735"/>
                </a:lnTo>
                <a:lnTo>
                  <a:pt x="79826" y="2145735"/>
                </a:lnTo>
                <a:lnTo>
                  <a:pt x="22451" y="2602457"/>
                </a:lnTo>
                <a:lnTo>
                  <a:pt x="0" y="2599969"/>
                </a:lnTo>
                <a:lnTo>
                  <a:pt x="318613" y="97607"/>
                </a:lnTo>
                <a:lnTo>
                  <a:pt x="252677" y="97607"/>
                </a:lnTo>
                <a:close/>
              </a:path>
            </a:pathLst>
          </a:custGeom>
          <a:solidFill>
            <a:srgbClr val="068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2" name="Freeform 96">
            <a:extLst>
              <a:ext uri="{FF2B5EF4-FFF2-40B4-BE49-F238E27FC236}">
                <a16:creationId xmlns:a16="http://schemas.microsoft.com/office/drawing/2014/main" id="{C23D74AA-CEF5-3F48-BB59-C1D7C13A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240" y="3398790"/>
            <a:ext cx="628942" cy="285638"/>
          </a:xfrm>
          <a:custGeom>
            <a:avLst/>
            <a:gdLst>
              <a:gd name="T0" fmla="*/ 658936 w 1008"/>
              <a:gd name="T1" fmla="*/ 0 h 458"/>
              <a:gd name="T2" fmla="*/ 0 w 1008"/>
              <a:gd name="T3" fmla="*/ 0 h 458"/>
              <a:gd name="T4" fmla="*/ 452159 w 1008"/>
              <a:gd name="T5" fmla="*/ 298897 h 458"/>
              <a:gd name="T6" fmla="*/ 658936 w 1008"/>
              <a:gd name="T7" fmla="*/ 0 h 458"/>
              <a:gd name="T8" fmla="*/ 516286 w 1008"/>
              <a:gd name="T9" fmla="*/ 74561 h 458"/>
              <a:gd name="T10" fmla="*/ 431874 w 1008"/>
              <a:gd name="T11" fmla="*/ 196212 h 458"/>
              <a:gd name="T12" fmla="*/ 248655 w 1008"/>
              <a:gd name="T13" fmla="*/ 74561 h 458"/>
              <a:gd name="T14" fmla="*/ 516286 w 1008"/>
              <a:gd name="T15" fmla="*/ 74561 h 4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8" h="458">
                <a:moveTo>
                  <a:pt x="1007" y="0"/>
                </a:moveTo>
                <a:lnTo>
                  <a:pt x="0" y="0"/>
                </a:lnTo>
                <a:lnTo>
                  <a:pt x="691" y="457"/>
                </a:lnTo>
                <a:lnTo>
                  <a:pt x="1007" y="0"/>
                </a:lnTo>
                <a:close/>
                <a:moveTo>
                  <a:pt x="789" y="114"/>
                </a:moveTo>
                <a:lnTo>
                  <a:pt x="660" y="300"/>
                </a:lnTo>
                <a:lnTo>
                  <a:pt x="380" y="114"/>
                </a:lnTo>
                <a:lnTo>
                  <a:pt x="789" y="114"/>
                </a:lnTo>
                <a:close/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3" name="Freeform 97">
            <a:extLst>
              <a:ext uri="{FF2B5EF4-FFF2-40B4-BE49-F238E27FC236}">
                <a16:creationId xmlns:a16="http://schemas.microsoft.com/office/drawing/2014/main" id="{A1994DB0-E061-F041-8DBE-CF695D61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56" y="4571556"/>
            <a:ext cx="74156" cy="38451"/>
          </a:xfrm>
          <a:custGeom>
            <a:avLst/>
            <a:gdLst>
              <a:gd name="T0" fmla="*/ 0 w 117"/>
              <a:gd name="T1" fmla="*/ 661 h 61"/>
              <a:gd name="T2" fmla="*/ 38552 w 117"/>
              <a:gd name="T3" fmla="*/ 39663 h 61"/>
              <a:gd name="T4" fmla="*/ 77104 w 117"/>
              <a:gd name="T5" fmla="*/ 39663 h 61"/>
              <a:gd name="T6" fmla="*/ 33899 w 117"/>
              <a:gd name="T7" fmla="*/ 0 h 61"/>
              <a:gd name="T8" fmla="*/ 0 w 117"/>
              <a:gd name="T9" fmla="*/ 661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" h="61">
                <a:moveTo>
                  <a:pt x="0" y="1"/>
                </a:moveTo>
                <a:lnTo>
                  <a:pt x="58" y="60"/>
                </a:lnTo>
                <a:lnTo>
                  <a:pt x="116" y="60"/>
                </a:lnTo>
                <a:lnTo>
                  <a:pt x="51" y="0"/>
                </a:lnTo>
                <a:lnTo>
                  <a:pt x="0" y="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4" name="Freeform 98">
            <a:extLst>
              <a:ext uri="{FF2B5EF4-FFF2-40B4-BE49-F238E27FC236}">
                <a16:creationId xmlns:a16="http://schemas.microsoft.com/office/drawing/2014/main" id="{50B31C74-3FC0-B14D-ACB9-7346DC14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310" y="4522117"/>
            <a:ext cx="131831" cy="87889"/>
          </a:xfrm>
          <a:custGeom>
            <a:avLst/>
            <a:gdLst>
              <a:gd name="T0" fmla="*/ 0 w 210"/>
              <a:gd name="T1" fmla="*/ 12982 h 142"/>
              <a:gd name="T2" fmla="*/ 7242 w 210"/>
              <a:gd name="T3" fmla="*/ 35051 h 142"/>
              <a:gd name="T4" fmla="*/ 4609 w 210"/>
              <a:gd name="T5" fmla="*/ 53225 h 142"/>
              <a:gd name="T6" fmla="*/ 38185 w 210"/>
              <a:gd name="T7" fmla="*/ 52576 h 142"/>
              <a:gd name="T8" fmla="*/ 80978 w 210"/>
              <a:gd name="T9" fmla="*/ 91521 h 142"/>
              <a:gd name="T10" fmla="*/ 137597 w 210"/>
              <a:gd name="T11" fmla="*/ 91521 h 142"/>
              <a:gd name="T12" fmla="*/ 137597 w 210"/>
              <a:gd name="T13" fmla="*/ 91521 h 142"/>
              <a:gd name="T14" fmla="*/ 96779 w 210"/>
              <a:gd name="T15" fmla="*/ 59067 h 142"/>
              <a:gd name="T16" fmla="*/ 96779 w 210"/>
              <a:gd name="T17" fmla="*/ 59067 h 142"/>
              <a:gd name="T18" fmla="*/ 41477 w 210"/>
              <a:gd name="T19" fmla="*/ 0 h 142"/>
              <a:gd name="T20" fmla="*/ 0 w 210"/>
              <a:gd name="T21" fmla="*/ 12982 h 1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0" h="142">
                <a:moveTo>
                  <a:pt x="0" y="20"/>
                </a:moveTo>
                <a:lnTo>
                  <a:pt x="11" y="54"/>
                </a:lnTo>
                <a:lnTo>
                  <a:pt x="7" y="82"/>
                </a:lnTo>
                <a:lnTo>
                  <a:pt x="58" y="81"/>
                </a:lnTo>
                <a:lnTo>
                  <a:pt x="123" y="141"/>
                </a:lnTo>
                <a:lnTo>
                  <a:pt x="209" y="141"/>
                </a:lnTo>
                <a:cubicBezTo>
                  <a:pt x="209" y="141"/>
                  <a:pt x="203" y="100"/>
                  <a:pt x="147" y="91"/>
                </a:cubicBezTo>
                <a:cubicBezTo>
                  <a:pt x="89" y="82"/>
                  <a:pt x="63" y="0"/>
                  <a:pt x="63" y="0"/>
                </a:cubicBezTo>
                <a:lnTo>
                  <a:pt x="0" y="20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5" name="Freeform 100">
            <a:extLst>
              <a:ext uri="{FF2B5EF4-FFF2-40B4-BE49-F238E27FC236}">
                <a16:creationId xmlns:a16="http://schemas.microsoft.com/office/drawing/2014/main" id="{543C48AF-2C16-5D40-B163-E5594E73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311" y="4522117"/>
            <a:ext cx="49436" cy="32959"/>
          </a:xfrm>
          <a:custGeom>
            <a:avLst/>
            <a:gdLst>
              <a:gd name="T0" fmla="*/ 41875 w 78"/>
              <a:gd name="T1" fmla="*/ 0 h 53"/>
              <a:gd name="T2" fmla="*/ 0 w 78"/>
              <a:gd name="T3" fmla="*/ 13043 h 53"/>
              <a:gd name="T4" fmla="*/ 6647 w 78"/>
              <a:gd name="T5" fmla="*/ 33912 h 53"/>
              <a:gd name="T6" fmla="*/ 51180 w 78"/>
              <a:gd name="T7" fmla="*/ 20869 h 53"/>
              <a:gd name="T8" fmla="*/ 51180 w 78"/>
              <a:gd name="T9" fmla="*/ 20869 h 53"/>
              <a:gd name="T10" fmla="*/ 41875 w 78"/>
              <a:gd name="T11" fmla="*/ 0 h 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53">
                <a:moveTo>
                  <a:pt x="63" y="0"/>
                </a:moveTo>
                <a:lnTo>
                  <a:pt x="0" y="20"/>
                </a:lnTo>
                <a:lnTo>
                  <a:pt x="10" y="52"/>
                </a:lnTo>
                <a:lnTo>
                  <a:pt x="77" y="32"/>
                </a:lnTo>
                <a:cubicBezTo>
                  <a:pt x="68" y="14"/>
                  <a:pt x="63" y="0"/>
                  <a:pt x="63" y="0"/>
                </a:cubicBezTo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33179DA4-47BF-844A-BD8A-E94A130E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831" y="4546838"/>
            <a:ext cx="120845" cy="60424"/>
          </a:xfrm>
          <a:custGeom>
            <a:avLst/>
            <a:gdLst>
              <a:gd name="T0" fmla="*/ 99154 w 193"/>
              <a:gd name="T1" fmla="*/ 30363 h 96"/>
              <a:gd name="T2" fmla="*/ 99154 w 193"/>
              <a:gd name="T3" fmla="*/ 30363 h 96"/>
              <a:gd name="T4" fmla="*/ 45309 w 193"/>
              <a:gd name="T5" fmla="*/ 15182 h 96"/>
              <a:gd name="T6" fmla="*/ 44652 w 193"/>
              <a:gd name="T7" fmla="*/ 0 h 96"/>
              <a:gd name="T8" fmla="*/ 4597 w 193"/>
              <a:gd name="T9" fmla="*/ 660 h 96"/>
              <a:gd name="T10" fmla="*/ 4597 w 193"/>
              <a:gd name="T11" fmla="*/ 17162 h 96"/>
              <a:gd name="T12" fmla="*/ 4597 w 193"/>
              <a:gd name="T13" fmla="*/ 17162 h 96"/>
              <a:gd name="T14" fmla="*/ 0 w 193"/>
              <a:gd name="T15" fmla="*/ 40264 h 96"/>
              <a:gd name="T16" fmla="*/ 0 w 193"/>
              <a:gd name="T17" fmla="*/ 40264 h 96"/>
              <a:gd name="T18" fmla="*/ 4597 w 193"/>
              <a:gd name="T19" fmla="*/ 62707 h 96"/>
              <a:gd name="T20" fmla="*/ 122793 w 193"/>
              <a:gd name="T21" fmla="*/ 62707 h 96"/>
              <a:gd name="T22" fmla="*/ 122793 w 193"/>
              <a:gd name="T23" fmla="*/ 62707 h 96"/>
              <a:gd name="T24" fmla="*/ 99154 w 193"/>
              <a:gd name="T25" fmla="*/ 30363 h 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3" h="96">
                <a:moveTo>
                  <a:pt x="151" y="46"/>
                </a:moveTo>
                <a:lnTo>
                  <a:pt x="151" y="46"/>
                </a:lnTo>
                <a:cubicBezTo>
                  <a:pt x="129" y="38"/>
                  <a:pt x="69" y="23"/>
                  <a:pt x="69" y="23"/>
                </a:cubicBezTo>
                <a:lnTo>
                  <a:pt x="68" y="0"/>
                </a:lnTo>
                <a:lnTo>
                  <a:pt x="7" y="1"/>
                </a:lnTo>
                <a:lnTo>
                  <a:pt x="7" y="26"/>
                </a:lnTo>
                <a:cubicBezTo>
                  <a:pt x="7" y="26"/>
                  <a:pt x="0" y="45"/>
                  <a:pt x="0" y="61"/>
                </a:cubicBezTo>
                <a:cubicBezTo>
                  <a:pt x="0" y="80"/>
                  <a:pt x="7" y="95"/>
                  <a:pt x="7" y="95"/>
                </a:cubicBezTo>
                <a:lnTo>
                  <a:pt x="187" y="95"/>
                </a:lnTo>
                <a:cubicBezTo>
                  <a:pt x="187" y="95"/>
                  <a:pt x="192" y="61"/>
                  <a:pt x="151" y="46"/>
                </a:cubicBez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7" name="Freeform 102">
            <a:extLst>
              <a:ext uri="{FF2B5EF4-FFF2-40B4-BE49-F238E27FC236}">
                <a16:creationId xmlns:a16="http://schemas.microsoft.com/office/drawing/2014/main" id="{F269C9DA-BC9D-CA4D-8CD3-068E081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536" y="3621258"/>
            <a:ext cx="52182" cy="74157"/>
          </a:xfrm>
          <a:custGeom>
            <a:avLst/>
            <a:gdLst>
              <a:gd name="T0" fmla="*/ 54058 w 82"/>
              <a:gd name="T1" fmla="*/ 77110 h 118"/>
              <a:gd name="T2" fmla="*/ 7341 w 82"/>
              <a:gd name="T3" fmla="*/ 77110 h 118"/>
              <a:gd name="T4" fmla="*/ 0 w 82"/>
              <a:gd name="T5" fmla="*/ 0 h 118"/>
              <a:gd name="T6" fmla="*/ 46716 w 82"/>
              <a:gd name="T7" fmla="*/ 0 h 118"/>
              <a:gd name="T8" fmla="*/ 54058 w 82"/>
              <a:gd name="T9" fmla="*/ 77110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" h="118">
                <a:moveTo>
                  <a:pt x="81" y="117"/>
                </a:moveTo>
                <a:lnTo>
                  <a:pt x="11" y="117"/>
                </a:lnTo>
                <a:lnTo>
                  <a:pt x="0" y="0"/>
                </a:lnTo>
                <a:lnTo>
                  <a:pt x="70" y="0"/>
                </a:lnTo>
                <a:lnTo>
                  <a:pt x="81" y="117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8" name="Freeform 103">
            <a:extLst>
              <a:ext uri="{FF2B5EF4-FFF2-40B4-BE49-F238E27FC236}">
                <a16:creationId xmlns:a16="http://schemas.microsoft.com/office/drawing/2014/main" id="{9F28D505-D40F-D94D-9ACC-684C1B5F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886" y="3621257"/>
            <a:ext cx="43944" cy="32959"/>
          </a:xfrm>
          <a:custGeom>
            <a:avLst/>
            <a:gdLst>
              <a:gd name="T0" fmla="*/ 45436 w 71"/>
              <a:gd name="T1" fmla="*/ 24323 h 54"/>
              <a:gd name="T2" fmla="*/ 7140 w 71"/>
              <a:gd name="T3" fmla="*/ 0 h 54"/>
              <a:gd name="T4" fmla="*/ 0 w 71"/>
              <a:gd name="T5" fmla="*/ 7681 h 54"/>
              <a:gd name="T6" fmla="*/ 38296 w 71"/>
              <a:gd name="T7" fmla="*/ 33924 h 54"/>
              <a:gd name="T8" fmla="*/ 45436 w 71"/>
              <a:gd name="T9" fmla="*/ 24323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54">
                <a:moveTo>
                  <a:pt x="70" y="38"/>
                </a:moveTo>
                <a:lnTo>
                  <a:pt x="11" y="0"/>
                </a:lnTo>
                <a:lnTo>
                  <a:pt x="0" y="12"/>
                </a:lnTo>
                <a:lnTo>
                  <a:pt x="59" y="53"/>
                </a:lnTo>
                <a:lnTo>
                  <a:pt x="70" y="38"/>
                </a:lnTo>
              </a:path>
            </a:pathLst>
          </a:custGeom>
          <a:solidFill>
            <a:srgbClr val="B3D3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69" name="Freeform 105">
            <a:extLst>
              <a:ext uri="{FF2B5EF4-FFF2-40B4-BE49-F238E27FC236}">
                <a16:creationId xmlns:a16="http://schemas.microsoft.com/office/drawing/2014/main" id="{4DB64A55-D7AD-2E43-9B8E-060BCEF5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71" y="3703654"/>
            <a:ext cx="90633" cy="236201"/>
          </a:xfrm>
          <a:custGeom>
            <a:avLst/>
            <a:gdLst>
              <a:gd name="T0" fmla="*/ 54960 w 147"/>
              <a:gd name="T1" fmla="*/ 0 h 380"/>
              <a:gd name="T2" fmla="*/ 54960 w 147"/>
              <a:gd name="T3" fmla="*/ 0 h 380"/>
              <a:gd name="T4" fmla="*/ 5819 w 147"/>
              <a:gd name="T5" fmla="*/ 125809 h 380"/>
              <a:gd name="T6" fmla="*/ 5819 w 147"/>
              <a:gd name="T7" fmla="*/ 125809 h 380"/>
              <a:gd name="T8" fmla="*/ 94402 w 147"/>
              <a:gd name="T9" fmla="*/ 247054 h 380"/>
              <a:gd name="T10" fmla="*/ 54960 w 147"/>
              <a:gd name="T11" fmla="*/ 0 h 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" h="380">
                <a:moveTo>
                  <a:pt x="85" y="0"/>
                </a:moveTo>
                <a:lnTo>
                  <a:pt x="85" y="0"/>
                </a:lnTo>
                <a:cubicBezTo>
                  <a:pt x="85" y="0"/>
                  <a:pt x="27" y="46"/>
                  <a:pt x="9" y="193"/>
                </a:cubicBezTo>
                <a:cubicBezTo>
                  <a:pt x="0" y="264"/>
                  <a:pt x="146" y="379"/>
                  <a:pt x="146" y="379"/>
                </a:cubicBezTo>
                <a:lnTo>
                  <a:pt x="85" y="0"/>
                </a:lnTo>
              </a:path>
            </a:pathLst>
          </a:custGeom>
          <a:solidFill>
            <a:srgbClr val="B3D3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0" name="Freeform 106">
            <a:extLst>
              <a:ext uri="{FF2B5EF4-FFF2-40B4-BE49-F238E27FC236}">
                <a16:creationId xmlns:a16="http://schemas.microsoft.com/office/drawing/2014/main" id="{71F1C7C8-5233-5A4D-9BAB-A306A6D2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90" y="3519637"/>
            <a:ext cx="104366" cy="142820"/>
          </a:xfrm>
          <a:custGeom>
            <a:avLst/>
            <a:gdLst>
              <a:gd name="T0" fmla="*/ 97583 w 166"/>
              <a:gd name="T1" fmla="*/ 38421 h 230"/>
              <a:gd name="T2" fmla="*/ 97583 w 166"/>
              <a:gd name="T3" fmla="*/ 38421 h 230"/>
              <a:gd name="T4" fmla="*/ 89671 w 166"/>
              <a:gd name="T5" fmla="*/ 143264 h 230"/>
              <a:gd name="T6" fmla="*/ 89671 w 166"/>
              <a:gd name="T7" fmla="*/ 143264 h 230"/>
              <a:gd name="T8" fmla="*/ 3956 w 166"/>
              <a:gd name="T9" fmla="*/ 70981 h 230"/>
              <a:gd name="T10" fmla="*/ 3956 w 166"/>
              <a:gd name="T11" fmla="*/ 70981 h 230"/>
              <a:gd name="T12" fmla="*/ 34945 w 166"/>
              <a:gd name="T13" fmla="*/ 7814 h 230"/>
              <a:gd name="T14" fmla="*/ 34945 w 166"/>
              <a:gd name="T15" fmla="*/ 7814 h 230"/>
              <a:gd name="T16" fmla="*/ 97583 w 166"/>
              <a:gd name="T17" fmla="*/ 38421 h 2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" h="230">
                <a:moveTo>
                  <a:pt x="148" y="59"/>
                </a:moveTo>
                <a:lnTo>
                  <a:pt x="148" y="59"/>
                </a:lnTo>
                <a:cubicBezTo>
                  <a:pt x="162" y="99"/>
                  <a:pt x="165" y="211"/>
                  <a:pt x="136" y="220"/>
                </a:cubicBezTo>
                <a:cubicBezTo>
                  <a:pt x="107" y="229"/>
                  <a:pt x="17" y="199"/>
                  <a:pt x="6" y="109"/>
                </a:cubicBezTo>
                <a:cubicBezTo>
                  <a:pt x="0" y="67"/>
                  <a:pt x="13" y="26"/>
                  <a:pt x="53" y="12"/>
                </a:cubicBezTo>
                <a:cubicBezTo>
                  <a:pt x="92" y="0"/>
                  <a:pt x="135" y="20"/>
                  <a:pt x="148" y="59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1" name="Freeform 107">
            <a:extLst>
              <a:ext uri="{FF2B5EF4-FFF2-40B4-BE49-F238E27FC236}">
                <a16:creationId xmlns:a16="http://schemas.microsoft.com/office/drawing/2014/main" id="{7E27AE9C-D843-E445-B0F9-2F8E987A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043" y="3681681"/>
            <a:ext cx="74154" cy="13733"/>
          </a:xfrm>
          <a:custGeom>
            <a:avLst/>
            <a:gdLst>
              <a:gd name="T0" fmla="*/ 77102 w 117"/>
              <a:gd name="T1" fmla="*/ 13776 h 23"/>
              <a:gd name="T2" fmla="*/ 1994 w 117"/>
              <a:gd name="T3" fmla="*/ 13776 h 23"/>
              <a:gd name="T4" fmla="*/ 0 w 117"/>
              <a:gd name="T5" fmla="*/ 0 h 23"/>
              <a:gd name="T6" fmla="*/ 75108 w 117"/>
              <a:gd name="T7" fmla="*/ 0 h 23"/>
              <a:gd name="T8" fmla="*/ 77102 w 117"/>
              <a:gd name="T9" fmla="*/ 1377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" h="23">
                <a:moveTo>
                  <a:pt x="116" y="22"/>
                </a:moveTo>
                <a:lnTo>
                  <a:pt x="3" y="22"/>
                </a:lnTo>
                <a:lnTo>
                  <a:pt x="0" y="0"/>
                </a:lnTo>
                <a:lnTo>
                  <a:pt x="113" y="0"/>
                </a:lnTo>
                <a:lnTo>
                  <a:pt x="116" y="22"/>
                </a:lnTo>
              </a:path>
            </a:pathLst>
          </a:custGeom>
          <a:solidFill>
            <a:srgbClr val="B3D3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2" name="Freeform 108">
            <a:extLst>
              <a:ext uri="{FF2B5EF4-FFF2-40B4-BE49-F238E27FC236}">
                <a16:creationId xmlns:a16="http://schemas.microsoft.com/office/drawing/2014/main" id="{38420A69-F0EC-3148-8DEB-896E4E0A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423" y="3978306"/>
            <a:ext cx="153803" cy="576771"/>
          </a:xfrm>
          <a:custGeom>
            <a:avLst/>
            <a:gdLst>
              <a:gd name="T0" fmla="*/ 148940 w 248"/>
              <a:gd name="T1" fmla="*/ 8501 h 925"/>
              <a:gd name="T2" fmla="*/ 160647 w 248"/>
              <a:gd name="T3" fmla="*/ 357687 h 925"/>
              <a:gd name="T4" fmla="*/ 121623 w 248"/>
              <a:gd name="T5" fmla="*/ 602902 h 925"/>
              <a:gd name="T6" fmla="*/ 70893 w 248"/>
              <a:gd name="T7" fmla="*/ 604210 h 925"/>
              <a:gd name="T8" fmla="*/ 70893 w 248"/>
              <a:gd name="T9" fmla="*/ 604210 h 925"/>
              <a:gd name="T10" fmla="*/ 81299 w 248"/>
              <a:gd name="T11" fmla="*/ 347225 h 925"/>
              <a:gd name="T12" fmla="*/ 81299 w 248"/>
              <a:gd name="T13" fmla="*/ 347225 h 925"/>
              <a:gd name="T14" fmla="*/ 52031 w 248"/>
              <a:gd name="T15" fmla="*/ 154976 h 925"/>
              <a:gd name="T16" fmla="*/ 52031 w 248"/>
              <a:gd name="T17" fmla="*/ 154976 h 925"/>
              <a:gd name="T18" fmla="*/ 52682 w 248"/>
              <a:gd name="T19" fmla="*/ 0 h 925"/>
              <a:gd name="T20" fmla="*/ 148940 w 248"/>
              <a:gd name="T21" fmla="*/ 8501 h 9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8" h="925">
                <a:moveTo>
                  <a:pt x="229" y="13"/>
                </a:moveTo>
                <a:lnTo>
                  <a:pt x="247" y="547"/>
                </a:lnTo>
                <a:lnTo>
                  <a:pt x="187" y="922"/>
                </a:lnTo>
                <a:lnTo>
                  <a:pt x="109" y="924"/>
                </a:lnTo>
                <a:cubicBezTo>
                  <a:pt x="109" y="924"/>
                  <a:pt x="69" y="663"/>
                  <a:pt x="125" y="531"/>
                </a:cubicBezTo>
                <a:cubicBezTo>
                  <a:pt x="125" y="531"/>
                  <a:pt x="83" y="325"/>
                  <a:pt x="80" y="237"/>
                </a:cubicBezTo>
                <a:cubicBezTo>
                  <a:pt x="80" y="237"/>
                  <a:pt x="0" y="106"/>
                  <a:pt x="81" y="0"/>
                </a:cubicBezTo>
                <a:lnTo>
                  <a:pt x="229" y="13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3" name="Freeform 109">
            <a:extLst>
              <a:ext uri="{FF2B5EF4-FFF2-40B4-BE49-F238E27FC236}">
                <a16:creationId xmlns:a16="http://schemas.microsoft.com/office/drawing/2014/main" id="{4938D96A-EE9B-E846-8FBA-8456D33B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113" y="3566328"/>
            <a:ext cx="79647" cy="74157"/>
          </a:xfrm>
          <a:custGeom>
            <a:avLst/>
            <a:gdLst>
              <a:gd name="T0" fmla="*/ 20229 w 128"/>
              <a:gd name="T1" fmla="*/ 75177 h 120"/>
              <a:gd name="T2" fmla="*/ 20229 w 128"/>
              <a:gd name="T3" fmla="*/ 75177 h 120"/>
              <a:gd name="T4" fmla="*/ 44374 w 128"/>
              <a:gd name="T5" fmla="*/ 48606 h 120"/>
              <a:gd name="T6" fmla="*/ 44374 w 128"/>
              <a:gd name="T7" fmla="*/ 48606 h 120"/>
              <a:gd name="T8" fmla="*/ 71782 w 128"/>
              <a:gd name="T9" fmla="*/ 29811 h 120"/>
              <a:gd name="T10" fmla="*/ 71782 w 128"/>
              <a:gd name="T11" fmla="*/ 29811 h 120"/>
              <a:gd name="T12" fmla="*/ 67214 w 128"/>
              <a:gd name="T13" fmla="*/ 29163 h 120"/>
              <a:gd name="T14" fmla="*/ 67214 w 128"/>
              <a:gd name="T15" fmla="*/ 29163 h 120"/>
              <a:gd name="T16" fmla="*/ 78308 w 128"/>
              <a:gd name="T17" fmla="*/ 19442 h 120"/>
              <a:gd name="T18" fmla="*/ 78308 w 128"/>
              <a:gd name="T19" fmla="*/ 19442 h 120"/>
              <a:gd name="T20" fmla="*/ 71129 w 128"/>
              <a:gd name="T21" fmla="*/ 18146 h 120"/>
              <a:gd name="T22" fmla="*/ 71129 w 128"/>
              <a:gd name="T23" fmla="*/ 18146 h 120"/>
              <a:gd name="T24" fmla="*/ 81570 w 128"/>
              <a:gd name="T25" fmla="*/ 8425 h 120"/>
              <a:gd name="T26" fmla="*/ 81570 w 128"/>
              <a:gd name="T27" fmla="*/ 8425 h 120"/>
              <a:gd name="T28" fmla="*/ 69172 w 128"/>
              <a:gd name="T29" fmla="*/ 8425 h 120"/>
              <a:gd name="T30" fmla="*/ 69172 w 128"/>
              <a:gd name="T31" fmla="*/ 8425 h 120"/>
              <a:gd name="T32" fmla="*/ 69824 w 128"/>
              <a:gd name="T33" fmla="*/ 648 h 120"/>
              <a:gd name="T34" fmla="*/ 69824 w 128"/>
              <a:gd name="T35" fmla="*/ 648 h 120"/>
              <a:gd name="T36" fmla="*/ 20229 w 128"/>
              <a:gd name="T37" fmla="*/ 16850 h 120"/>
              <a:gd name="T38" fmla="*/ 0 w 128"/>
              <a:gd name="T39" fmla="*/ 61567 h 120"/>
              <a:gd name="T40" fmla="*/ 20229 w 128"/>
              <a:gd name="T41" fmla="*/ 75177 h 12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8" h="120">
                <a:moveTo>
                  <a:pt x="31" y="116"/>
                </a:moveTo>
                <a:lnTo>
                  <a:pt x="31" y="116"/>
                </a:lnTo>
                <a:cubicBezTo>
                  <a:pt x="31" y="116"/>
                  <a:pt x="68" y="119"/>
                  <a:pt x="68" y="75"/>
                </a:cubicBezTo>
                <a:cubicBezTo>
                  <a:pt x="68" y="75"/>
                  <a:pt x="107" y="61"/>
                  <a:pt x="110" y="46"/>
                </a:cubicBezTo>
                <a:cubicBezTo>
                  <a:pt x="110" y="45"/>
                  <a:pt x="103" y="45"/>
                  <a:pt x="103" y="45"/>
                </a:cubicBezTo>
                <a:cubicBezTo>
                  <a:pt x="103" y="45"/>
                  <a:pt x="121" y="39"/>
                  <a:pt x="120" y="30"/>
                </a:cubicBezTo>
                <a:cubicBezTo>
                  <a:pt x="120" y="28"/>
                  <a:pt x="109" y="28"/>
                  <a:pt x="109" y="28"/>
                </a:cubicBezTo>
                <a:cubicBezTo>
                  <a:pt x="109" y="28"/>
                  <a:pt x="122" y="20"/>
                  <a:pt x="125" y="13"/>
                </a:cubicBezTo>
                <a:cubicBezTo>
                  <a:pt x="127" y="8"/>
                  <a:pt x="106" y="13"/>
                  <a:pt x="106" y="13"/>
                </a:cubicBezTo>
                <a:cubicBezTo>
                  <a:pt x="106" y="13"/>
                  <a:pt x="113" y="2"/>
                  <a:pt x="107" y="1"/>
                </a:cubicBezTo>
                <a:cubicBezTo>
                  <a:pt x="102" y="0"/>
                  <a:pt x="31" y="26"/>
                  <a:pt x="31" y="26"/>
                </a:cubicBezTo>
                <a:lnTo>
                  <a:pt x="0" y="95"/>
                </a:lnTo>
                <a:lnTo>
                  <a:pt x="31" y="116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4" name="Freeform 110">
            <a:extLst>
              <a:ext uri="{FF2B5EF4-FFF2-40B4-BE49-F238E27FC236}">
                <a16:creationId xmlns:a16="http://schemas.microsoft.com/office/drawing/2014/main" id="{EBF59F8F-F4D8-B943-8324-247CE399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846" y="4003025"/>
            <a:ext cx="90635" cy="164791"/>
          </a:xfrm>
          <a:custGeom>
            <a:avLst/>
            <a:gdLst>
              <a:gd name="T0" fmla="*/ 94395 w 145"/>
              <a:gd name="T1" fmla="*/ 172161 h 263"/>
              <a:gd name="T2" fmla="*/ 88496 w 145"/>
              <a:gd name="T3" fmla="*/ 6571 h 263"/>
              <a:gd name="T4" fmla="*/ 55064 w 145"/>
              <a:gd name="T5" fmla="*/ 2628 h 263"/>
              <a:gd name="T6" fmla="*/ 55064 w 145"/>
              <a:gd name="T7" fmla="*/ 2628 h 263"/>
              <a:gd name="T8" fmla="*/ 8522 w 145"/>
              <a:gd name="T9" fmla="*/ 35484 h 263"/>
              <a:gd name="T10" fmla="*/ 8522 w 145"/>
              <a:gd name="T11" fmla="*/ 35484 h 263"/>
              <a:gd name="T12" fmla="*/ 60308 w 145"/>
              <a:gd name="T13" fmla="*/ 137992 h 263"/>
              <a:gd name="T14" fmla="*/ 60308 w 145"/>
              <a:gd name="T15" fmla="*/ 137992 h 263"/>
              <a:gd name="T16" fmla="*/ 94395 w 145"/>
              <a:gd name="T17" fmla="*/ 172161 h 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" h="263">
                <a:moveTo>
                  <a:pt x="144" y="262"/>
                </a:moveTo>
                <a:lnTo>
                  <a:pt x="135" y="10"/>
                </a:lnTo>
                <a:lnTo>
                  <a:pt x="84" y="4"/>
                </a:lnTo>
                <a:cubicBezTo>
                  <a:pt x="51" y="0"/>
                  <a:pt x="20" y="21"/>
                  <a:pt x="13" y="54"/>
                </a:cubicBezTo>
                <a:cubicBezTo>
                  <a:pt x="0" y="107"/>
                  <a:pt x="26" y="185"/>
                  <a:pt x="92" y="210"/>
                </a:cubicBezTo>
                <a:cubicBezTo>
                  <a:pt x="93" y="210"/>
                  <a:pt x="107" y="262"/>
                  <a:pt x="144" y="262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5" name="Freeform 111">
            <a:extLst>
              <a:ext uri="{FF2B5EF4-FFF2-40B4-BE49-F238E27FC236}">
                <a16:creationId xmlns:a16="http://schemas.microsoft.com/office/drawing/2014/main" id="{5C8328BE-7BFD-FD4D-8A65-091A2903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860" y="3983799"/>
            <a:ext cx="280140" cy="560291"/>
          </a:xfrm>
          <a:custGeom>
            <a:avLst/>
            <a:gdLst>
              <a:gd name="T0" fmla="*/ 165257 w 448"/>
              <a:gd name="T1" fmla="*/ 10458 h 899"/>
              <a:gd name="T2" fmla="*/ 249854 w 448"/>
              <a:gd name="T3" fmla="*/ 315033 h 899"/>
              <a:gd name="T4" fmla="*/ 293135 w 448"/>
              <a:gd name="T5" fmla="*/ 570589 h 899"/>
              <a:gd name="T6" fmla="*/ 240673 w 448"/>
              <a:gd name="T7" fmla="*/ 586928 h 899"/>
              <a:gd name="T8" fmla="*/ 240673 w 448"/>
              <a:gd name="T9" fmla="*/ 586928 h 899"/>
              <a:gd name="T10" fmla="*/ 172471 w 448"/>
              <a:gd name="T11" fmla="*/ 340523 h 899"/>
              <a:gd name="T12" fmla="*/ 172471 w 448"/>
              <a:gd name="T13" fmla="*/ 340523 h 899"/>
              <a:gd name="T14" fmla="*/ 81973 w 448"/>
              <a:gd name="T15" fmla="*/ 152288 h 899"/>
              <a:gd name="T16" fmla="*/ 81973 w 448"/>
              <a:gd name="T17" fmla="*/ 152288 h 899"/>
              <a:gd name="T18" fmla="*/ 34101 w 448"/>
              <a:gd name="T19" fmla="*/ 0 h 899"/>
              <a:gd name="T20" fmla="*/ 165257 w 448"/>
              <a:gd name="T21" fmla="*/ 10458 h 8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8" h="899">
                <a:moveTo>
                  <a:pt x="252" y="16"/>
                </a:moveTo>
                <a:lnTo>
                  <a:pt x="381" y="482"/>
                </a:lnTo>
                <a:lnTo>
                  <a:pt x="447" y="873"/>
                </a:lnTo>
                <a:lnTo>
                  <a:pt x="367" y="898"/>
                </a:lnTo>
                <a:cubicBezTo>
                  <a:pt x="367" y="898"/>
                  <a:pt x="243" y="622"/>
                  <a:pt x="263" y="521"/>
                </a:cubicBezTo>
                <a:cubicBezTo>
                  <a:pt x="263" y="521"/>
                  <a:pt x="151" y="320"/>
                  <a:pt x="125" y="233"/>
                </a:cubicBezTo>
                <a:cubicBezTo>
                  <a:pt x="125" y="233"/>
                  <a:pt x="0" y="171"/>
                  <a:pt x="52" y="0"/>
                </a:cubicBezTo>
                <a:lnTo>
                  <a:pt x="252" y="16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E3DE17B7-18DD-4A43-94FC-D2DC85C8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230" y="3626751"/>
            <a:ext cx="413483" cy="367411"/>
          </a:xfrm>
          <a:custGeom>
            <a:avLst/>
            <a:gdLst>
              <a:gd name="connsiteX0" fmla="*/ 753441 w 826966"/>
              <a:gd name="connsiteY0" fmla="*/ 0 h 734822"/>
              <a:gd name="connsiteX1" fmla="*/ 826966 w 826966"/>
              <a:gd name="connsiteY1" fmla="*/ 51144 h 734822"/>
              <a:gd name="connsiteX2" fmla="*/ 645022 w 826966"/>
              <a:gd name="connsiteY2" fmla="*/ 311858 h 734822"/>
              <a:gd name="connsiteX3" fmla="*/ 359294 w 826966"/>
              <a:gd name="connsiteY3" fmla="*/ 301952 h 734822"/>
              <a:gd name="connsiteX4" fmla="*/ 371079 w 826966"/>
              <a:gd name="connsiteY4" fmla="*/ 326933 h 734822"/>
              <a:gd name="connsiteX5" fmla="*/ 389389 w 826966"/>
              <a:gd name="connsiteY5" fmla="*/ 460399 h 734822"/>
              <a:gd name="connsiteX6" fmla="*/ 326792 w 826966"/>
              <a:gd name="connsiteY6" fmla="*/ 481605 h 734822"/>
              <a:gd name="connsiteX7" fmla="*/ 314272 w 826966"/>
              <a:gd name="connsiteY7" fmla="*/ 540231 h 734822"/>
              <a:gd name="connsiteX8" fmla="*/ 314272 w 826966"/>
              <a:gd name="connsiteY8" fmla="*/ 640021 h 734822"/>
              <a:gd name="connsiteX9" fmla="*/ 334303 w 826966"/>
              <a:gd name="connsiteY9" fmla="*/ 734822 h 734822"/>
              <a:gd name="connsiteX10" fmla="*/ 22567 w 826966"/>
              <a:gd name="connsiteY10" fmla="*/ 708627 h 734822"/>
              <a:gd name="connsiteX11" fmla="*/ 56370 w 826966"/>
              <a:gd name="connsiteY11" fmla="*/ 632537 h 734822"/>
              <a:gd name="connsiteX12" fmla="*/ 62630 w 826966"/>
              <a:gd name="connsiteY12" fmla="*/ 568921 h 734822"/>
              <a:gd name="connsiteX13" fmla="*/ 20063 w 826966"/>
              <a:gd name="connsiteY13" fmla="*/ 375578 h 734822"/>
              <a:gd name="connsiteX14" fmla="*/ 32 w 826966"/>
              <a:gd name="connsiteY14" fmla="*/ 218409 h 734822"/>
              <a:gd name="connsiteX15" fmla="*/ 80157 w 826966"/>
              <a:gd name="connsiteY15" fmla="*/ 137329 h 734822"/>
              <a:gd name="connsiteX16" fmla="*/ 264610 w 826966"/>
              <a:gd name="connsiteY16" fmla="*/ 137329 h 734822"/>
              <a:gd name="connsiteX17" fmla="*/ 262442 w 826966"/>
              <a:gd name="connsiteY17" fmla="*/ 133475 h 734822"/>
              <a:gd name="connsiteX18" fmla="*/ 573990 w 826966"/>
              <a:gd name="connsiteY18" fmla="*/ 200837 h 7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6966" h="734822">
                <a:moveTo>
                  <a:pt x="753441" y="0"/>
                </a:moveTo>
                <a:lnTo>
                  <a:pt x="826966" y="51144"/>
                </a:lnTo>
                <a:lnTo>
                  <a:pt x="645022" y="311858"/>
                </a:lnTo>
                <a:lnTo>
                  <a:pt x="359294" y="301952"/>
                </a:lnTo>
                <a:lnTo>
                  <a:pt x="371079" y="326933"/>
                </a:lnTo>
                <a:cubicBezTo>
                  <a:pt x="394260" y="381639"/>
                  <a:pt x="407230" y="433737"/>
                  <a:pt x="389389" y="460399"/>
                </a:cubicBezTo>
                <a:cubicBezTo>
                  <a:pt x="369358" y="489089"/>
                  <a:pt x="326792" y="481605"/>
                  <a:pt x="326792" y="481605"/>
                </a:cubicBezTo>
                <a:lnTo>
                  <a:pt x="314272" y="540231"/>
                </a:lnTo>
                <a:cubicBezTo>
                  <a:pt x="306760" y="572663"/>
                  <a:pt x="308012" y="607590"/>
                  <a:pt x="314272" y="640021"/>
                </a:cubicBezTo>
                <a:lnTo>
                  <a:pt x="334303" y="734822"/>
                </a:lnTo>
                <a:lnTo>
                  <a:pt x="22567" y="708627"/>
                </a:lnTo>
                <a:lnTo>
                  <a:pt x="56370" y="632537"/>
                </a:lnTo>
                <a:cubicBezTo>
                  <a:pt x="63882" y="612579"/>
                  <a:pt x="66386" y="590126"/>
                  <a:pt x="62630" y="568921"/>
                </a:cubicBezTo>
                <a:cubicBezTo>
                  <a:pt x="50110" y="520273"/>
                  <a:pt x="31331" y="432957"/>
                  <a:pt x="20063" y="375578"/>
                </a:cubicBezTo>
                <a:cubicBezTo>
                  <a:pt x="2536" y="280777"/>
                  <a:pt x="32" y="218409"/>
                  <a:pt x="32" y="218409"/>
                </a:cubicBezTo>
                <a:cubicBezTo>
                  <a:pt x="-1220" y="173503"/>
                  <a:pt x="35087" y="137329"/>
                  <a:pt x="80157" y="137329"/>
                </a:cubicBezTo>
                <a:lnTo>
                  <a:pt x="264610" y="137329"/>
                </a:lnTo>
                <a:lnTo>
                  <a:pt x="262442" y="133475"/>
                </a:lnTo>
                <a:lnTo>
                  <a:pt x="573990" y="200837"/>
                </a:lnTo>
                <a:close/>
              </a:path>
            </a:pathLst>
          </a:custGeom>
          <a:solidFill>
            <a:srgbClr val="C4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7" name="Freeform 113">
            <a:extLst>
              <a:ext uri="{FF2B5EF4-FFF2-40B4-BE49-F238E27FC236}">
                <a16:creationId xmlns:a16="http://schemas.microsoft.com/office/drawing/2014/main" id="{AD9E870E-FF30-D841-BF99-8D471A91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917" y="3461961"/>
            <a:ext cx="192253" cy="411978"/>
          </a:xfrm>
          <a:custGeom>
            <a:avLst/>
            <a:gdLst>
              <a:gd name="T0" fmla="*/ 200969 w 309"/>
              <a:gd name="T1" fmla="*/ 88373 h 660"/>
              <a:gd name="T2" fmla="*/ 200969 w 309"/>
              <a:gd name="T3" fmla="*/ 88373 h 660"/>
              <a:gd name="T4" fmla="*/ 153336 w 309"/>
              <a:gd name="T5" fmla="*/ 137469 h 660"/>
              <a:gd name="T6" fmla="*/ 153336 w 309"/>
              <a:gd name="T7" fmla="*/ 137469 h 660"/>
              <a:gd name="T8" fmla="*/ 133762 w 309"/>
              <a:gd name="T9" fmla="*/ 125686 h 660"/>
              <a:gd name="T10" fmla="*/ 133762 w 309"/>
              <a:gd name="T11" fmla="*/ 125686 h 660"/>
              <a:gd name="T12" fmla="*/ 143549 w 309"/>
              <a:gd name="T13" fmla="*/ 147288 h 660"/>
              <a:gd name="T14" fmla="*/ 143549 w 309"/>
              <a:gd name="T15" fmla="*/ 147288 h 660"/>
              <a:gd name="T16" fmla="*/ 131152 w 309"/>
              <a:gd name="T17" fmla="*/ 241552 h 660"/>
              <a:gd name="T18" fmla="*/ 131152 w 309"/>
              <a:gd name="T19" fmla="*/ 241552 h 660"/>
              <a:gd name="T20" fmla="*/ 135066 w 309"/>
              <a:gd name="T21" fmla="*/ 406515 h 660"/>
              <a:gd name="T22" fmla="*/ 135066 w 309"/>
              <a:gd name="T23" fmla="*/ 406515 h 660"/>
              <a:gd name="T24" fmla="*/ 75037 w 309"/>
              <a:gd name="T25" fmla="*/ 72662 h 660"/>
              <a:gd name="T26" fmla="*/ 75037 w 309"/>
              <a:gd name="T27" fmla="*/ 72662 h 660"/>
              <a:gd name="T28" fmla="*/ 200969 w 309"/>
              <a:gd name="T29" fmla="*/ 88373 h 6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09" h="660">
                <a:moveTo>
                  <a:pt x="308" y="135"/>
                </a:moveTo>
                <a:lnTo>
                  <a:pt x="308" y="135"/>
                </a:lnTo>
                <a:cubicBezTo>
                  <a:pt x="308" y="135"/>
                  <a:pt x="296" y="180"/>
                  <a:pt x="235" y="210"/>
                </a:cubicBezTo>
                <a:cubicBezTo>
                  <a:pt x="235" y="210"/>
                  <a:pt x="214" y="176"/>
                  <a:pt x="205" y="192"/>
                </a:cubicBezTo>
                <a:cubicBezTo>
                  <a:pt x="195" y="209"/>
                  <a:pt x="192" y="228"/>
                  <a:pt x="220" y="225"/>
                </a:cubicBezTo>
                <a:cubicBezTo>
                  <a:pt x="220" y="225"/>
                  <a:pt x="243" y="289"/>
                  <a:pt x="201" y="369"/>
                </a:cubicBezTo>
                <a:cubicBezTo>
                  <a:pt x="169" y="431"/>
                  <a:pt x="274" y="599"/>
                  <a:pt x="207" y="621"/>
                </a:cubicBezTo>
                <a:cubicBezTo>
                  <a:pt x="90" y="659"/>
                  <a:pt x="0" y="208"/>
                  <a:pt x="115" y="111"/>
                </a:cubicBezTo>
                <a:cubicBezTo>
                  <a:pt x="246" y="0"/>
                  <a:pt x="308" y="135"/>
                  <a:pt x="308" y="135"/>
                </a:cubicBezTo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8" name="Freeform 114">
            <a:extLst>
              <a:ext uri="{FF2B5EF4-FFF2-40B4-BE49-F238E27FC236}">
                <a16:creationId xmlns:a16="http://schemas.microsoft.com/office/drawing/2014/main" id="{6FDC4B9A-0F8D-8B4C-896F-FF4C20C2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25" y="4393031"/>
            <a:ext cx="134578" cy="900860"/>
          </a:xfrm>
          <a:custGeom>
            <a:avLst/>
            <a:gdLst>
              <a:gd name="T0" fmla="*/ 140486 w 217"/>
              <a:gd name="T1" fmla="*/ 944086 h 1446"/>
              <a:gd name="T2" fmla="*/ 0 w 217"/>
              <a:gd name="T3" fmla="*/ 944086 h 1446"/>
              <a:gd name="T4" fmla="*/ 0 w 217"/>
              <a:gd name="T5" fmla="*/ 0 h 1446"/>
              <a:gd name="T6" fmla="*/ 140486 w 217"/>
              <a:gd name="T7" fmla="*/ 0 h 1446"/>
              <a:gd name="T8" fmla="*/ 140486 w 217"/>
              <a:gd name="T9" fmla="*/ 944086 h 1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7" h="1446">
                <a:moveTo>
                  <a:pt x="216" y="1445"/>
                </a:moveTo>
                <a:lnTo>
                  <a:pt x="0" y="1445"/>
                </a:lnTo>
                <a:lnTo>
                  <a:pt x="0" y="0"/>
                </a:lnTo>
                <a:lnTo>
                  <a:pt x="216" y="0"/>
                </a:lnTo>
                <a:lnTo>
                  <a:pt x="216" y="1445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79" name="Freeform 115">
            <a:extLst>
              <a:ext uri="{FF2B5EF4-FFF2-40B4-BE49-F238E27FC236}">
                <a16:creationId xmlns:a16="http://schemas.microsoft.com/office/drawing/2014/main" id="{0F5FDA98-0B25-8E4E-8BCA-AC84ADBE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25" y="4241971"/>
            <a:ext cx="134578" cy="153806"/>
          </a:xfrm>
          <a:custGeom>
            <a:avLst/>
            <a:gdLst>
              <a:gd name="T0" fmla="*/ 70243 w 217"/>
              <a:gd name="T1" fmla="*/ 0 h 246"/>
              <a:gd name="T2" fmla="*/ 0 w 217"/>
              <a:gd name="T3" fmla="*/ 160641 h 246"/>
              <a:gd name="T4" fmla="*/ 140486 w 217"/>
              <a:gd name="T5" fmla="*/ 160641 h 246"/>
              <a:gd name="T6" fmla="*/ 70243 w 217"/>
              <a:gd name="T7" fmla="*/ 0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7" h="246">
                <a:moveTo>
                  <a:pt x="108" y="0"/>
                </a:moveTo>
                <a:lnTo>
                  <a:pt x="0" y="245"/>
                </a:lnTo>
                <a:lnTo>
                  <a:pt x="216" y="245"/>
                </a:lnTo>
                <a:lnTo>
                  <a:pt x="108" y="0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0" name="Freeform 116">
            <a:extLst>
              <a:ext uri="{FF2B5EF4-FFF2-40B4-BE49-F238E27FC236}">
                <a16:creationId xmlns:a16="http://schemas.microsoft.com/office/drawing/2014/main" id="{EFE598EF-AE61-744A-9D1B-67F1F14D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270" y="4241972"/>
            <a:ext cx="52184" cy="65917"/>
          </a:xfrm>
          <a:custGeom>
            <a:avLst/>
            <a:gdLst>
              <a:gd name="T0" fmla="*/ 54068 w 83"/>
              <a:gd name="T1" fmla="*/ 62543 h 105"/>
              <a:gd name="T2" fmla="*/ 26374 w 83"/>
              <a:gd name="T3" fmla="*/ 0 h 105"/>
              <a:gd name="T4" fmla="*/ 0 w 83"/>
              <a:gd name="T5" fmla="*/ 60568 h 105"/>
              <a:gd name="T6" fmla="*/ 0 w 83"/>
              <a:gd name="T7" fmla="*/ 60568 h 105"/>
              <a:gd name="T8" fmla="*/ 28353 w 83"/>
              <a:gd name="T9" fmla="*/ 68469 h 105"/>
              <a:gd name="T10" fmla="*/ 28353 w 83"/>
              <a:gd name="T11" fmla="*/ 68469 h 105"/>
              <a:gd name="T12" fmla="*/ 54068 w 83"/>
              <a:gd name="T13" fmla="*/ 62543 h 1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3" h="105">
                <a:moveTo>
                  <a:pt x="82" y="95"/>
                </a:moveTo>
                <a:lnTo>
                  <a:pt x="40" y="0"/>
                </a:lnTo>
                <a:lnTo>
                  <a:pt x="0" y="92"/>
                </a:lnTo>
                <a:cubicBezTo>
                  <a:pt x="12" y="100"/>
                  <a:pt x="27" y="104"/>
                  <a:pt x="43" y="104"/>
                </a:cubicBezTo>
                <a:cubicBezTo>
                  <a:pt x="57" y="104"/>
                  <a:pt x="71" y="101"/>
                  <a:pt x="82" y="95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1" name="Freeform 117">
            <a:extLst>
              <a:ext uri="{FF2B5EF4-FFF2-40B4-BE49-F238E27FC236}">
                <a16:creationId xmlns:a16="http://schemas.microsoft.com/office/drawing/2014/main" id="{5991BC74-E20E-2D4B-ABD7-6928120E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89" y="4241972"/>
            <a:ext cx="68661" cy="1051920"/>
          </a:xfrm>
          <a:custGeom>
            <a:avLst/>
            <a:gdLst>
              <a:gd name="T0" fmla="*/ 27746 w 109"/>
              <a:gd name="T1" fmla="*/ 61975 h 1691"/>
              <a:gd name="T2" fmla="*/ 0 w 109"/>
              <a:gd name="T3" fmla="*/ 0 h 1691"/>
              <a:gd name="T4" fmla="*/ 1982 w 109"/>
              <a:gd name="T5" fmla="*/ 67846 h 1691"/>
              <a:gd name="T6" fmla="*/ 35673 w 109"/>
              <a:gd name="T7" fmla="*/ 159831 h 1691"/>
              <a:gd name="T8" fmla="*/ 35673 w 109"/>
              <a:gd name="T9" fmla="*/ 1102505 h 1691"/>
              <a:gd name="T10" fmla="*/ 71346 w 109"/>
              <a:gd name="T11" fmla="*/ 1102505 h 1691"/>
              <a:gd name="T12" fmla="*/ 71346 w 109"/>
              <a:gd name="T13" fmla="*/ 159831 h 1691"/>
              <a:gd name="T14" fmla="*/ 27746 w 109"/>
              <a:gd name="T15" fmla="*/ 61975 h 16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1691">
                <a:moveTo>
                  <a:pt x="42" y="95"/>
                </a:moveTo>
                <a:lnTo>
                  <a:pt x="0" y="0"/>
                </a:lnTo>
                <a:lnTo>
                  <a:pt x="3" y="104"/>
                </a:lnTo>
                <a:lnTo>
                  <a:pt x="54" y="245"/>
                </a:lnTo>
                <a:lnTo>
                  <a:pt x="54" y="1690"/>
                </a:lnTo>
                <a:lnTo>
                  <a:pt x="108" y="1690"/>
                </a:lnTo>
                <a:lnTo>
                  <a:pt x="108" y="245"/>
                </a:lnTo>
                <a:lnTo>
                  <a:pt x="42" y="95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2" name="Freeform 118">
            <a:extLst>
              <a:ext uri="{FF2B5EF4-FFF2-40B4-BE49-F238E27FC236}">
                <a16:creationId xmlns:a16="http://schemas.microsoft.com/office/drawing/2014/main" id="{9BBBE2E9-FBE1-2A45-B964-1F62FA99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976" y="5271919"/>
            <a:ext cx="310350" cy="65917"/>
          </a:xfrm>
          <a:custGeom>
            <a:avLst/>
            <a:gdLst>
              <a:gd name="T0" fmla="*/ 324822 w 500"/>
              <a:gd name="T1" fmla="*/ 33911 h 106"/>
              <a:gd name="T2" fmla="*/ 324822 w 500"/>
              <a:gd name="T3" fmla="*/ 33911 h 106"/>
              <a:gd name="T4" fmla="*/ 162737 w 500"/>
              <a:gd name="T5" fmla="*/ 68475 h 106"/>
              <a:gd name="T6" fmla="*/ 162737 w 500"/>
              <a:gd name="T7" fmla="*/ 68475 h 106"/>
              <a:gd name="T8" fmla="*/ 0 w 500"/>
              <a:gd name="T9" fmla="*/ 33911 h 106"/>
              <a:gd name="T10" fmla="*/ 0 w 500"/>
              <a:gd name="T11" fmla="*/ 33911 h 106"/>
              <a:gd name="T12" fmla="*/ 162737 w 500"/>
              <a:gd name="T13" fmla="*/ 0 h 106"/>
              <a:gd name="T14" fmla="*/ 162737 w 500"/>
              <a:gd name="T15" fmla="*/ 0 h 106"/>
              <a:gd name="T16" fmla="*/ 324822 w 500"/>
              <a:gd name="T17" fmla="*/ 33911 h 1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0" h="106">
                <a:moveTo>
                  <a:pt x="499" y="52"/>
                </a:moveTo>
                <a:lnTo>
                  <a:pt x="499" y="52"/>
                </a:lnTo>
                <a:cubicBezTo>
                  <a:pt x="499" y="82"/>
                  <a:pt x="387" y="105"/>
                  <a:pt x="250" y="105"/>
                </a:cubicBezTo>
                <a:cubicBezTo>
                  <a:pt x="111" y="105"/>
                  <a:pt x="0" y="82"/>
                  <a:pt x="0" y="52"/>
                </a:cubicBezTo>
                <a:cubicBezTo>
                  <a:pt x="0" y="23"/>
                  <a:pt x="111" y="0"/>
                  <a:pt x="250" y="0"/>
                </a:cubicBezTo>
                <a:cubicBezTo>
                  <a:pt x="387" y="0"/>
                  <a:pt x="499" y="23"/>
                  <a:pt x="499" y="52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D41658C-5A8F-E244-9670-2D6BE3FC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115" y="4393031"/>
            <a:ext cx="134578" cy="900860"/>
          </a:xfrm>
          <a:custGeom>
            <a:avLst/>
            <a:gdLst>
              <a:gd name="T0" fmla="*/ 140483 w 216"/>
              <a:gd name="T1" fmla="*/ 944086 h 1446"/>
              <a:gd name="T2" fmla="*/ 0 w 216"/>
              <a:gd name="T3" fmla="*/ 944086 h 1446"/>
              <a:gd name="T4" fmla="*/ 0 w 216"/>
              <a:gd name="T5" fmla="*/ 0 h 1446"/>
              <a:gd name="T6" fmla="*/ 140483 w 216"/>
              <a:gd name="T7" fmla="*/ 0 h 1446"/>
              <a:gd name="T8" fmla="*/ 140483 w 216"/>
              <a:gd name="T9" fmla="*/ 944086 h 1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1446">
                <a:moveTo>
                  <a:pt x="215" y="1445"/>
                </a:moveTo>
                <a:lnTo>
                  <a:pt x="0" y="1445"/>
                </a:lnTo>
                <a:lnTo>
                  <a:pt x="0" y="0"/>
                </a:lnTo>
                <a:lnTo>
                  <a:pt x="215" y="0"/>
                </a:lnTo>
                <a:lnTo>
                  <a:pt x="215" y="1445"/>
                </a:ln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4" name="Freeform 120">
            <a:extLst>
              <a:ext uri="{FF2B5EF4-FFF2-40B4-BE49-F238E27FC236}">
                <a16:creationId xmlns:a16="http://schemas.microsoft.com/office/drawing/2014/main" id="{24F527FB-73C6-814D-8C0E-4573BBE0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115" y="4241971"/>
            <a:ext cx="134578" cy="153806"/>
          </a:xfrm>
          <a:custGeom>
            <a:avLst/>
            <a:gdLst>
              <a:gd name="T0" fmla="*/ 70568 w 216"/>
              <a:gd name="T1" fmla="*/ 0 h 246"/>
              <a:gd name="T2" fmla="*/ 0 w 216"/>
              <a:gd name="T3" fmla="*/ 160641 h 246"/>
              <a:gd name="T4" fmla="*/ 140483 w 216"/>
              <a:gd name="T5" fmla="*/ 160641 h 246"/>
              <a:gd name="T6" fmla="*/ 70568 w 216"/>
              <a:gd name="T7" fmla="*/ 0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6">
                <a:moveTo>
                  <a:pt x="108" y="0"/>
                </a:moveTo>
                <a:lnTo>
                  <a:pt x="0" y="245"/>
                </a:lnTo>
                <a:lnTo>
                  <a:pt x="215" y="245"/>
                </a:lnTo>
                <a:lnTo>
                  <a:pt x="108" y="0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5" name="Freeform 121">
            <a:extLst>
              <a:ext uri="{FF2B5EF4-FFF2-40B4-BE49-F238E27FC236}">
                <a16:creationId xmlns:a16="http://schemas.microsoft.com/office/drawing/2014/main" id="{1D75D8E7-0A59-D844-803B-68AC6156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313" y="4241972"/>
            <a:ext cx="52182" cy="65917"/>
          </a:xfrm>
          <a:custGeom>
            <a:avLst/>
            <a:gdLst>
              <a:gd name="T0" fmla="*/ 54066 w 83"/>
              <a:gd name="T1" fmla="*/ 62543 h 105"/>
              <a:gd name="T2" fmla="*/ 27033 w 83"/>
              <a:gd name="T3" fmla="*/ 0 h 105"/>
              <a:gd name="T4" fmla="*/ 0 w 83"/>
              <a:gd name="T5" fmla="*/ 60568 h 105"/>
              <a:gd name="T6" fmla="*/ 0 w 83"/>
              <a:gd name="T7" fmla="*/ 60568 h 105"/>
              <a:gd name="T8" fmla="*/ 28352 w 83"/>
              <a:gd name="T9" fmla="*/ 68469 h 105"/>
              <a:gd name="T10" fmla="*/ 28352 w 83"/>
              <a:gd name="T11" fmla="*/ 68469 h 105"/>
              <a:gd name="T12" fmla="*/ 54066 w 83"/>
              <a:gd name="T13" fmla="*/ 62543 h 1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3" h="105">
                <a:moveTo>
                  <a:pt x="82" y="95"/>
                </a:moveTo>
                <a:lnTo>
                  <a:pt x="41" y="0"/>
                </a:lnTo>
                <a:lnTo>
                  <a:pt x="0" y="92"/>
                </a:lnTo>
                <a:cubicBezTo>
                  <a:pt x="13" y="100"/>
                  <a:pt x="27" y="104"/>
                  <a:pt x="43" y="104"/>
                </a:cubicBezTo>
                <a:cubicBezTo>
                  <a:pt x="57" y="104"/>
                  <a:pt x="71" y="101"/>
                  <a:pt x="82" y="95"/>
                </a:cubicBez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6" name="Freeform 122">
            <a:extLst>
              <a:ext uri="{FF2B5EF4-FFF2-40B4-BE49-F238E27FC236}">
                <a16:creationId xmlns:a16="http://schemas.microsoft.com/office/drawing/2014/main" id="{478132F3-0D22-CB41-9662-5E9FCEC2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030" y="4241972"/>
            <a:ext cx="68662" cy="1051920"/>
          </a:xfrm>
          <a:custGeom>
            <a:avLst/>
            <a:gdLst>
              <a:gd name="T0" fmla="*/ 27086 w 109"/>
              <a:gd name="T1" fmla="*/ 61975 h 1691"/>
              <a:gd name="T2" fmla="*/ 0 w 109"/>
              <a:gd name="T3" fmla="*/ 0 h 1691"/>
              <a:gd name="T4" fmla="*/ 1321 w 109"/>
              <a:gd name="T5" fmla="*/ 67846 h 1691"/>
              <a:gd name="T6" fmla="*/ 35674 w 109"/>
              <a:gd name="T7" fmla="*/ 159831 h 1691"/>
              <a:gd name="T8" fmla="*/ 35674 w 109"/>
              <a:gd name="T9" fmla="*/ 1102505 h 1691"/>
              <a:gd name="T10" fmla="*/ 71347 w 109"/>
              <a:gd name="T11" fmla="*/ 1102505 h 1691"/>
              <a:gd name="T12" fmla="*/ 71347 w 109"/>
              <a:gd name="T13" fmla="*/ 159831 h 1691"/>
              <a:gd name="T14" fmla="*/ 27086 w 109"/>
              <a:gd name="T15" fmla="*/ 61975 h 16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1691">
                <a:moveTo>
                  <a:pt x="41" y="95"/>
                </a:moveTo>
                <a:lnTo>
                  <a:pt x="0" y="0"/>
                </a:lnTo>
                <a:lnTo>
                  <a:pt x="2" y="104"/>
                </a:lnTo>
                <a:lnTo>
                  <a:pt x="54" y="245"/>
                </a:lnTo>
                <a:lnTo>
                  <a:pt x="54" y="1690"/>
                </a:lnTo>
                <a:lnTo>
                  <a:pt x="108" y="1690"/>
                </a:lnTo>
                <a:lnTo>
                  <a:pt x="108" y="245"/>
                </a:lnTo>
                <a:lnTo>
                  <a:pt x="41" y="95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7" name="Freeform 123">
            <a:extLst>
              <a:ext uri="{FF2B5EF4-FFF2-40B4-BE49-F238E27FC236}">
                <a16:creationId xmlns:a16="http://schemas.microsoft.com/office/drawing/2014/main" id="{E84AB665-E091-5848-90DE-869A53F1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36" y="5843196"/>
            <a:ext cx="1131545" cy="118100"/>
          </a:xfrm>
          <a:custGeom>
            <a:avLst/>
            <a:gdLst>
              <a:gd name="T0" fmla="*/ 1186032 w 1817"/>
              <a:gd name="T1" fmla="*/ 61926 h 190"/>
              <a:gd name="T2" fmla="*/ 1186032 w 1817"/>
              <a:gd name="T3" fmla="*/ 61926 h 190"/>
              <a:gd name="T4" fmla="*/ 593669 w 1817"/>
              <a:gd name="T5" fmla="*/ 123200 h 190"/>
              <a:gd name="T6" fmla="*/ 593669 w 1817"/>
              <a:gd name="T7" fmla="*/ 123200 h 190"/>
              <a:gd name="T8" fmla="*/ 0 w 1817"/>
              <a:gd name="T9" fmla="*/ 61926 h 190"/>
              <a:gd name="T10" fmla="*/ 0 w 1817"/>
              <a:gd name="T11" fmla="*/ 61926 h 190"/>
              <a:gd name="T12" fmla="*/ 593669 w 1817"/>
              <a:gd name="T13" fmla="*/ 0 h 190"/>
              <a:gd name="T14" fmla="*/ 593669 w 1817"/>
              <a:gd name="T15" fmla="*/ 0 h 190"/>
              <a:gd name="T16" fmla="*/ 1186032 w 1817"/>
              <a:gd name="T17" fmla="*/ 61926 h 1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17" h="190">
                <a:moveTo>
                  <a:pt x="1816" y="95"/>
                </a:moveTo>
                <a:lnTo>
                  <a:pt x="1816" y="95"/>
                </a:lnTo>
                <a:cubicBezTo>
                  <a:pt x="1816" y="147"/>
                  <a:pt x="1410" y="189"/>
                  <a:pt x="909" y="189"/>
                </a:cubicBezTo>
                <a:cubicBezTo>
                  <a:pt x="407" y="189"/>
                  <a:pt x="0" y="147"/>
                  <a:pt x="0" y="95"/>
                </a:cubicBezTo>
                <a:cubicBezTo>
                  <a:pt x="0" y="42"/>
                  <a:pt x="407" y="0"/>
                  <a:pt x="909" y="0"/>
                </a:cubicBezTo>
                <a:cubicBezTo>
                  <a:pt x="1410" y="0"/>
                  <a:pt x="1816" y="42"/>
                  <a:pt x="1816" y="95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8" name="Freeform 124">
            <a:extLst>
              <a:ext uri="{FF2B5EF4-FFF2-40B4-BE49-F238E27FC236}">
                <a16:creationId xmlns:a16="http://schemas.microsoft.com/office/drawing/2014/main" id="{BB4E84D9-7F6F-6F42-8DEA-B2ECB172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238" y="5755308"/>
            <a:ext cx="900842" cy="134579"/>
          </a:xfrm>
          <a:custGeom>
            <a:avLst/>
            <a:gdLst>
              <a:gd name="T0" fmla="*/ 0 w 1447"/>
              <a:gd name="T1" fmla="*/ 0 h 217"/>
              <a:gd name="T2" fmla="*/ 944086 w 1447"/>
              <a:gd name="T3" fmla="*/ 0 h 217"/>
              <a:gd name="T4" fmla="*/ 944086 w 1447"/>
              <a:gd name="T5" fmla="*/ 140484 h 217"/>
              <a:gd name="T6" fmla="*/ 0 w 1447"/>
              <a:gd name="T7" fmla="*/ 140484 h 217"/>
              <a:gd name="T8" fmla="*/ 0 w 1447"/>
              <a:gd name="T9" fmla="*/ 0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7" h="217">
                <a:moveTo>
                  <a:pt x="0" y="0"/>
                </a:moveTo>
                <a:lnTo>
                  <a:pt x="1446" y="0"/>
                </a:lnTo>
                <a:lnTo>
                  <a:pt x="1446" y="216"/>
                </a:lnTo>
                <a:lnTo>
                  <a:pt x="0" y="216"/>
                </a:lnTo>
                <a:lnTo>
                  <a:pt x="0" y="0"/>
                </a:lnTo>
              </a:path>
            </a:pathLst>
          </a:custGeom>
          <a:solidFill>
            <a:srgbClr val="E697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89" name="Freeform 125">
            <a:extLst>
              <a:ext uri="{FF2B5EF4-FFF2-40B4-BE49-F238E27FC236}">
                <a16:creationId xmlns:a16="http://schemas.microsoft.com/office/drawing/2014/main" id="{C1DFA2E2-5E42-1A44-B450-173F6987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079" y="5755308"/>
            <a:ext cx="153803" cy="134579"/>
          </a:xfrm>
          <a:custGeom>
            <a:avLst/>
            <a:gdLst>
              <a:gd name="T0" fmla="*/ 160639 w 245"/>
              <a:gd name="T1" fmla="*/ 70242 h 217"/>
              <a:gd name="T2" fmla="*/ 0 w 245"/>
              <a:gd name="T3" fmla="*/ 0 h 217"/>
              <a:gd name="T4" fmla="*/ 0 w 245"/>
              <a:gd name="T5" fmla="*/ 140484 h 217"/>
              <a:gd name="T6" fmla="*/ 160639 w 245"/>
              <a:gd name="T7" fmla="*/ 70242 h 2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" h="217">
                <a:moveTo>
                  <a:pt x="244" y="108"/>
                </a:moveTo>
                <a:lnTo>
                  <a:pt x="0" y="0"/>
                </a:lnTo>
                <a:lnTo>
                  <a:pt x="0" y="216"/>
                </a:lnTo>
                <a:lnTo>
                  <a:pt x="244" y="108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0" name="Freeform 126">
            <a:extLst>
              <a:ext uri="{FF2B5EF4-FFF2-40B4-BE49-F238E27FC236}">
                <a16:creationId xmlns:a16="http://schemas.microsoft.com/office/drawing/2014/main" id="{E1C12AAF-7521-0542-8F4D-C08E1CF8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966" y="5799251"/>
            <a:ext cx="65915" cy="52183"/>
          </a:xfrm>
          <a:custGeom>
            <a:avLst/>
            <a:gdLst>
              <a:gd name="T0" fmla="*/ 5925 w 105"/>
              <a:gd name="T1" fmla="*/ 54074 h 84"/>
              <a:gd name="T2" fmla="*/ 68469 w 105"/>
              <a:gd name="T3" fmla="*/ 26711 h 84"/>
              <a:gd name="T4" fmla="*/ 7242 w 105"/>
              <a:gd name="T5" fmla="*/ 0 h 84"/>
              <a:gd name="T6" fmla="*/ 7242 w 105"/>
              <a:gd name="T7" fmla="*/ 0 h 84"/>
              <a:gd name="T8" fmla="*/ 0 w 105"/>
              <a:gd name="T9" fmla="*/ 28014 h 84"/>
              <a:gd name="T10" fmla="*/ 0 w 105"/>
              <a:gd name="T11" fmla="*/ 28014 h 84"/>
              <a:gd name="T12" fmla="*/ 5925 w 105"/>
              <a:gd name="T13" fmla="*/ 54074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84">
                <a:moveTo>
                  <a:pt x="9" y="83"/>
                </a:moveTo>
                <a:lnTo>
                  <a:pt x="104" y="41"/>
                </a:lnTo>
                <a:lnTo>
                  <a:pt x="11" y="0"/>
                </a:lnTo>
                <a:cubicBezTo>
                  <a:pt x="4" y="13"/>
                  <a:pt x="0" y="28"/>
                  <a:pt x="0" y="43"/>
                </a:cubicBezTo>
                <a:cubicBezTo>
                  <a:pt x="0" y="58"/>
                  <a:pt x="4" y="71"/>
                  <a:pt x="9" y="83"/>
                </a:cubicBezTo>
              </a:path>
            </a:pathLst>
          </a:custGeom>
          <a:solidFill>
            <a:srgbClr val="FD9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1" name="Freeform 127">
            <a:extLst>
              <a:ext uri="{FF2B5EF4-FFF2-40B4-BE49-F238E27FC236}">
                <a16:creationId xmlns:a16="http://schemas.microsoft.com/office/drawing/2014/main" id="{36C49D96-0CB0-934B-A4A3-D19C81F5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238" y="5823969"/>
            <a:ext cx="1051897" cy="65917"/>
          </a:xfrm>
          <a:custGeom>
            <a:avLst/>
            <a:gdLst>
              <a:gd name="T0" fmla="*/ 1041180 w 1691"/>
              <a:gd name="T1" fmla="*/ 26243 h 108"/>
              <a:gd name="T2" fmla="*/ 1102503 w 1691"/>
              <a:gd name="T3" fmla="*/ 0 h 108"/>
              <a:gd name="T4" fmla="*/ 1034656 w 1691"/>
              <a:gd name="T5" fmla="*/ 1280 h 108"/>
              <a:gd name="T6" fmla="*/ 943325 w 1691"/>
              <a:gd name="T7" fmla="*/ 33923 h 108"/>
              <a:gd name="T8" fmla="*/ 0 w 1691"/>
              <a:gd name="T9" fmla="*/ 32643 h 108"/>
              <a:gd name="T10" fmla="*/ 0 w 1691"/>
              <a:gd name="T11" fmla="*/ 67207 h 108"/>
              <a:gd name="T12" fmla="*/ 943325 w 1691"/>
              <a:gd name="T13" fmla="*/ 68487 h 108"/>
              <a:gd name="T14" fmla="*/ 1041180 w 1691"/>
              <a:gd name="T15" fmla="*/ 26243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1" h="108">
                <a:moveTo>
                  <a:pt x="1596" y="41"/>
                </a:moveTo>
                <a:lnTo>
                  <a:pt x="1690" y="0"/>
                </a:lnTo>
                <a:lnTo>
                  <a:pt x="1586" y="2"/>
                </a:lnTo>
                <a:lnTo>
                  <a:pt x="1446" y="53"/>
                </a:lnTo>
                <a:lnTo>
                  <a:pt x="0" y="51"/>
                </a:lnTo>
                <a:lnTo>
                  <a:pt x="0" y="105"/>
                </a:lnTo>
                <a:lnTo>
                  <a:pt x="1446" y="107"/>
                </a:lnTo>
                <a:lnTo>
                  <a:pt x="1596" y="41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2" name="Freeform 128">
            <a:extLst>
              <a:ext uri="{FF2B5EF4-FFF2-40B4-BE49-F238E27FC236}">
                <a16:creationId xmlns:a16="http://schemas.microsoft.com/office/drawing/2014/main" id="{93693911-5ED1-3449-812A-BE882C1C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94" y="5192269"/>
            <a:ext cx="340562" cy="90636"/>
          </a:xfrm>
          <a:custGeom>
            <a:avLst/>
            <a:gdLst>
              <a:gd name="T0" fmla="*/ 356502 w 545"/>
              <a:gd name="T1" fmla="*/ 47198 h 145"/>
              <a:gd name="T2" fmla="*/ 356502 w 545"/>
              <a:gd name="T3" fmla="*/ 47198 h 145"/>
              <a:gd name="T4" fmla="*/ 178251 w 545"/>
              <a:gd name="T5" fmla="*/ 94395 h 145"/>
              <a:gd name="T6" fmla="*/ 178251 w 545"/>
              <a:gd name="T7" fmla="*/ 94395 h 145"/>
              <a:gd name="T8" fmla="*/ 0 w 545"/>
              <a:gd name="T9" fmla="*/ 47198 h 145"/>
              <a:gd name="T10" fmla="*/ 0 w 545"/>
              <a:gd name="T11" fmla="*/ 47198 h 145"/>
              <a:gd name="T12" fmla="*/ 178251 w 545"/>
              <a:gd name="T13" fmla="*/ 0 h 145"/>
              <a:gd name="T14" fmla="*/ 178251 w 545"/>
              <a:gd name="T15" fmla="*/ 0 h 145"/>
              <a:gd name="T16" fmla="*/ 356502 w 545"/>
              <a:gd name="T17" fmla="*/ 47198 h 1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5" h="145">
                <a:moveTo>
                  <a:pt x="544" y="72"/>
                </a:moveTo>
                <a:lnTo>
                  <a:pt x="544" y="72"/>
                </a:lnTo>
                <a:cubicBezTo>
                  <a:pt x="544" y="112"/>
                  <a:pt x="422" y="144"/>
                  <a:pt x="272" y="144"/>
                </a:cubicBezTo>
                <a:cubicBezTo>
                  <a:pt x="122" y="144"/>
                  <a:pt x="0" y="112"/>
                  <a:pt x="0" y="72"/>
                </a:cubicBezTo>
                <a:cubicBezTo>
                  <a:pt x="0" y="33"/>
                  <a:pt x="122" y="0"/>
                  <a:pt x="272" y="0"/>
                </a:cubicBezTo>
                <a:cubicBezTo>
                  <a:pt x="422" y="0"/>
                  <a:pt x="544" y="33"/>
                  <a:pt x="544" y="72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3" name="Freeform 129">
            <a:extLst>
              <a:ext uri="{FF2B5EF4-FFF2-40B4-BE49-F238E27FC236}">
                <a16:creationId xmlns:a16="http://schemas.microsoft.com/office/drawing/2014/main" id="{6B76FE08-ED0F-0549-ABEC-FA9A6151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3" y="4409511"/>
            <a:ext cx="593237" cy="834943"/>
          </a:xfrm>
          <a:custGeom>
            <a:avLst/>
            <a:gdLst>
              <a:gd name="T0" fmla="*/ 120247 w 952"/>
              <a:gd name="T1" fmla="*/ 874960 h 1342"/>
              <a:gd name="T2" fmla="*/ 0 w 952"/>
              <a:gd name="T3" fmla="*/ 799926 h 1342"/>
              <a:gd name="T4" fmla="*/ 501898 w 952"/>
              <a:gd name="T5" fmla="*/ 0 h 1342"/>
              <a:gd name="T6" fmla="*/ 621491 w 952"/>
              <a:gd name="T7" fmla="*/ 75034 h 1342"/>
              <a:gd name="T8" fmla="*/ 120247 w 952"/>
              <a:gd name="T9" fmla="*/ 874960 h 1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2" h="1342">
                <a:moveTo>
                  <a:pt x="184" y="1341"/>
                </a:moveTo>
                <a:lnTo>
                  <a:pt x="0" y="1226"/>
                </a:lnTo>
                <a:lnTo>
                  <a:pt x="768" y="0"/>
                </a:lnTo>
                <a:lnTo>
                  <a:pt x="951" y="115"/>
                </a:lnTo>
                <a:lnTo>
                  <a:pt x="184" y="1341"/>
                </a:ln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4" name="Freeform 130">
            <a:extLst>
              <a:ext uri="{FF2B5EF4-FFF2-40B4-BE49-F238E27FC236}">
                <a16:creationId xmlns:a16="http://schemas.microsoft.com/office/drawing/2014/main" id="{C4179431-593A-6345-A095-20E3CC16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89" y="4318874"/>
            <a:ext cx="137324" cy="164791"/>
          </a:xfrm>
          <a:custGeom>
            <a:avLst/>
            <a:gdLst>
              <a:gd name="T0" fmla="*/ 143366 w 222"/>
              <a:gd name="T1" fmla="*/ 0 h 265"/>
              <a:gd name="T2" fmla="*/ 0 w 222"/>
              <a:gd name="T3" fmla="*/ 97169 h 265"/>
              <a:gd name="T4" fmla="*/ 118715 w 222"/>
              <a:gd name="T5" fmla="*/ 172166 h 265"/>
              <a:gd name="T6" fmla="*/ 143366 w 222"/>
              <a:gd name="T7" fmla="*/ 0 h 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2" h="265">
                <a:moveTo>
                  <a:pt x="221" y="0"/>
                </a:moveTo>
                <a:lnTo>
                  <a:pt x="0" y="149"/>
                </a:lnTo>
                <a:lnTo>
                  <a:pt x="183" y="264"/>
                </a:lnTo>
                <a:lnTo>
                  <a:pt x="221" y="0"/>
                </a:lnTo>
              </a:path>
            </a:pathLst>
          </a:custGeom>
          <a:solidFill>
            <a:srgbClr val="FED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5" name="Freeform 131">
            <a:extLst>
              <a:ext uri="{FF2B5EF4-FFF2-40B4-BE49-F238E27FC236}">
                <a16:creationId xmlns:a16="http://schemas.microsoft.com/office/drawing/2014/main" id="{3BE8AD74-AB7D-4643-B100-19906D98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130" y="4318875"/>
            <a:ext cx="52182" cy="63171"/>
          </a:xfrm>
          <a:custGeom>
            <a:avLst/>
            <a:gdLst>
              <a:gd name="T0" fmla="*/ 44424 w 85"/>
              <a:gd name="T1" fmla="*/ 65605 h 103"/>
              <a:gd name="T2" fmla="*/ 54081 w 85"/>
              <a:gd name="T3" fmla="*/ 0 h 103"/>
              <a:gd name="T4" fmla="*/ 0 w 85"/>
              <a:gd name="T5" fmla="*/ 36018 h 103"/>
              <a:gd name="T6" fmla="*/ 0 w 85"/>
              <a:gd name="T7" fmla="*/ 36018 h 103"/>
              <a:gd name="T8" fmla="*/ 19959 w 85"/>
              <a:gd name="T9" fmla="*/ 57243 h 103"/>
              <a:gd name="T10" fmla="*/ 19959 w 85"/>
              <a:gd name="T11" fmla="*/ 57243 h 103"/>
              <a:gd name="T12" fmla="*/ 44424 w 85"/>
              <a:gd name="T13" fmla="*/ 65605 h 1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5" h="103">
                <a:moveTo>
                  <a:pt x="69" y="102"/>
                </a:moveTo>
                <a:lnTo>
                  <a:pt x="84" y="0"/>
                </a:lnTo>
                <a:lnTo>
                  <a:pt x="0" y="56"/>
                </a:lnTo>
                <a:cubicBezTo>
                  <a:pt x="8" y="69"/>
                  <a:pt x="18" y="81"/>
                  <a:pt x="31" y="89"/>
                </a:cubicBezTo>
                <a:cubicBezTo>
                  <a:pt x="43" y="96"/>
                  <a:pt x="56" y="101"/>
                  <a:pt x="69" y="102"/>
                </a:cubicBezTo>
              </a:path>
            </a:pathLst>
          </a:custGeom>
          <a:solidFill>
            <a:srgbClr val="FDD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6" name="Freeform 132">
            <a:extLst>
              <a:ext uri="{FF2B5EF4-FFF2-40B4-BE49-F238E27FC236}">
                <a16:creationId xmlns:a16="http://schemas.microsoft.com/office/drawing/2014/main" id="{1795E5EF-ECD4-694C-B1B5-0D42E798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45" y="4316129"/>
            <a:ext cx="530067" cy="928325"/>
          </a:xfrm>
          <a:custGeom>
            <a:avLst/>
            <a:gdLst>
              <a:gd name="T0" fmla="*/ 545458 w 852"/>
              <a:gd name="T1" fmla="*/ 66556 h 1492"/>
              <a:gd name="T2" fmla="*/ 555245 w 852"/>
              <a:gd name="T3" fmla="*/ 0 h 1492"/>
              <a:gd name="T4" fmla="*/ 520664 w 852"/>
              <a:gd name="T5" fmla="*/ 58726 h 1492"/>
              <a:gd name="T6" fmla="*/ 500438 w 852"/>
              <a:gd name="T7" fmla="*/ 153992 h 1492"/>
              <a:gd name="T8" fmla="*/ 0 w 852"/>
              <a:gd name="T9" fmla="*/ 953967 h 1492"/>
              <a:gd name="T10" fmla="*/ 30013 w 852"/>
              <a:gd name="T11" fmla="*/ 972889 h 1492"/>
              <a:gd name="T12" fmla="*/ 530451 w 852"/>
              <a:gd name="T13" fmla="*/ 172262 h 1492"/>
              <a:gd name="T14" fmla="*/ 545458 w 852"/>
              <a:gd name="T15" fmla="*/ 66556 h 1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2" h="1492">
                <a:moveTo>
                  <a:pt x="836" y="102"/>
                </a:moveTo>
                <a:lnTo>
                  <a:pt x="851" y="0"/>
                </a:lnTo>
                <a:lnTo>
                  <a:pt x="798" y="90"/>
                </a:lnTo>
                <a:lnTo>
                  <a:pt x="767" y="236"/>
                </a:lnTo>
                <a:lnTo>
                  <a:pt x="0" y="1462"/>
                </a:lnTo>
                <a:lnTo>
                  <a:pt x="46" y="1491"/>
                </a:lnTo>
                <a:lnTo>
                  <a:pt x="813" y="264"/>
                </a:lnTo>
                <a:lnTo>
                  <a:pt x="836" y="102"/>
                </a:lnTo>
              </a:path>
            </a:pathLst>
          </a:custGeom>
          <a:solidFill>
            <a:srgbClr val="0A2E4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7" name="Freeform 133">
            <a:extLst>
              <a:ext uri="{FF2B5EF4-FFF2-40B4-BE49-F238E27FC236}">
                <a16:creationId xmlns:a16="http://schemas.microsoft.com/office/drawing/2014/main" id="{9B4D0B19-B739-B640-8370-36CA8F8B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646" y="5225227"/>
            <a:ext cx="315845" cy="170285"/>
          </a:xfrm>
          <a:custGeom>
            <a:avLst/>
            <a:gdLst>
              <a:gd name="T0" fmla="*/ 330584 w 508"/>
              <a:gd name="T1" fmla="*/ 0 h 272"/>
              <a:gd name="T2" fmla="*/ 16301 w 508"/>
              <a:gd name="T3" fmla="*/ 0 h 272"/>
              <a:gd name="T4" fmla="*/ 0 w 508"/>
              <a:gd name="T5" fmla="*/ 177922 h 272"/>
              <a:gd name="T6" fmla="*/ 314283 w 508"/>
              <a:gd name="T7" fmla="*/ 177922 h 272"/>
              <a:gd name="T8" fmla="*/ 330584 w 508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8" h="272">
                <a:moveTo>
                  <a:pt x="507" y="0"/>
                </a:moveTo>
                <a:lnTo>
                  <a:pt x="25" y="0"/>
                </a:lnTo>
                <a:lnTo>
                  <a:pt x="0" y="271"/>
                </a:lnTo>
                <a:lnTo>
                  <a:pt x="482" y="271"/>
                </a:lnTo>
                <a:lnTo>
                  <a:pt x="507" y="0"/>
                </a:lnTo>
              </a:path>
            </a:pathLst>
          </a:custGeom>
          <a:solidFill>
            <a:srgbClr val="CDD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8" name="Freeform 134">
            <a:extLst>
              <a:ext uri="{FF2B5EF4-FFF2-40B4-BE49-F238E27FC236}">
                <a16:creationId xmlns:a16="http://schemas.microsoft.com/office/drawing/2014/main" id="{498FE20F-FEB3-604B-9156-577C10A4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294" y="5395512"/>
            <a:ext cx="414718" cy="60424"/>
          </a:xfrm>
          <a:custGeom>
            <a:avLst/>
            <a:gdLst>
              <a:gd name="T0" fmla="*/ 315240 w 665"/>
              <a:gd name="T1" fmla="*/ 62720 h 98"/>
              <a:gd name="T2" fmla="*/ 0 w 665"/>
              <a:gd name="T3" fmla="*/ 62720 h 98"/>
              <a:gd name="T4" fmla="*/ 119033 w 665"/>
              <a:gd name="T5" fmla="*/ 0 h 98"/>
              <a:gd name="T6" fmla="*/ 434273 w 665"/>
              <a:gd name="T7" fmla="*/ 0 h 98"/>
              <a:gd name="T8" fmla="*/ 315240 w 665"/>
              <a:gd name="T9" fmla="*/ 6272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98">
                <a:moveTo>
                  <a:pt x="482" y="97"/>
                </a:moveTo>
                <a:lnTo>
                  <a:pt x="0" y="97"/>
                </a:lnTo>
                <a:lnTo>
                  <a:pt x="182" y="0"/>
                </a:lnTo>
                <a:lnTo>
                  <a:pt x="664" y="0"/>
                </a:lnTo>
                <a:lnTo>
                  <a:pt x="482" y="97"/>
                </a:lnTo>
              </a:path>
            </a:pathLst>
          </a:custGeom>
          <a:solidFill>
            <a:srgbClr val="CDD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99" name="Freeform 135">
            <a:extLst>
              <a:ext uri="{FF2B5EF4-FFF2-40B4-BE49-F238E27FC236}">
                <a16:creationId xmlns:a16="http://schemas.microsoft.com/office/drawing/2014/main" id="{9107D493-8643-8144-BB5B-74BA8DD7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646" y="5225227"/>
            <a:ext cx="315845" cy="170285"/>
          </a:xfrm>
          <a:custGeom>
            <a:avLst/>
            <a:gdLst>
              <a:gd name="T0" fmla="*/ 330584 w 508"/>
              <a:gd name="T1" fmla="*/ 0 h 272"/>
              <a:gd name="T2" fmla="*/ 16301 w 508"/>
              <a:gd name="T3" fmla="*/ 0 h 272"/>
              <a:gd name="T4" fmla="*/ 0 w 508"/>
              <a:gd name="T5" fmla="*/ 177922 h 272"/>
              <a:gd name="T6" fmla="*/ 314283 w 508"/>
              <a:gd name="T7" fmla="*/ 177922 h 272"/>
              <a:gd name="T8" fmla="*/ 330584 w 508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8" h="272">
                <a:moveTo>
                  <a:pt x="507" y="0"/>
                </a:moveTo>
                <a:lnTo>
                  <a:pt x="25" y="0"/>
                </a:lnTo>
                <a:lnTo>
                  <a:pt x="0" y="271"/>
                </a:lnTo>
                <a:lnTo>
                  <a:pt x="482" y="271"/>
                </a:lnTo>
                <a:lnTo>
                  <a:pt x="507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0" name="Freeform 136">
            <a:extLst>
              <a:ext uri="{FF2B5EF4-FFF2-40B4-BE49-F238E27FC236}">
                <a16:creationId xmlns:a16="http://schemas.microsoft.com/office/drawing/2014/main" id="{2910FBB0-0FA4-0247-9AC8-CE24B784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633" y="5236214"/>
            <a:ext cx="293873" cy="151060"/>
          </a:xfrm>
          <a:custGeom>
            <a:avLst/>
            <a:gdLst>
              <a:gd name="T0" fmla="*/ 307539 w 471"/>
              <a:gd name="T1" fmla="*/ 0 h 242"/>
              <a:gd name="T2" fmla="*/ 14395 w 471"/>
              <a:gd name="T3" fmla="*/ 0 h 242"/>
              <a:gd name="T4" fmla="*/ 0 w 471"/>
              <a:gd name="T5" fmla="*/ 157763 h 242"/>
              <a:gd name="T6" fmla="*/ 293143 w 471"/>
              <a:gd name="T7" fmla="*/ 157763 h 242"/>
              <a:gd name="T8" fmla="*/ 307539 w 471"/>
              <a:gd name="T9" fmla="*/ 0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1" h="242">
                <a:moveTo>
                  <a:pt x="470" y="0"/>
                </a:moveTo>
                <a:lnTo>
                  <a:pt x="22" y="0"/>
                </a:lnTo>
                <a:lnTo>
                  <a:pt x="0" y="241"/>
                </a:lnTo>
                <a:lnTo>
                  <a:pt x="448" y="241"/>
                </a:lnTo>
                <a:lnTo>
                  <a:pt x="470" y="0"/>
                </a:lnTo>
              </a:path>
            </a:pathLst>
          </a:custGeom>
          <a:solidFill>
            <a:srgbClr val="DF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8FBF9BDB-EFFE-B34B-A5BF-9AF86F2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323" y="5236214"/>
            <a:ext cx="216345" cy="150436"/>
          </a:xfrm>
          <a:custGeom>
            <a:avLst/>
            <a:gdLst>
              <a:gd name="connsiteX0" fmla="*/ 382626 w 432689"/>
              <a:gd name="connsiteY0" fmla="*/ 0 h 300872"/>
              <a:gd name="connsiteX1" fmla="*/ 432689 w 432689"/>
              <a:gd name="connsiteY1" fmla="*/ 0 h 300872"/>
              <a:gd name="connsiteX2" fmla="*/ 286257 w 432689"/>
              <a:gd name="connsiteY2" fmla="*/ 300872 h 300872"/>
              <a:gd name="connsiteX3" fmla="*/ 236194 w 432689"/>
              <a:gd name="connsiteY3" fmla="*/ 300872 h 300872"/>
              <a:gd name="connsiteX4" fmla="*/ 337858 w 432689"/>
              <a:gd name="connsiteY4" fmla="*/ 0 h 300872"/>
              <a:gd name="connsiteX5" fmla="*/ 350303 w 432689"/>
              <a:gd name="connsiteY5" fmla="*/ 0 h 300872"/>
              <a:gd name="connsiteX6" fmla="*/ 204695 w 432689"/>
              <a:gd name="connsiteY6" fmla="*/ 300872 h 300872"/>
              <a:gd name="connsiteX7" fmla="*/ 192250 w 432689"/>
              <a:gd name="connsiteY7" fmla="*/ 300872 h 300872"/>
              <a:gd name="connsiteX8" fmla="*/ 250219 w 432689"/>
              <a:gd name="connsiteY8" fmla="*/ 0 h 300872"/>
              <a:gd name="connsiteX9" fmla="*/ 278892 w 432689"/>
              <a:gd name="connsiteY9" fmla="*/ 0 h 300872"/>
              <a:gd name="connsiteX10" fmla="*/ 133036 w 432689"/>
              <a:gd name="connsiteY10" fmla="*/ 300872 h 300872"/>
              <a:gd name="connsiteX11" fmla="*/ 104363 w 432689"/>
              <a:gd name="connsiteY11" fmla="*/ 300872 h 300872"/>
              <a:gd name="connsiteX12" fmla="*/ 146062 w 432689"/>
              <a:gd name="connsiteY12" fmla="*/ 0 h 300872"/>
              <a:gd name="connsiteX13" fmla="*/ 218469 w 432689"/>
              <a:gd name="connsiteY13" fmla="*/ 0 h 300872"/>
              <a:gd name="connsiteX14" fmla="*/ 72407 w 432689"/>
              <a:gd name="connsiteY14" fmla="*/ 300872 h 300872"/>
              <a:gd name="connsiteX15" fmla="*/ 0 w 432689"/>
              <a:gd name="connsiteY15" fmla="*/ 300872 h 30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689" h="300872">
                <a:moveTo>
                  <a:pt x="382626" y="0"/>
                </a:moveTo>
                <a:lnTo>
                  <a:pt x="432689" y="0"/>
                </a:lnTo>
                <a:lnTo>
                  <a:pt x="286257" y="300872"/>
                </a:lnTo>
                <a:lnTo>
                  <a:pt x="236194" y="300872"/>
                </a:lnTo>
                <a:close/>
                <a:moveTo>
                  <a:pt x="337858" y="0"/>
                </a:moveTo>
                <a:lnTo>
                  <a:pt x="350303" y="0"/>
                </a:lnTo>
                <a:lnTo>
                  <a:pt x="204695" y="300872"/>
                </a:lnTo>
                <a:lnTo>
                  <a:pt x="192250" y="300872"/>
                </a:lnTo>
                <a:close/>
                <a:moveTo>
                  <a:pt x="250219" y="0"/>
                </a:moveTo>
                <a:lnTo>
                  <a:pt x="278892" y="0"/>
                </a:lnTo>
                <a:lnTo>
                  <a:pt x="133036" y="300872"/>
                </a:lnTo>
                <a:lnTo>
                  <a:pt x="104363" y="300872"/>
                </a:lnTo>
                <a:close/>
                <a:moveTo>
                  <a:pt x="146062" y="0"/>
                </a:moveTo>
                <a:lnTo>
                  <a:pt x="218469" y="0"/>
                </a:lnTo>
                <a:lnTo>
                  <a:pt x="72407" y="300872"/>
                </a:lnTo>
                <a:lnTo>
                  <a:pt x="0" y="30087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2" name="Freeform 141">
            <a:extLst>
              <a:ext uri="{FF2B5EF4-FFF2-40B4-BE49-F238E27FC236}">
                <a16:creationId xmlns:a16="http://schemas.microsoft.com/office/drawing/2014/main" id="{DFD35A75-9DBC-EA45-B90D-00AF7D09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294" y="5395512"/>
            <a:ext cx="414718" cy="60424"/>
          </a:xfrm>
          <a:custGeom>
            <a:avLst/>
            <a:gdLst>
              <a:gd name="T0" fmla="*/ 315240 w 665"/>
              <a:gd name="T1" fmla="*/ 62720 h 98"/>
              <a:gd name="T2" fmla="*/ 0 w 665"/>
              <a:gd name="T3" fmla="*/ 62720 h 98"/>
              <a:gd name="T4" fmla="*/ 119033 w 665"/>
              <a:gd name="T5" fmla="*/ 0 h 98"/>
              <a:gd name="T6" fmla="*/ 434273 w 665"/>
              <a:gd name="T7" fmla="*/ 0 h 98"/>
              <a:gd name="T8" fmla="*/ 315240 w 665"/>
              <a:gd name="T9" fmla="*/ 6272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98">
                <a:moveTo>
                  <a:pt x="482" y="97"/>
                </a:moveTo>
                <a:lnTo>
                  <a:pt x="0" y="97"/>
                </a:lnTo>
                <a:lnTo>
                  <a:pt x="182" y="0"/>
                </a:lnTo>
                <a:lnTo>
                  <a:pt x="664" y="0"/>
                </a:lnTo>
                <a:lnTo>
                  <a:pt x="482" y="97"/>
                </a:lnTo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3" name="Freeform 142">
            <a:extLst>
              <a:ext uri="{FF2B5EF4-FFF2-40B4-BE49-F238E27FC236}">
                <a16:creationId xmlns:a16="http://schemas.microsoft.com/office/drawing/2014/main" id="{366F2300-8D02-B54D-B724-BAC26948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269" y="5565796"/>
            <a:ext cx="719575" cy="109861"/>
          </a:xfrm>
          <a:custGeom>
            <a:avLst/>
            <a:gdLst>
              <a:gd name="T0" fmla="*/ 753985 w 1154"/>
              <a:gd name="T1" fmla="*/ 57606 h 176"/>
              <a:gd name="T2" fmla="*/ 753985 w 1154"/>
              <a:gd name="T3" fmla="*/ 57606 h 176"/>
              <a:gd name="T4" fmla="*/ 377320 w 1154"/>
              <a:gd name="T5" fmla="*/ 114557 h 176"/>
              <a:gd name="T6" fmla="*/ 377320 w 1154"/>
              <a:gd name="T7" fmla="*/ 114557 h 176"/>
              <a:gd name="T8" fmla="*/ 0 w 1154"/>
              <a:gd name="T9" fmla="*/ 57606 h 176"/>
              <a:gd name="T10" fmla="*/ 0 w 1154"/>
              <a:gd name="T11" fmla="*/ 57606 h 176"/>
              <a:gd name="T12" fmla="*/ 377320 w 1154"/>
              <a:gd name="T13" fmla="*/ 0 h 176"/>
              <a:gd name="T14" fmla="*/ 377320 w 1154"/>
              <a:gd name="T15" fmla="*/ 0 h 176"/>
              <a:gd name="T16" fmla="*/ 753985 w 1154"/>
              <a:gd name="T17" fmla="*/ 57606 h 1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54" h="176">
                <a:moveTo>
                  <a:pt x="1153" y="88"/>
                </a:moveTo>
                <a:lnTo>
                  <a:pt x="1153" y="88"/>
                </a:lnTo>
                <a:cubicBezTo>
                  <a:pt x="1153" y="136"/>
                  <a:pt x="895" y="175"/>
                  <a:pt x="577" y="175"/>
                </a:cubicBezTo>
                <a:cubicBezTo>
                  <a:pt x="258" y="175"/>
                  <a:pt x="0" y="136"/>
                  <a:pt x="0" y="88"/>
                </a:cubicBezTo>
                <a:cubicBezTo>
                  <a:pt x="0" y="39"/>
                  <a:pt x="258" y="0"/>
                  <a:pt x="577" y="0"/>
                </a:cubicBezTo>
                <a:cubicBezTo>
                  <a:pt x="895" y="0"/>
                  <a:pt x="1153" y="39"/>
                  <a:pt x="1153" y="88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4" name="Freeform 143">
            <a:extLst>
              <a:ext uri="{FF2B5EF4-FFF2-40B4-BE49-F238E27FC236}">
                <a16:creationId xmlns:a16="http://schemas.microsoft.com/office/drawing/2014/main" id="{5992F478-3E84-B94B-BBA5-4F0CC1E6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82" y="4898392"/>
            <a:ext cx="41198" cy="54931"/>
          </a:xfrm>
          <a:custGeom>
            <a:avLst/>
            <a:gdLst>
              <a:gd name="T0" fmla="*/ 2618 w 66"/>
              <a:gd name="T1" fmla="*/ 56959 h 89"/>
              <a:gd name="T2" fmla="*/ 2618 w 66"/>
              <a:gd name="T3" fmla="*/ 56959 h 89"/>
              <a:gd name="T4" fmla="*/ 24876 w 66"/>
              <a:gd name="T5" fmla="*/ 3884 h 89"/>
              <a:gd name="T6" fmla="*/ 24876 w 66"/>
              <a:gd name="T7" fmla="*/ 3884 h 89"/>
              <a:gd name="T8" fmla="*/ 41896 w 66"/>
              <a:gd name="T9" fmla="*/ 11651 h 89"/>
              <a:gd name="T10" fmla="*/ 31422 w 66"/>
              <a:gd name="T11" fmla="*/ 32363 h 89"/>
              <a:gd name="T12" fmla="*/ 31422 w 66"/>
              <a:gd name="T13" fmla="*/ 32363 h 89"/>
              <a:gd name="T14" fmla="*/ 5892 w 66"/>
              <a:gd name="T15" fmla="*/ 55664 h 89"/>
              <a:gd name="T16" fmla="*/ 2618 w 66"/>
              <a:gd name="T17" fmla="*/ 56959 h 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89">
                <a:moveTo>
                  <a:pt x="4" y="88"/>
                </a:moveTo>
                <a:lnTo>
                  <a:pt x="4" y="88"/>
                </a:lnTo>
                <a:cubicBezTo>
                  <a:pt x="4" y="88"/>
                  <a:pt x="0" y="15"/>
                  <a:pt x="38" y="6"/>
                </a:cubicBezTo>
                <a:cubicBezTo>
                  <a:pt x="65" y="0"/>
                  <a:pt x="64" y="18"/>
                  <a:pt x="64" y="18"/>
                </a:cubicBezTo>
                <a:lnTo>
                  <a:pt x="48" y="50"/>
                </a:lnTo>
                <a:cubicBezTo>
                  <a:pt x="40" y="67"/>
                  <a:pt x="26" y="80"/>
                  <a:pt x="9" y="86"/>
                </a:cubicBezTo>
                <a:lnTo>
                  <a:pt x="4" y="88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5" name="Freeform 144">
            <a:extLst>
              <a:ext uri="{FF2B5EF4-FFF2-40B4-BE49-F238E27FC236}">
                <a16:creationId xmlns:a16="http://schemas.microsoft.com/office/drawing/2014/main" id="{8E420360-00A5-6648-9434-BD768474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507" y="5019239"/>
            <a:ext cx="140071" cy="373527"/>
          </a:xfrm>
          <a:custGeom>
            <a:avLst/>
            <a:gdLst>
              <a:gd name="T0" fmla="*/ 146246 w 226"/>
              <a:gd name="T1" fmla="*/ 7821 h 601"/>
              <a:gd name="T2" fmla="*/ 146246 w 226"/>
              <a:gd name="T3" fmla="*/ 7821 h 601"/>
              <a:gd name="T4" fmla="*/ 42249 w 226"/>
              <a:gd name="T5" fmla="*/ 142088 h 601"/>
              <a:gd name="T6" fmla="*/ 42249 w 226"/>
              <a:gd name="T7" fmla="*/ 142088 h 601"/>
              <a:gd name="T8" fmla="*/ 122847 w 226"/>
              <a:gd name="T9" fmla="*/ 388462 h 601"/>
              <a:gd name="T10" fmla="*/ 140396 w 226"/>
              <a:gd name="T11" fmla="*/ 391069 h 601"/>
              <a:gd name="T12" fmla="*/ 146246 w 226"/>
              <a:gd name="T13" fmla="*/ 7821 h 6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" h="601">
                <a:moveTo>
                  <a:pt x="225" y="12"/>
                </a:moveTo>
                <a:lnTo>
                  <a:pt x="225" y="12"/>
                </a:lnTo>
                <a:cubicBezTo>
                  <a:pt x="225" y="12"/>
                  <a:pt x="120" y="0"/>
                  <a:pt x="65" y="218"/>
                </a:cubicBezTo>
                <a:cubicBezTo>
                  <a:pt x="0" y="472"/>
                  <a:pt x="9" y="560"/>
                  <a:pt x="189" y="596"/>
                </a:cubicBezTo>
                <a:lnTo>
                  <a:pt x="216" y="600"/>
                </a:lnTo>
                <a:lnTo>
                  <a:pt x="225" y="12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6" name="Freeform 145">
            <a:extLst>
              <a:ext uri="{FF2B5EF4-FFF2-40B4-BE49-F238E27FC236}">
                <a16:creationId xmlns:a16="http://schemas.microsoft.com/office/drawing/2014/main" id="{CF8196F7-AEDD-F74D-82FD-DA622026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549" y="4934097"/>
            <a:ext cx="120845" cy="82396"/>
          </a:xfrm>
          <a:custGeom>
            <a:avLst/>
            <a:gdLst>
              <a:gd name="T0" fmla="*/ 93244 w 193"/>
              <a:gd name="T1" fmla="*/ 85759 h 133"/>
              <a:gd name="T2" fmla="*/ 0 w 193"/>
              <a:gd name="T3" fmla="*/ 85759 h 133"/>
              <a:gd name="T4" fmla="*/ 32832 w 193"/>
              <a:gd name="T5" fmla="*/ 0 h 133"/>
              <a:gd name="T6" fmla="*/ 126076 w 193"/>
              <a:gd name="T7" fmla="*/ 0 h 133"/>
              <a:gd name="T8" fmla="*/ 93244 w 193"/>
              <a:gd name="T9" fmla="*/ 85759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" h="133">
                <a:moveTo>
                  <a:pt x="142" y="132"/>
                </a:moveTo>
                <a:lnTo>
                  <a:pt x="0" y="132"/>
                </a:lnTo>
                <a:lnTo>
                  <a:pt x="50" y="0"/>
                </a:lnTo>
                <a:lnTo>
                  <a:pt x="192" y="0"/>
                </a:lnTo>
                <a:lnTo>
                  <a:pt x="142" y="132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7" name="Freeform 146">
            <a:extLst>
              <a:ext uri="{FF2B5EF4-FFF2-40B4-BE49-F238E27FC236}">
                <a16:creationId xmlns:a16="http://schemas.microsoft.com/office/drawing/2014/main" id="{6D05F986-7A01-E440-B76B-393D3339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759" y="4813248"/>
            <a:ext cx="134578" cy="167539"/>
          </a:xfrm>
          <a:custGeom>
            <a:avLst/>
            <a:gdLst>
              <a:gd name="T0" fmla="*/ 130777 w 218"/>
              <a:gd name="T1" fmla="*/ 63537 h 271"/>
              <a:gd name="T2" fmla="*/ 130777 w 218"/>
              <a:gd name="T3" fmla="*/ 63537 h 271"/>
              <a:gd name="T4" fmla="*/ 97759 w 218"/>
              <a:gd name="T5" fmla="*/ 171161 h 271"/>
              <a:gd name="T6" fmla="*/ 97759 w 218"/>
              <a:gd name="T7" fmla="*/ 171161 h 271"/>
              <a:gd name="T8" fmla="*/ 5179 w 218"/>
              <a:gd name="T9" fmla="*/ 82987 h 271"/>
              <a:gd name="T10" fmla="*/ 5179 w 218"/>
              <a:gd name="T11" fmla="*/ 82987 h 271"/>
              <a:gd name="T12" fmla="*/ 57620 w 218"/>
              <a:gd name="T13" fmla="*/ 5187 h 271"/>
              <a:gd name="T14" fmla="*/ 57620 w 218"/>
              <a:gd name="T15" fmla="*/ 5187 h 271"/>
              <a:gd name="T16" fmla="*/ 130777 w 218"/>
              <a:gd name="T17" fmla="*/ 63537 h 2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71">
                <a:moveTo>
                  <a:pt x="202" y="98"/>
                </a:moveTo>
                <a:lnTo>
                  <a:pt x="202" y="98"/>
                </a:lnTo>
                <a:cubicBezTo>
                  <a:pt x="211" y="151"/>
                  <a:pt x="217" y="255"/>
                  <a:pt x="151" y="264"/>
                </a:cubicBezTo>
                <a:cubicBezTo>
                  <a:pt x="103" y="270"/>
                  <a:pt x="16" y="182"/>
                  <a:pt x="8" y="128"/>
                </a:cubicBezTo>
                <a:cubicBezTo>
                  <a:pt x="0" y="74"/>
                  <a:pt x="35" y="17"/>
                  <a:pt x="89" y="8"/>
                </a:cubicBezTo>
                <a:cubicBezTo>
                  <a:pt x="143" y="0"/>
                  <a:pt x="194" y="44"/>
                  <a:pt x="202" y="98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8" name="Freeform 147">
            <a:extLst>
              <a:ext uri="{FF2B5EF4-FFF2-40B4-BE49-F238E27FC236}">
                <a16:creationId xmlns:a16="http://schemas.microsoft.com/office/drawing/2014/main" id="{D7EF1CD1-DF66-7B4F-B36A-1E8F5F7F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352" y="4741838"/>
            <a:ext cx="236196" cy="241695"/>
          </a:xfrm>
          <a:custGeom>
            <a:avLst/>
            <a:gdLst>
              <a:gd name="T0" fmla="*/ 43023 w 380"/>
              <a:gd name="T1" fmla="*/ 232616 h 389"/>
              <a:gd name="T2" fmla="*/ 43023 w 380"/>
              <a:gd name="T3" fmla="*/ 232616 h 389"/>
              <a:gd name="T4" fmla="*/ 153187 w 380"/>
              <a:gd name="T5" fmla="*/ 217630 h 389"/>
              <a:gd name="T6" fmla="*/ 151231 w 380"/>
              <a:gd name="T7" fmla="*/ 172670 h 389"/>
              <a:gd name="T8" fmla="*/ 151231 w 380"/>
              <a:gd name="T9" fmla="*/ 172670 h 389"/>
              <a:gd name="T10" fmla="*/ 127112 w 380"/>
              <a:gd name="T11" fmla="*/ 140743 h 389"/>
              <a:gd name="T12" fmla="*/ 127112 w 380"/>
              <a:gd name="T13" fmla="*/ 140743 h 389"/>
              <a:gd name="T14" fmla="*/ 159705 w 380"/>
              <a:gd name="T15" fmla="*/ 160290 h 389"/>
              <a:gd name="T16" fmla="*/ 176653 w 380"/>
              <a:gd name="T17" fmla="*/ 160290 h 389"/>
              <a:gd name="T18" fmla="*/ 176653 w 380"/>
              <a:gd name="T19" fmla="*/ 160290 h 389"/>
              <a:gd name="T20" fmla="*/ 174046 w 380"/>
              <a:gd name="T21" fmla="*/ 115982 h 389"/>
              <a:gd name="T22" fmla="*/ 174046 w 380"/>
              <a:gd name="T23" fmla="*/ 115982 h 389"/>
              <a:gd name="T24" fmla="*/ 204683 w 380"/>
              <a:gd name="T25" fmla="*/ 92525 h 389"/>
              <a:gd name="T26" fmla="*/ 204683 w 380"/>
              <a:gd name="T27" fmla="*/ 92525 h 389"/>
              <a:gd name="T28" fmla="*/ 212506 w 380"/>
              <a:gd name="T29" fmla="*/ 40398 h 389"/>
              <a:gd name="T30" fmla="*/ 212506 w 380"/>
              <a:gd name="T31" fmla="*/ 40398 h 389"/>
              <a:gd name="T32" fmla="*/ 187083 w 380"/>
              <a:gd name="T33" fmla="*/ 3258 h 389"/>
              <a:gd name="T34" fmla="*/ 187083 w 380"/>
              <a:gd name="T35" fmla="*/ 3258 h 389"/>
              <a:gd name="T36" fmla="*/ 138194 w 380"/>
              <a:gd name="T37" fmla="*/ 37140 h 389"/>
              <a:gd name="T38" fmla="*/ 138194 w 380"/>
              <a:gd name="T39" fmla="*/ 37140 h 389"/>
              <a:gd name="T40" fmla="*/ 104949 w 380"/>
              <a:gd name="T41" fmla="*/ 22154 h 389"/>
              <a:gd name="T42" fmla="*/ 104949 w 380"/>
              <a:gd name="T43" fmla="*/ 22154 h 389"/>
              <a:gd name="T44" fmla="*/ 71704 w 380"/>
              <a:gd name="T45" fmla="*/ 57991 h 389"/>
              <a:gd name="T46" fmla="*/ 71704 w 380"/>
              <a:gd name="T47" fmla="*/ 57991 h 389"/>
              <a:gd name="T48" fmla="*/ 27378 w 380"/>
              <a:gd name="T49" fmla="*/ 63204 h 389"/>
              <a:gd name="T50" fmla="*/ 27378 w 380"/>
              <a:gd name="T51" fmla="*/ 63204 h 389"/>
              <a:gd name="T52" fmla="*/ 20859 w 380"/>
              <a:gd name="T53" fmla="*/ 119240 h 389"/>
              <a:gd name="T54" fmla="*/ 20859 w 380"/>
              <a:gd name="T55" fmla="*/ 119240 h 389"/>
              <a:gd name="T56" fmla="*/ 4563 w 380"/>
              <a:gd name="T57" fmla="*/ 145304 h 389"/>
              <a:gd name="T58" fmla="*/ 4563 w 380"/>
              <a:gd name="T59" fmla="*/ 145304 h 389"/>
              <a:gd name="T60" fmla="*/ 34548 w 380"/>
              <a:gd name="T61" fmla="*/ 183096 h 389"/>
              <a:gd name="T62" fmla="*/ 34548 w 380"/>
              <a:gd name="T63" fmla="*/ 183096 h 389"/>
              <a:gd name="T64" fmla="*/ 43023 w 380"/>
              <a:gd name="T65" fmla="*/ 232616 h 3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80" h="389">
                <a:moveTo>
                  <a:pt x="66" y="357"/>
                </a:moveTo>
                <a:lnTo>
                  <a:pt x="66" y="357"/>
                </a:lnTo>
                <a:cubicBezTo>
                  <a:pt x="66" y="357"/>
                  <a:pt x="189" y="388"/>
                  <a:pt x="235" y="334"/>
                </a:cubicBezTo>
                <a:lnTo>
                  <a:pt x="232" y="265"/>
                </a:lnTo>
                <a:cubicBezTo>
                  <a:pt x="232" y="265"/>
                  <a:pt x="176" y="244"/>
                  <a:pt x="195" y="216"/>
                </a:cubicBezTo>
                <a:cubicBezTo>
                  <a:pt x="214" y="188"/>
                  <a:pt x="245" y="246"/>
                  <a:pt x="245" y="246"/>
                </a:cubicBezTo>
                <a:lnTo>
                  <a:pt x="271" y="246"/>
                </a:lnTo>
                <a:cubicBezTo>
                  <a:pt x="271" y="246"/>
                  <a:pt x="277" y="205"/>
                  <a:pt x="267" y="178"/>
                </a:cubicBezTo>
                <a:cubicBezTo>
                  <a:pt x="267" y="178"/>
                  <a:pt x="319" y="189"/>
                  <a:pt x="314" y="142"/>
                </a:cubicBezTo>
                <a:cubicBezTo>
                  <a:pt x="314" y="142"/>
                  <a:pt x="379" y="114"/>
                  <a:pt x="326" y="62"/>
                </a:cubicBezTo>
                <a:cubicBezTo>
                  <a:pt x="326" y="62"/>
                  <a:pt x="330" y="9"/>
                  <a:pt x="287" y="5"/>
                </a:cubicBezTo>
                <a:cubicBezTo>
                  <a:pt x="243" y="0"/>
                  <a:pt x="212" y="57"/>
                  <a:pt x="212" y="57"/>
                </a:cubicBezTo>
                <a:cubicBezTo>
                  <a:pt x="212" y="57"/>
                  <a:pt x="199" y="22"/>
                  <a:pt x="161" y="34"/>
                </a:cubicBezTo>
                <a:cubicBezTo>
                  <a:pt x="108" y="50"/>
                  <a:pt x="110" y="89"/>
                  <a:pt x="110" y="89"/>
                </a:cubicBezTo>
                <a:cubicBezTo>
                  <a:pt x="110" y="89"/>
                  <a:pt x="69" y="71"/>
                  <a:pt x="42" y="97"/>
                </a:cubicBezTo>
                <a:cubicBezTo>
                  <a:pt x="0" y="135"/>
                  <a:pt x="32" y="183"/>
                  <a:pt x="32" y="183"/>
                </a:cubicBezTo>
                <a:cubicBezTo>
                  <a:pt x="32" y="183"/>
                  <a:pt x="2" y="190"/>
                  <a:pt x="7" y="223"/>
                </a:cubicBezTo>
                <a:cubicBezTo>
                  <a:pt x="11" y="253"/>
                  <a:pt x="53" y="281"/>
                  <a:pt x="53" y="281"/>
                </a:cubicBezTo>
                <a:cubicBezTo>
                  <a:pt x="53" y="281"/>
                  <a:pt x="5" y="319"/>
                  <a:pt x="66" y="357"/>
                </a:cubicBezTo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09" name="Freeform 148">
            <a:extLst>
              <a:ext uri="{FF2B5EF4-FFF2-40B4-BE49-F238E27FC236}">
                <a16:creationId xmlns:a16="http://schemas.microsoft.com/office/drawing/2014/main" id="{9F87E269-FEAD-384E-912F-AC9B1EF7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577" y="5002760"/>
            <a:ext cx="131831" cy="24718"/>
          </a:xfrm>
          <a:custGeom>
            <a:avLst/>
            <a:gdLst>
              <a:gd name="T0" fmla="*/ 127870 w 213"/>
              <a:gd name="T1" fmla="*/ 25274 h 40"/>
              <a:gd name="T2" fmla="*/ 0 w 213"/>
              <a:gd name="T3" fmla="*/ 25274 h 40"/>
              <a:gd name="T4" fmla="*/ 9087 w 213"/>
              <a:gd name="T5" fmla="*/ 0 h 40"/>
              <a:gd name="T6" fmla="*/ 137606 w 213"/>
              <a:gd name="T7" fmla="*/ 0 h 40"/>
              <a:gd name="T8" fmla="*/ 127870 w 213"/>
              <a:gd name="T9" fmla="*/ 25274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" h="40">
                <a:moveTo>
                  <a:pt x="197" y="39"/>
                </a:moveTo>
                <a:lnTo>
                  <a:pt x="0" y="39"/>
                </a:lnTo>
                <a:lnTo>
                  <a:pt x="14" y="0"/>
                </a:lnTo>
                <a:lnTo>
                  <a:pt x="212" y="0"/>
                </a:lnTo>
                <a:lnTo>
                  <a:pt x="197" y="39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0" name="Freeform 149">
            <a:extLst>
              <a:ext uri="{FF2B5EF4-FFF2-40B4-BE49-F238E27FC236}">
                <a16:creationId xmlns:a16="http://schemas.microsoft.com/office/drawing/2014/main" id="{B62FFFEE-AADF-0D41-9960-752C39A5E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408" y="5027477"/>
            <a:ext cx="293873" cy="461416"/>
          </a:xfrm>
          <a:custGeom>
            <a:avLst/>
            <a:gdLst>
              <a:gd name="T0" fmla="*/ 66884 w 470"/>
              <a:gd name="T1" fmla="*/ 0 h 739"/>
              <a:gd name="T2" fmla="*/ 66884 w 470"/>
              <a:gd name="T3" fmla="*/ 0 h 739"/>
              <a:gd name="T4" fmla="*/ 66884 w 470"/>
              <a:gd name="T5" fmla="*/ 0 h 739"/>
              <a:gd name="T6" fmla="*/ 5246 w 470"/>
              <a:gd name="T7" fmla="*/ 75956 h 739"/>
              <a:gd name="T8" fmla="*/ 5246 w 470"/>
              <a:gd name="T9" fmla="*/ 75956 h 739"/>
              <a:gd name="T10" fmla="*/ 41311 w 470"/>
              <a:gd name="T11" fmla="*/ 342456 h 739"/>
              <a:gd name="T12" fmla="*/ 41311 w 470"/>
              <a:gd name="T13" fmla="*/ 440020 h 739"/>
              <a:gd name="T14" fmla="*/ 41311 w 470"/>
              <a:gd name="T15" fmla="*/ 440020 h 739"/>
              <a:gd name="T16" fmla="*/ 276718 w 470"/>
              <a:gd name="T17" fmla="*/ 434127 h 739"/>
              <a:gd name="T18" fmla="*/ 270816 w 470"/>
              <a:gd name="T19" fmla="*/ 334599 h 739"/>
              <a:gd name="T20" fmla="*/ 270816 w 470"/>
              <a:gd name="T21" fmla="*/ 334599 h 739"/>
              <a:gd name="T22" fmla="*/ 297046 w 470"/>
              <a:gd name="T23" fmla="*/ 176139 h 739"/>
              <a:gd name="T24" fmla="*/ 297046 w 470"/>
              <a:gd name="T25" fmla="*/ 176139 h 739"/>
              <a:gd name="T26" fmla="*/ 291144 w 470"/>
              <a:gd name="T27" fmla="*/ 42561 h 739"/>
              <a:gd name="T28" fmla="*/ 196063 w 470"/>
              <a:gd name="T29" fmla="*/ 0 h 739"/>
              <a:gd name="T30" fmla="*/ 66884 w 470"/>
              <a:gd name="T31" fmla="*/ 0 h 7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0" h="739">
                <a:moveTo>
                  <a:pt x="102" y="0"/>
                </a:moveTo>
                <a:lnTo>
                  <a:pt x="102" y="0"/>
                </a:lnTo>
                <a:cubicBezTo>
                  <a:pt x="54" y="15"/>
                  <a:pt x="11" y="66"/>
                  <a:pt x="8" y="116"/>
                </a:cubicBezTo>
                <a:cubicBezTo>
                  <a:pt x="0" y="219"/>
                  <a:pt x="63" y="523"/>
                  <a:pt x="63" y="523"/>
                </a:cubicBezTo>
                <a:lnTo>
                  <a:pt x="63" y="672"/>
                </a:lnTo>
                <a:cubicBezTo>
                  <a:pt x="63" y="672"/>
                  <a:pt x="219" y="738"/>
                  <a:pt x="422" y="663"/>
                </a:cubicBezTo>
                <a:lnTo>
                  <a:pt x="413" y="511"/>
                </a:lnTo>
                <a:cubicBezTo>
                  <a:pt x="413" y="511"/>
                  <a:pt x="434" y="400"/>
                  <a:pt x="453" y="269"/>
                </a:cubicBezTo>
                <a:cubicBezTo>
                  <a:pt x="469" y="164"/>
                  <a:pt x="444" y="65"/>
                  <a:pt x="444" y="65"/>
                </a:cubicBezTo>
                <a:lnTo>
                  <a:pt x="299" y="0"/>
                </a:lnTo>
                <a:lnTo>
                  <a:pt x="102" y="0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1" name="Freeform 150">
            <a:extLst>
              <a:ext uri="{FF2B5EF4-FFF2-40B4-BE49-F238E27FC236}">
                <a16:creationId xmlns:a16="http://schemas.microsoft.com/office/drawing/2014/main" id="{F9808230-9D19-0D4F-A272-EF435A4DF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421" y="4989026"/>
            <a:ext cx="450421" cy="208736"/>
          </a:xfrm>
          <a:custGeom>
            <a:avLst/>
            <a:gdLst>
              <a:gd name="T0" fmla="*/ 265626 w 722"/>
              <a:gd name="T1" fmla="*/ 110754 h 336"/>
              <a:gd name="T2" fmla="*/ 30096 w 722"/>
              <a:gd name="T3" fmla="*/ 54074 h 336"/>
              <a:gd name="T4" fmla="*/ 30096 w 722"/>
              <a:gd name="T5" fmla="*/ 54074 h 336"/>
              <a:gd name="T6" fmla="*/ 62154 w 722"/>
              <a:gd name="T7" fmla="*/ 185677 h 336"/>
              <a:gd name="T8" fmla="*/ 62154 w 722"/>
              <a:gd name="T9" fmla="*/ 185677 h 336"/>
              <a:gd name="T10" fmla="*/ 297685 w 722"/>
              <a:gd name="T11" fmla="*/ 200010 h 336"/>
              <a:gd name="T12" fmla="*/ 471716 w 722"/>
              <a:gd name="T13" fmla="*/ 51468 h 336"/>
              <a:gd name="T14" fmla="*/ 425918 w 722"/>
              <a:gd name="T15" fmla="*/ 0 h 336"/>
              <a:gd name="T16" fmla="*/ 265626 w 722"/>
              <a:gd name="T17" fmla="*/ 110754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2" h="336">
                <a:moveTo>
                  <a:pt x="406" y="170"/>
                </a:moveTo>
                <a:lnTo>
                  <a:pt x="46" y="83"/>
                </a:lnTo>
                <a:cubicBezTo>
                  <a:pt x="46" y="83"/>
                  <a:pt x="0" y="234"/>
                  <a:pt x="95" y="285"/>
                </a:cubicBezTo>
                <a:cubicBezTo>
                  <a:pt x="190" y="335"/>
                  <a:pt x="455" y="307"/>
                  <a:pt x="455" y="307"/>
                </a:cubicBezTo>
                <a:lnTo>
                  <a:pt x="721" y="79"/>
                </a:lnTo>
                <a:lnTo>
                  <a:pt x="651" y="0"/>
                </a:lnTo>
                <a:lnTo>
                  <a:pt x="406" y="170"/>
                </a:lnTo>
              </a:path>
            </a:pathLst>
          </a:custGeom>
          <a:solidFill>
            <a:srgbClr val="4376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2" name="Freeform 151">
            <a:extLst>
              <a:ext uri="{FF2B5EF4-FFF2-40B4-BE49-F238E27FC236}">
                <a16:creationId xmlns:a16="http://schemas.microsoft.com/office/drawing/2014/main" id="{2DDA9DD5-25F8-E446-AE17-78B66405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900" y="4961561"/>
            <a:ext cx="82394" cy="76902"/>
          </a:xfrm>
          <a:custGeom>
            <a:avLst/>
            <a:gdLst>
              <a:gd name="T0" fmla="*/ 39277 w 132"/>
              <a:gd name="T1" fmla="*/ 0 h 122"/>
              <a:gd name="T2" fmla="*/ 0 w 132"/>
              <a:gd name="T3" fmla="*/ 27764 h 122"/>
              <a:gd name="T4" fmla="*/ 45823 w 132"/>
              <a:gd name="T5" fmla="*/ 79987 h 122"/>
              <a:gd name="T6" fmla="*/ 85754 w 132"/>
              <a:gd name="T7" fmla="*/ 45612 h 122"/>
              <a:gd name="T8" fmla="*/ 39277 w 132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22">
                <a:moveTo>
                  <a:pt x="60" y="0"/>
                </a:moveTo>
                <a:lnTo>
                  <a:pt x="0" y="42"/>
                </a:lnTo>
                <a:lnTo>
                  <a:pt x="70" y="121"/>
                </a:lnTo>
                <a:lnTo>
                  <a:pt x="131" y="69"/>
                </a:lnTo>
                <a:lnTo>
                  <a:pt x="60" y="0"/>
                </a:lnTo>
              </a:path>
            </a:pathLst>
          </a:custGeom>
          <a:solidFill>
            <a:srgbClr val="223B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3" name="Freeform 152">
            <a:extLst>
              <a:ext uri="{FF2B5EF4-FFF2-40B4-BE49-F238E27FC236}">
                <a16:creationId xmlns:a16="http://schemas.microsoft.com/office/drawing/2014/main" id="{A314855F-01E1-3045-AFA6-BB33B266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095" y="4848954"/>
            <a:ext cx="107114" cy="153806"/>
          </a:xfrm>
          <a:custGeom>
            <a:avLst/>
            <a:gdLst>
              <a:gd name="T0" fmla="*/ 0 w 172"/>
              <a:gd name="T1" fmla="*/ 122769 h 247"/>
              <a:gd name="T2" fmla="*/ 28083 w 172"/>
              <a:gd name="T3" fmla="*/ 94035 h 247"/>
              <a:gd name="T4" fmla="*/ 28083 w 172"/>
              <a:gd name="T5" fmla="*/ 94035 h 247"/>
              <a:gd name="T6" fmla="*/ 77066 w 172"/>
              <a:gd name="T7" fmla="*/ 3265 h 247"/>
              <a:gd name="T8" fmla="*/ 77066 w 172"/>
              <a:gd name="T9" fmla="*/ 3265 h 247"/>
              <a:gd name="T10" fmla="*/ 64657 w 172"/>
              <a:gd name="T11" fmla="*/ 66608 h 247"/>
              <a:gd name="T12" fmla="*/ 67922 w 172"/>
              <a:gd name="T13" fmla="*/ 67262 h 247"/>
              <a:gd name="T14" fmla="*/ 67922 w 172"/>
              <a:gd name="T15" fmla="*/ 67262 h 247"/>
              <a:gd name="T16" fmla="*/ 79025 w 172"/>
              <a:gd name="T17" fmla="*/ 80975 h 247"/>
              <a:gd name="T18" fmla="*/ 79025 w 172"/>
              <a:gd name="T19" fmla="*/ 80975 h 247"/>
              <a:gd name="T20" fmla="*/ 79678 w 172"/>
              <a:gd name="T21" fmla="*/ 80975 h 247"/>
              <a:gd name="T22" fmla="*/ 79678 w 172"/>
              <a:gd name="T23" fmla="*/ 80975 h 247"/>
              <a:gd name="T24" fmla="*/ 96659 w 172"/>
              <a:gd name="T25" fmla="*/ 99260 h 247"/>
              <a:gd name="T26" fmla="*/ 96659 w 172"/>
              <a:gd name="T27" fmla="*/ 99913 h 247"/>
              <a:gd name="T28" fmla="*/ 102537 w 172"/>
              <a:gd name="T29" fmla="*/ 101219 h 247"/>
              <a:gd name="T30" fmla="*/ 102537 w 172"/>
              <a:gd name="T31" fmla="*/ 101219 h 247"/>
              <a:gd name="T32" fmla="*/ 109721 w 172"/>
              <a:gd name="T33" fmla="*/ 113626 h 247"/>
              <a:gd name="T34" fmla="*/ 109721 w 172"/>
              <a:gd name="T35" fmla="*/ 113626 h 247"/>
              <a:gd name="T36" fmla="*/ 92740 w 172"/>
              <a:gd name="T37" fmla="*/ 139094 h 247"/>
              <a:gd name="T38" fmla="*/ 92740 w 172"/>
              <a:gd name="T39" fmla="*/ 139094 h 247"/>
              <a:gd name="T40" fmla="*/ 69228 w 172"/>
              <a:gd name="T41" fmla="*/ 154114 h 247"/>
              <a:gd name="T42" fmla="*/ 69228 w 172"/>
              <a:gd name="T43" fmla="*/ 154114 h 247"/>
              <a:gd name="T44" fmla="*/ 49636 w 172"/>
              <a:gd name="T45" fmla="*/ 151502 h 247"/>
              <a:gd name="T46" fmla="*/ 39839 w 172"/>
              <a:gd name="T47" fmla="*/ 160644 h 247"/>
              <a:gd name="T48" fmla="*/ 0 w 172"/>
              <a:gd name="T49" fmla="*/ 122769 h 2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" h="247">
                <a:moveTo>
                  <a:pt x="0" y="188"/>
                </a:moveTo>
                <a:lnTo>
                  <a:pt x="43" y="144"/>
                </a:lnTo>
                <a:cubicBezTo>
                  <a:pt x="43" y="144"/>
                  <a:pt x="104" y="0"/>
                  <a:pt x="118" y="5"/>
                </a:cubicBezTo>
                <a:cubicBezTo>
                  <a:pt x="133" y="9"/>
                  <a:pt x="99" y="102"/>
                  <a:pt x="99" y="102"/>
                </a:cubicBezTo>
                <a:lnTo>
                  <a:pt x="104" y="103"/>
                </a:lnTo>
                <a:cubicBezTo>
                  <a:pt x="114" y="105"/>
                  <a:pt x="121" y="114"/>
                  <a:pt x="121" y="124"/>
                </a:cubicBezTo>
                <a:lnTo>
                  <a:pt x="122" y="124"/>
                </a:lnTo>
                <a:cubicBezTo>
                  <a:pt x="136" y="125"/>
                  <a:pt x="146" y="137"/>
                  <a:pt x="148" y="152"/>
                </a:cubicBezTo>
                <a:lnTo>
                  <a:pt x="148" y="153"/>
                </a:lnTo>
                <a:lnTo>
                  <a:pt x="157" y="155"/>
                </a:lnTo>
                <a:cubicBezTo>
                  <a:pt x="166" y="157"/>
                  <a:pt x="171" y="166"/>
                  <a:pt x="168" y="174"/>
                </a:cubicBezTo>
                <a:cubicBezTo>
                  <a:pt x="163" y="189"/>
                  <a:pt x="154" y="202"/>
                  <a:pt x="142" y="213"/>
                </a:cubicBezTo>
                <a:cubicBezTo>
                  <a:pt x="132" y="223"/>
                  <a:pt x="119" y="232"/>
                  <a:pt x="106" y="236"/>
                </a:cubicBezTo>
                <a:cubicBezTo>
                  <a:pt x="87" y="240"/>
                  <a:pt x="76" y="232"/>
                  <a:pt x="76" y="232"/>
                </a:cubicBezTo>
                <a:lnTo>
                  <a:pt x="61" y="246"/>
                </a:lnTo>
                <a:lnTo>
                  <a:pt x="0" y="188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4" name="Freeform 153">
            <a:extLst>
              <a:ext uri="{FF2B5EF4-FFF2-40B4-BE49-F238E27FC236}">
                <a16:creationId xmlns:a16="http://schemas.microsoft.com/office/drawing/2014/main" id="{0C3CC92B-1EED-9346-B595-90A189FB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760" y="5368047"/>
            <a:ext cx="670139" cy="282893"/>
          </a:xfrm>
          <a:custGeom>
            <a:avLst/>
            <a:gdLst>
              <a:gd name="T0" fmla="*/ 123869 w 1078"/>
              <a:gd name="T1" fmla="*/ 81325 h 456"/>
              <a:gd name="T2" fmla="*/ 123869 w 1078"/>
              <a:gd name="T3" fmla="*/ 81325 h 456"/>
              <a:gd name="T4" fmla="*/ 194931 w 1078"/>
              <a:gd name="T5" fmla="*/ 264142 h 456"/>
              <a:gd name="T6" fmla="*/ 194931 w 1078"/>
              <a:gd name="T7" fmla="*/ 264142 h 456"/>
              <a:gd name="T8" fmla="*/ 659114 w 1078"/>
              <a:gd name="T9" fmla="*/ 72216 h 456"/>
              <a:gd name="T10" fmla="*/ 659114 w 1078"/>
              <a:gd name="T11" fmla="*/ 72216 h 456"/>
              <a:gd name="T12" fmla="*/ 373563 w 1078"/>
              <a:gd name="T13" fmla="*/ 85228 h 456"/>
              <a:gd name="T14" fmla="*/ 357916 w 1078"/>
              <a:gd name="T15" fmla="*/ 75469 h 456"/>
              <a:gd name="T16" fmla="*/ 123869 w 1078"/>
              <a:gd name="T17" fmla="*/ 81325 h 4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8" h="456">
                <a:moveTo>
                  <a:pt x="190" y="125"/>
                </a:moveTo>
                <a:lnTo>
                  <a:pt x="190" y="125"/>
                </a:lnTo>
                <a:cubicBezTo>
                  <a:pt x="190" y="125"/>
                  <a:pt x="0" y="357"/>
                  <a:pt x="299" y="406"/>
                </a:cubicBezTo>
                <a:cubicBezTo>
                  <a:pt x="598" y="455"/>
                  <a:pt x="1077" y="221"/>
                  <a:pt x="1011" y="111"/>
                </a:cubicBezTo>
                <a:cubicBezTo>
                  <a:pt x="945" y="0"/>
                  <a:pt x="573" y="131"/>
                  <a:pt x="573" y="131"/>
                </a:cubicBezTo>
                <a:lnTo>
                  <a:pt x="549" y="116"/>
                </a:lnTo>
                <a:lnTo>
                  <a:pt x="190" y="125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5" name="Freeform 154">
            <a:extLst>
              <a:ext uri="{FF2B5EF4-FFF2-40B4-BE49-F238E27FC236}">
                <a16:creationId xmlns:a16="http://schemas.microsoft.com/office/drawing/2014/main" id="{73DA0C27-10AE-B642-B319-DF7C0009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503" y="5425725"/>
            <a:ext cx="656405" cy="101620"/>
          </a:xfrm>
          <a:custGeom>
            <a:avLst/>
            <a:gdLst>
              <a:gd name="T0" fmla="*/ 687739 w 1056"/>
              <a:gd name="T1" fmla="*/ 53285 h 164"/>
              <a:gd name="T2" fmla="*/ 687739 w 1056"/>
              <a:gd name="T3" fmla="*/ 53285 h 164"/>
              <a:gd name="T4" fmla="*/ 343544 w 1056"/>
              <a:gd name="T5" fmla="*/ 105920 h 164"/>
              <a:gd name="T6" fmla="*/ 343544 w 1056"/>
              <a:gd name="T7" fmla="*/ 105920 h 164"/>
              <a:gd name="T8" fmla="*/ 0 w 1056"/>
              <a:gd name="T9" fmla="*/ 53285 h 164"/>
              <a:gd name="T10" fmla="*/ 0 w 1056"/>
              <a:gd name="T11" fmla="*/ 53285 h 164"/>
              <a:gd name="T12" fmla="*/ 343544 w 1056"/>
              <a:gd name="T13" fmla="*/ 0 h 164"/>
              <a:gd name="T14" fmla="*/ 343544 w 1056"/>
              <a:gd name="T15" fmla="*/ 0 h 164"/>
              <a:gd name="T16" fmla="*/ 687739 w 1056"/>
              <a:gd name="T17" fmla="*/ 53285 h 1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6" h="164">
                <a:moveTo>
                  <a:pt x="1055" y="82"/>
                </a:moveTo>
                <a:lnTo>
                  <a:pt x="1055" y="82"/>
                </a:lnTo>
                <a:cubicBezTo>
                  <a:pt x="1055" y="128"/>
                  <a:pt x="819" y="163"/>
                  <a:pt x="527" y="163"/>
                </a:cubicBezTo>
                <a:cubicBezTo>
                  <a:pt x="236" y="163"/>
                  <a:pt x="0" y="128"/>
                  <a:pt x="0" y="82"/>
                </a:cubicBezTo>
                <a:cubicBezTo>
                  <a:pt x="0" y="37"/>
                  <a:pt x="236" y="0"/>
                  <a:pt x="527" y="0"/>
                </a:cubicBezTo>
                <a:cubicBezTo>
                  <a:pt x="819" y="0"/>
                  <a:pt x="1055" y="37"/>
                  <a:pt x="1055" y="82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6" name="Freeform 155">
            <a:extLst>
              <a:ext uri="{FF2B5EF4-FFF2-40B4-BE49-F238E27FC236}">
                <a16:creationId xmlns:a16="http://schemas.microsoft.com/office/drawing/2014/main" id="{64FE77B5-2393-5947-B95C-C14DD400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48" y="5395512"/>
            <a:ext cx="148309" cy="74157"/>
          </a:xfrm>
          <a:custGeom>
            <a:avLst/>
            <a:gdLst>
              <a:gd name="T0" fmla="*/ 32814 w 237"/>
              <a:gd name="T1" fmla="*/ 37566 h 118"/>
              <a:gd name="T2" fmla="*/ 32814 w 237"/>
              <a:gd name="T3" fmla="*/ 37566 h 118"/>
              <a:gd name="T4" fmla="*/ 99753 w 237"/>
              <a:gd name="T5" fmla="*/ 18454 h 118"/>
              <a:gd name="T6" fmla="*/ 99753 w 237"/>
              <a:gd name="T7" fmla="*/ 0 h 118"/>
              <a:gd name="T8" fmla="*/ 148973 w 237"/>
              <a:gd name="T9" fmla="*/ 1318 h 118"/>
              <a:gd name="T10" fmla="*/ 148973 w 237"/>
              <a:gd name="T11" fmla="*/ 21090 h 118"/>
              <a:gd name="T12" fmla="*/ 148973 w 237"/>
              <a:gd name="T13" fmla="*/ 21090 h 118"/>
              <a:gd name="T14" fmla="*/ 154223 w 237"/>
              <a:gd name="T15" fmla="*/ 49429 h 118"/>
              <a:gd name="T16" fmla="*/ 154223 w 237"/>
              <a:gd name="T17" fmla="*/ 49429 h 118"/>
              <a:gd name="T18" fmla="*/ 148973 w 237"/>
              <a:gd name="T19" fmla="*/ 77110 h 118"/>
              <a:gd name="T20" fmla="*/ 3938 w 237"/>
              <a:gd name="T21" fmla="*/ 77110 h 118"/>
              <a:gd name="T22" fmla="*/ 3938 w 237"/>
              <a:gd name="T23" fmla="*/ 77110 h 118"/>
              <a:gd name="T24" fmla="*/ 32814 w 237"/>
              <a:gd name="T25" fmla="*/ 37566 h 1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7" h="118">
                <a:moveTo>
                  <a:pt x="50" y="57"/>
                </a:moveTo>
                <a:lnTo>
                  <a:pt x="50" y="57"/>
                </a:lnTo>
                <a:cubicBezTo>
                  <a:pt x="77" y="47"/>
                  <a:pt x="152" y="28"/>
                  <a:pt x="152" y="28"/>
                </a:cubicBezTo>
                <a:lnTo>
                  <a:pt x="152" y="0"/>
                </a:lnTo>
                <a:lnTo>
                  <a:pt x="227" y="2"/>
                </a:lnTo>
                <a:lnTo>
                  <a:pt x="227" y="32"/>
                </a:lnTo>
                <a:cubicBezTo>
                  <a:pt x="227" y="32"/>
                  <a:pt x="235" y="55"/>
                  <a:pt x="235" y="75"/>
                </a:cubicBezTo>
                <a:cubicBezTo>
                  <a:pt x="236" y="97"/>
                  <a:pt x="227" y="117"/>
                  <a:pt x="227" y="117"/>
                </a:cubicBezTo>
                <a:lnTo>
                  <a:pt x="6" y="117"/>
                </a:lnTo>
                <a:cubicBezTo>
                  <a:pt x="6" y="117"/>
                  <a:pt x="0" y="75"/>
                  <a:pt x="50" y="57"/>
                </a:cubicBez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7" name="Freeform 156">
            <a:extLst>
              <a:ext uri="{FF2B5EF4-FFF2-40B4-BE49-F238E27FC236}">
                <a16:creationId xmlns:a16="http://schemas.microsoft.com/office/drawing/2014/main" id="{C407EB50-FACA-C84F-A25A-41FC0B2B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376" y="5395512"/>
            <a:ext cx="46689" cy="19227"/>
          </a:xfrm>
          <a:custGeom>
            <a:avLst/>
            <a:gdLst>
              <a:gd name="T0" fmla="*/ 48320 w 76"/>
              <a:gd name="T1" fmla="*/ 1260 h 32"/>
              <a:gd name="T2" fmla="*/ 0 w 76"/>
              <a:gd name="T3" fmla="*/ 0 h 32"/>
              <a:gd name="T4" fmla="*/ 0 w 76"/>
              <a:gd name="T5" fmla="*/ 17643 h 32"/>
              <a:gd name="T6" fmla="*/ 48320 w 76"/>
              <a:gd name="T7" fmla="*/ 19533 h 32"/>
              <a:gd name="T8" fmla="*/ 48320 w 76"/>
              <a:gd name="T9" fmla="*/ 126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" h="32">
                <a:moveTo>
                  <a:pt x="75" y="2"/>
                </a:moveTo>
                <a:lnTo>
                  <a:pt x="0" y="0"/>
                </a:lnTo>
                <a:lnTo>
                  <a:pt x="0" y="28"/>
                </a:lnTo>
                <a:lnTo>
                  <a:pt x="75" y="31"/>
                </a:lnTo>
                <a:lnTo>
                  <a:pt x="75" y="2"/>
                </a:lnTo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8" name="Freeform 157">
            <a:extLst>
              <a:ext uri="{FF2B5EF4-FFF2-40B4-BE49-F238E27FC236}">
                <a16:creationId xmlns:a16="http://schemas.microsoft.com/office/drawing/2014/main" id="{A1AEBE49-A1F8-D94A-8DB1-C251C084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45" y="4640218"/>
            <a:ext cx="184012" cy="766279"/>
          </a:xfrm>
          <a:custGeom>
            <a:avLst/>
            <a:gdLst>
              <a:gd name="T0" fmla="*/ 0 w 297"/>
              <a:gd name="T1" fmla="*/ 13709 h 1231"/>
              <a:gd name="T2" fmla="*/ 143597 w 297"/>
              <a:gd name="T3" fmla="*/ 0 h 1231"/>
              <a:gd name="T4" fmla="*/ 143597 w 297"/>
              <a:gd name="T5" fmla="*/ 0 h 1231"/>
              <a:gd name="T6" fmla="*/ 150095 w 297"/>
              <a:gd name="T7" fmla="*/ 190619 h 1231"/>
              <a:gd name="T8" fmla="*/ 150095 w 297"/>
              <a:gd name="T9" fmla="*/ 190619 h 1231"/>
              <a:gd name="T10" fmla="*/ 123455 w 297"/>
              <a:gd name="T11" fmla="*/ 450435 h 1231"/>
              <a:gd name="T12" fmla="*/ 123455 w 297"/>
              <a:gd name="T13" fmla="*/ 450435 h 1231"/>
              <a:gd name="T14" fmla="*/ 135800 w 297"/>
              <a:gd name="T15" fmla="*/ 596011 h 1231"/>
              <a:gd name="T16" fmla="*/ 135800 w 297"/>
              <a:gd name="T17" fmla="*/ 596011 h 1231"/>
              <a:gd name="T18" fmla="*/ 111759 w 297"/>
              <a:gd name="T19" fmla="*/ 800992 h 1231"/>
              <a:gd name="T20" fmla="*/ 50032 w 297"/>
              <a:gd name="T21" fmla="*/ 802950 h 1231"/>
              <a:gd name="T22" fmla="*/ 17544 w 297"/>
              <a:gd name="T23" fmla="*/ 429546 h 1231"/>
              <a:gd name="T24" fmla="*/ 0 w 297"/>
              <a:gd name="T25" fmla="*/ 13709 h 1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7" h="1231">
                <a:moveTo>
                  <a:pt x="0" y="21"/>
                </a:moveTo>
                <a:lnTo>
                  <a:pt x="221" y="0"/>
                </a:lnTo>
                <a:cubicBezTo>
                  <a:pt x="221" y="0"/>
                  <a:pt x="296" y="212"/>
                  <a:pt x="231" y="292"/>
                </a:cubicBezTo>
                <a:cubicBezTo>
                  <a:pt x="231" y="292"/>
                  <a:pt x="258" y="530"/>
                  <a:pt x="190" y="690"/>
                </a:cubicBezTo>
                <a:cubicBezTo>
                  <a:pt x="190" y="690"/>
                  <a:pt x="214" y="819"/>
                  <a:pt x="209" y="913"/>
                </a:cubicBezTo>
                <a:cubicBezTo>
                  <a:pt x="203" y="1017"/>
                  <a:pt x="172" y="1227"/>
                  <a:pt x="172" y="1227"/>
                </a:cubicBezTo>
                <a:lnTo>
                  <a:pt x="77" y="1230"/>
                </a:lnTo>
                <a:lnTo>
                  <a:pt x="27" y="658"/>
                </a:lnTo>
                <a:lnTo>
                  <a:pt x="0" y="21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19" name="Freeform 158">
            <a:extLst>
              <a:ext uri="{FF2B5EF4-FFF2-40B4-BE49-F238E27FC236}">
                <a16:creationId xmlns:a16="http://schemas.microsoft.com/office/drawing/2014/main" id="{8C7FFFB5-D538-DA41-BC10-06E4F1C7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46" y="4645713"/>
            <a:ext cx="137324" cy="280146"/>
          </a:xfrm>
          <a:custGeom>
            <a:avLst/>
            <a:gdLst>
              <a:gd name="T0" fmla="*/ 61907 w 221"/>
              <a:gd name="T1" fmla="*/ 203243 h 451"/>
              <a:gd name="T2" fmla="*/ 61907 w 221"/>
              <a:gd name="T3" fmla="*/ 203243 h 451"/>
              <a:gd name="T4" fmla="*/ 104916 w 221"/>
              <a:gd name="T5" fmla="*/ 164810 h 451"/>
              <a:gd name="T6" fmla="*/ 104916 w 221"/>
              <a:gd name="T7" fmla="*/ 164810 h 451"/>
              <a:gd name="T8" fmla="*/ 78198 w 221"/>
              <a:gd name="T9" fmla="*/ 0 h 451"/>
              <a:gd name="T10" fmla="*/ 0 w 221"/>
              <a:gd name="T11" fmla="*/ 7166 h 451"/>
              <a:gd name="T12" fmla="*/ 12381 w 221"/>
              <a:gd name="T13" fmla="*/ 293140 h 451"/>
              <a:gd name="T14" fmla="*/ 12381 w 221"/>
              <a:gd name="T15" fmla="*/ 293140 h 451"/>
              <a:gd name="T16" fmla="*/ 61907 w 221"/>
              <a:gd name="T17" fmla="*/ 203243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1" h="451">
                <a:moveTo>
                  <a:pt x="95" y="312"/>
                </a:moveTo>
                <a:lnTo>
                  <a:pt x="95" y="312"/>
                </a:lnTo>
                <a:cubicBezTo>
                  <a:pt x="95" y="312"/>
                  <a:pt x="135" y="304"/>
                  <a:pt x="161" y="253"/>
                </a:cubicBezTo>
                <a:cubicBezTo>
                  <a:pt x="220" y="138"/>
                  <a:pt x="160" y="18"/>
                  <a:pt x="120" y="0"/>
                </a:cubicBezTo>
                <a:lnTo>
                  <a:pt x="0" y="11"/>
                </a:lnTo>
                <a:lnTo>
                  <a:pt x="19" y="450"/>
                </a:lnTo>
                <a:cubicBezTo>
                  <a:pt x="72" y="416"/>
                  <a:pt x="95" y="312"/>
                  <a:pt x="95" y="312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0" name="Freeform 159">
            <a:extLst>
              <a:ext uri="{FF2B5EF4-FFF2-40B4-BE49-F238E27FC236}">
                <a16:creationId xmlns:a16="http://schemas.microsoft.com/office/drawing/2014/main" id="{31F2FB33-E986-B441-ADD3-BB03BEC7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036" y="5422978"/>
            <a:ext cx="90635" cy="49437"/>
          </a:xfrm>
          <a:custGeom>
            <a:avLst/>
            <a:gdLst>
              <a:gd name="T0" fmla="*/ 94404 w 147"/>
              <a:gd name="T1" fmla="*/ 0 h 78"/>
              <a:gd name="T2" fmla="*/ 47202 w 147"/>
              <a:gd name="T3" fmla="*/ 51180 h 78"/>
              <a:gd name="T4" fmla="*/ 0 w 147"/>
              <a:gd name="T5" fmla="*/ 51180 h 78"/>
              <a:gd name="T6" fmla="*/ 50435 w 147"/>
              <a:gd name="T7" fmla="*/ 0 h 78"/>
              <a:gd name="T8" fmla="*/ 94404 w 1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78">
                <a:moveTo>
                  <a:pt x="146" y="0"/>
                </a:moveTo>
                <a:lnTo>
                  <a:pt x="73" y="77"/>
                </a:lnTo>
                <a:lnTo>
                  <a:pt x="0" y="77"/>
                </a:lnTo>
                <a:lnTo>
                  <a:pt x="78" y="0"/>
                </a:lnTo>
                <a:lnTo>
                  <a:pt x="146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1" name="Freeform 160">
            <a:extLst>
              <a:ext uri="{FF2B5EF4-FFF2-40B4-BE49-F238E27FC236}">
                <a16:creationId xmlns:a16="http://schemas.microsoft.com/office/drawing/2014/main" id="{919998EB-AA35-BC4E-A08C-FE94DA35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122" y="5362554"/>
            <a:ext cx="159296" cy="107116"/>
          </a:xfrm>
          <a:custGeom>
            <a:avLst/>
            <a:gdLst>
              <a:gd name="T0" fmla="*/ 166408 w 257"/>
              <a:gd name="T1" fmla="*/ 15584 h 173"/>
              <a:gd name="T2" fmla="*/ 157958 w 257"/>
              <a:gd name="T3" fmla="*/ 42206 h 173"/>
              <a:gd name="T4" fmla="*/ 162508 w 257"/>
              <a:gd name="T5" fmla="*/ 61686 h 173"/>
              <a:gd name="T6" fmla="*/ 118306 w 257"/>
              <a:gd name="T7" fmla="*/ 61686 h 173"/>
              <a:gd name="T8" fmla="*/ 67603 w 257"/>
              <a:gd name="T9" fmla="*/ 111684 h 173"/>
              <a:gd name="T10" fmla="*/ 0 w 257"/>
              <a:gd name="T11" fmla="*/ 111684 h 173"/>
              <a:gd name="T12" fmla="*/ 0 w 257"/>
              <a:gd name="T13" fmla="*/ 111684 h 173"/>
              <a:gd name="T14" fmla="*/ 49402 w 257"/>
              <a:gd name="T15" fmla="*/ 72075 h 173"/>
              <a:gd name="T16" fmla="*/ 49402 w 257"/>
              <a:gd name="T17" fmla="*/ 72075 h 173"/>
              <a:gd name="T18" fmla="*/ 116356 w 257"/>
              <a:gd name="T19" fmla="*/ 0 h 173"/>
              <a:gd name="T20" fmla="*/ 166408 w 257"/>
              <a:gd name="T21" fmla="*/ 15584 h 1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57" h="173">
                <a:moveTo>
                  <a:pt x="256" y="24"/>
                </a:moveTo>
                <a:lnTo>
                  <a:pt x="243" y="65"/>
                </a:lnTo>
                <a:lnTo>
                  <a:pt x="250" y="95"/>
                </a:lnTo>
                <a:lnTo>
                  <a:pt x="182" y="95"/>
                </a:lnTo>
                <a:lnTo>
                  <a:pt x="104" y="172"/>
                </a:lnTo>
                <a:lnTo>
                  <a:pt x="0" y="172"/>
                </a:lnTo>
                <a:cubicBezTo>
                  <a:pt x="0" y="172"/>
                  <a:pt x="7" y="122"/>
                  <a:pt x="76" y="111"/>
                </a:cubicBezTo>
                <a:cubicBezTo>
                  <a:pt x="147" y="100"/>
                  <a:pt x="179" y="0"/>
                  <a:pt x="179" y="0"/>
                </a:cubicBezTo>
                <a:lnTo>
                  <a:pt x="256" y="24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2" name="Freeform 161">
            <a:extLst>
              <a:ext uri="{FF2B5EF4-FFF2-40B4-BE49-F238E27FC236}">
                <a16:creationId xmlns:a16="http://schemas.microsoft.com/office/drawing/2014/main" id="{1FF3FB86-420D-FC47-A6A7-D1D44ED2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488" y="5362553"/>
            <a:ext cx="54930" cy="32959"/>
          </a:xfrm>
          <a:custGeom>
            <a:avLst/>
            <a:gdLst>
              <a:gd name="T0" fmla="*/ 56966 w 90"/>
              <a:gd name="T1" fmla="*/ 15082 h 55"/>
              <a:gd name="T2" fmla="*/ 7681 w 90"/>
              <a:gd name="T3" fmla="*/ 0 h 55"/>
              <a:gd name="T4" fmla="*/ 7681 w 90"/>
              <a:gd name="T5" fmla="*/ 0 h 55"/>
              <a:gd name="T6" fmla="*/ 0 w 90"/>
              <a:gd name="T7" fmla="*/ 18225 h 55"/>
              <a:gd name="T8" fmla="*/ 50565 w 90"/>
              <a:gd name="T9" fmla="*/ 33936 h 55"/>
              <a:gd name="T10" fmla="*/ 56966 w 90"/>
              <a:gd name="T11" fmla="*/ 15082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" h="55">
                <a:moveTo>
                  <a:pt x="89" y="24"/>
                </a:moveTo>
                <a:lnTo>
                  <a:pt x="12" y="0"/>
                </a:lnTo>
                <a:cubicBezTo>
                  <a:pt x="12" y="0"/>
                  <a:pt x="8" y="12"/>
                  <a:pt x="0" y="29"/>
                </a:cubicBezTo>
                <a:lnTo>
                  <a:pt x="79" y="54"/>
                </a:lnTo>
                <a:lnTo>
                  <a:pt x="89" y="24"/>
                </a:lnTo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3" name="Freeform 162">
            <a:extLst>
              <a:ext uri="{FF2B5EF4-FFF2-40B4-BE49-F238E27FC236}">
                <a16:creationId xmlns:a16="http://schemas.microsoft.com/office/drawing/2014/main" id="{E42D8851-9B19-0C41-BC76-E38D9B16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207" y="4118380"/>
            <a:ext cx="19226" cy="35704"/>
          </a:xfrm>
          <a:custGeom>
            <a:avLst/>
            <a:gdLst>
              <a:gd name="T0" fmla="*/ 19468 w 29"/>
              <a:gd name="T1" fmla="*/ 36797 h 58"/>
              <a:gd name="T2" fmla="*/ 19468 w 29"/>
              <a:gd name="T3" fmla="*/ 17430 h 58"/>
              <a:gd name="T4" fmla="*/ 9039 w 29"/>
              <a:gd name="T5" fmla="*/ 0 h 58"/>
              <a:gd name="T6" fmla="*/ 0 w 29"/>
              <a:gd name="T7" fmla="*/ 17430 h 58"/>
              <a:gd name="T8" fmla="*/ 19468 w 29"/>
              <a:gd name="T9" fmla="*/ 3679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" h="58">
                <a:moveTo>
                  <a:pt x="28" y="57"/>
                </a:moveTo>
                <a:lnTo>
                  <a:pt x="28" y="27"/>
                </a:lnTo>
                <a:lnTo>
                  <a:pt x="13" y="0"/>
                </a:lnTo>
                <a:lnTo>
                  <a:pt x="0" y="27"/>
                </a:lnTo>
                <a:lnTo>
                  <a:pt x="28" y="57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4" name="Freeform 163">
            <a:extLst>
              <a:ext uri="{FF2B5EF4-FFF2-40B4-BE49-F238E27FC236}">
                <a16:creationId xmlns:a16="http://schemas.microsoft.com/office/drawing/2014/main" id="{96DDDC02-6A30-9448-95C6-9E0FE844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009" y="3857459"/>
            <a:ext cx="203239" cy="488882"/>
          </a:xfrm>
          <a:custGeom>
            <a:avLst/>
            <a:gdLst>
              <a:gd name="T0" fmla="*/ 212492 w 328"/>
              <a:gd name="T1" fmla="*/ 512042 h 786"/>
              <a:gd name="T2" fmla="*/ 212492 w 328"/>
              <a:gd name="T3" fmla="*/ 512042 h 786"/>
              <a:gd name="T4" fmla="*/ 155308 w 328"/>
              <a:gd name="T5" fmla="*/ 251129 h 786"/>
              <a:gd name="T6" fmla="*/ 155308 w 328"/>
              <a:gd name="T7" fmla="*/ 251129 h 786"/>
              <a:gd name="T8" fmla="*/ 53935 w 328"/>
              <a:gd name="T9" fmla="*/ 0 h 786"/>
              <a:gd name="T10" fmla="*/ 0 w 328"/>
              <a:gd name="T11" fmla="*/ 18264 h 786"/>
              <a:gd name="T12" fmla="*/ 122817 w 328"/>
              <a:gd name="T13" fmla="*/ 426593 h 786"/>
              <a:gd name="T14" fmla="*/ 122817 w 328"/>
              <a:gd name="T15" fmla="*/ 426593 h 786"/>
              <a:gd name="T16" fmla="*/ 212492 w 328"/>
              <a:gd name="T17" fmla="*/ 512042 h 7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786">
                <a:moveTo>
                  <a:pt x="327" y="785"/>
                </a:moveTo>
                <a:lnTo>
                  <a:pt x="327" y="785"/>
                </a:lnTo>
                <a:cubicBezTo>
                  <a:pt x="327" y="785"/>
                  <a:pt x="315" y="562"/>
                  <a:pt x="239" y="385"/>
                </a:cubicBezTo>
                <a:cubicBezTo>
                  <a:pt x="169" y="221"/>
                  <a:pt x="83" y="0"/>
                  <a:pt x="83" y="0"/>
                </a:cubicBezTo>
                <a:lnTo>
                  <a:pt x="0" y="28"/>
                </a:lnTo>
                <a:lnTo>
                  <a:pt x="189" y="654"/>
                </a:lnTo>
                <a:cubicBezTo>
                  <a:pt x="189" y="654"/>
                  <a:pt x="250" y="763"/>
                  <a:pt x="327" y="785"/>
                </a:cubicBezTo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5" name="Freeform 164">
            <a:extLst>
              <a:ext uri="{FF2B5EF4-FFF2-40B4-BE49-F238E27FC236}">
                <a16:creationId xmlns:a16="http://schemas.microsoft.com/office/drawing/2014/main" id="{2DC73D23-B8CC-E742-8589-BA49646C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698" y="4195282"/>
            <a:ext cx="74156" cy="71410"/>
          </a:xfrm>
          <a:custGeom>
            <a:avLst/>
            <a:gdLst>
              <a:gd name="T0" fmla="*/ 77110 w 118"/>
              <a:gd name="T1" fmla="*/ 74237 h 115"/>
              <a:gd name="T2" fmla="*/ 0 w 118"/>
              <a:gd name="T3" fmla="*/ 74237 h 115"/>
              <a:gd name="T4" fmla="*/ 0 w 118"/>
              <a:gd name="T5" fmla="*/ 0 h 115"/>
              <a:gd name="T6" fmla="*/ 77110 w 118"/>
              <a:gd name="T7" fmla="*/ 0 h 115"/>
              <a:gd name="T8" fmla="*/ 77110 w 118"/>
              <a:gd name="T9" fmla="*/ 7423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" h="115">
                <a:moveTo>
                  <a:pt x="117" y="114"/>
                </a:moveTo>
                <a:lnTo>
                  <a:pt x="0" y="114"/>
                </a:lnTo>
                <a:lnTo>
                  <a:pt x="0" y="0"/>
                </a:lnTo>
                <a:lnTo>
                  <a:pt x="117" y="0"/>
                </a:lnTo>
                <a:lnTo>
                  <a:pt x="117" y="114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6" name="Freeform 165">
            <a:extLst>
              <a:ext uri="{FF2B5EF4-FFF2-40B4-BE49-F238E27FC236}">
                <a16:creationId xmlns:a16="http://schemas.microsoft.com/office/drawing/2014/main" id="{9561E3B0-C149-B04F-B7CB-9F344B245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769" y="4057956"/>
            <a:ext cx="126338" cy="178524"/>
          </a:xfrm>
          <a:custGeom>
            <a:avLst/>
            <a:gdLst>
              <a:gd name="T0" fmla="*/ 121453 w 204"/>
              <a:gd name="T1" fmla="*/ 102119 h 286"/>
              <a:gd name="T2" fmla="*/ 121453 w 204"/>
              <a:gd name="T3" fmla="*/ 102119 h 286"/>
              <a:gd name="T4" fmla="*/ 40917 w 204"/>
              <a:gd name="T5" fmla="*/ 174781 h 286"/>
              <a:gd name="T6" fmla="*/ 40917 w 204"/>
              <a:gd name="T7" fmla="*/ 174781 h 286"/>
              <a:gd name="T8" fmla="*/ 9742 w 204"/>
              <a:gd name="T9" fmla="*/ 70043 h 286"/>
              <a:gd name="T10" fmla="*/ 9742 w 204"/>
              <a:gd name="T11" fmla="*/ 70043 h 286"/>
              <a:gd name="T12" fmla="*/ 86381 w 204"/>
              <a:gd name="T13" fmla="*/ 12438 h 286"/>
              <a:gd name="T14" fmla="*/ 86381 w 204"/>
              <a:gd name="T15" fmla="*/ 12438 h 286"/>
              <a:gd name="T16" fmla="*/ 121453 w 204"/>
              <a:gd name="T17" fmla="*/ 102119 h 2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4" h="286">
                <a:moveTo>
                  <a:pt x="187" y="156"/>
                </a:moveTo>
                <a:lnTo>
                  <a:pt x="187" y="156"/>
                </a:lnTo>
                <a:cubicBezTo>
                  <a:pt x="173" y="208"/>
                  <a:pt x="125" y="285"/>
                  <a:pt x="63" y="267"/>
                </a:cubicBezTo>
                <a:cubicBezTo>
                  <a:pt x="0" y="248"/>
                  <a:pt x="0" y="159"/>
                  <a:pt x="15" y="107"/>
                </a:cubicBezTo>
                <a:cubicBezTo>
                  <a:pt x="30" y="55"/>
                  <a:pt x="65" y="0"/>
                  <a:pt x="133" y="19"/>
                </a:cubicBezTo>
                <a:cubicBezTo>
                  <a:pt x="202" y="39"/>
                  <a:pt x="203" y="104"/>
                  <a:pt x="187" y="156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7" name="Freeform 179">
            <a:extLst>
              <a:ext uri="{FF2B5EF4-FFF2-40B4-BE49-F238E27FC236}">
                <a16:creationId xmlns:a16="http://schemas.microsoft.com/office/drawing/2014/main" id="{63815430-2A95-8F44-96F1-409907A2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009" y="3857459"/>
            <a:ext cx="203239" cy="488882"/>
          </a:xfrm>
          <a:custGeom>
            <a:avLst/>
            <a:gdLst>
              <a:gd name="T0" fmla="*/ 212492 w 328"/>
              <a:gd name="T1" fmla="*/ 512042 h 786"/>
              <a:gd name="T2" fmla="*/ 212492 w 328"/>
              <a:gd name="T3" fmla="*/ 512042 h 786"/>
              <a:gd name="T4" fmla="*/ 155308 w 328"/>
              <a:gd name="T5" fmla="*/ 251129 h 786"/>
              <a:gd name="T6" fmla="*/ 155308 w 328"/>
              <a:gd name="T7" fmla="*/ 251129 h 786"/>
              <a:gd name="T8" fmla="*/ 53935 w 328"/>
              <a:gd name="T9" fmla="*/ 0 h 786"/>
              <a:gd name="T10" fmla="*/ 0 w 328"/>
              <a:gd name="T11" fmla="*/ 18264 h 786"/>
              <a:gd name="T12" fmla="*/ 122817 w 328"/>
              <a:gd name="T13" fmla="*/ 426593 h 786"/>
              <a:gd name="T14" fmla="*/ 122817 w 328"/>
              <a:gd name="T15" fmla="*/ 426593 h 786"/>
              <a:gd name="T16" fmla="*/ 212492 w 328"/>
              <a:gd name="T17" fmla="*/ 512042 h 7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786">
                <a:moveTo>
                  <a:pt x="327" y="785"/>
                </a:moveTo>
                <a:lnTo>
                  <a:pt x="327" y="785"/>
                </a:lnTo>
                <a:cubicBezTo>
                  <a:pt x="327" y="785"/>
                  <a:pt x="315" y="562"/>
                  <a:pt x="239" y="385"/>
                </a:cubicBezTo>
                <a:cubicBezTo>
                  <a:pt x="169" y="221"/>
                  <a:pt x="83" y="0"/>
                  <a:pt x="83" y="0"/>
                </a:cubicBezTo>
                <a:lnTo>
                  <a:pt x="0" y="28"/>
                </a:lnTo>
                <a:lnTo>
                  <a:pt x="189" y="654"/>
                </a:lnTo>
                <a:cubicBezTo>
                  <a:pt x="189" y="654"/>
                  <a:pt x="250" y="763"/>
                  <a:pt x="327" y="785"/>
                </a:cubicBezTo>
              </a:path>
            </a:pathLst>
          </a:custGeom>
          <a:solidFill>
            <a:srgbClr val="223B5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8" name="Freeform 166">
            <a:extLst>
              <a:ext uri="{FF2B5EF4-FFF2-40B4-BE49-F238E27FC236}">
                <a16:creationId xmlns:a16="http://schemas.microsoft.com/office/drawing/2014/main" id="{CA0DC10F-22EF-084E-AEFA-E3ABA595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009" y="4000278"/>
            <a:ext cx="181267" cy="211483"/>
          </a:xfrm>
          <a:custGeom>
            <a:avLst/>
            <a:gdLst>
              <a:gd name="T0" fmla="*/ 20762 w 293"/>
              <a:gd name="T1" fmla="*/ 161417 h 338"/>
              <a:gd name="T2" fmla="*/ 29845 w 293"/>
              <a:gd name="T3" fmla="*/ 163385 h 338"/>
              <a:gd name="T4" fmla="*/ 29845 w 293"/>
              <a:gd name="T5" fmla="*/ 163385 h 338"/>
              <a:gd name="T6" fmla="*/ 53851 w 293"/>
              <a:gd name="T7" fmla="*/ 125984 h 338"/>
              <a:gd name="T8" fmla="*/ 53851 w 293"/>
              <a:gd name="T9" fmla="*/ 125984 h 338"/>
              <a:gd name="T10" fmla="*/ 46714 w 293"/>
              <a:gd name="T11" fmla="*/ 166010 h 338"/>
              <a:gd name="T12" fmla="*/ 46714 w 293"/>
              <a:gd name="T13" fmla="*/ 166010 h 338"/>
              <a:gd name="T14" fmla="*/ 72666 w 293"/>
              <a:gd name="T15" fmla="*/ 220472 h 338"/>
              <a:gd name="T16" fmla="*/ 72666 w 293"/>
              <a:gd name="T17" fmla="*/ 220472 h 338"/>
              <a:gd name="T18" fmla="*/ 142737 w 293"/>
              <a:gd name="T19" fmla="*/ 217191 h 338"/>
              <a:gd name="T20" fmla="*/ 151172 w 293"/>
              <a:gd name="T21" fmla="*/ 135826 h 338"/>
              <a:gd name="T22" fmla="*/ 151172 w 293"/>
              <a:gd name="T23" fmla="*/ 135826 h 338"/>
              <a:gd name="T24" fmla="*/ 164797 w 293"/>
              <a:gd name="T25" fmla="*/ 64304 h 338"/>
              <a:gd name="T26" fmla="*/ 164797 w 293"/>
              <a:gd name="T27" fmla="*/ 64304 h 338"/>
              <a:gd name="T28" fmla="*/ 27250 w 293"/>
              <a:gd name="T29" fmla="*/ 5905 h 338"/>
              <a:gd name="T30" fmla="*/ 27250 w 293"/>
              <a:gd name="T31" fmla="*/ 5905 h 338"/>
              <a:gd name="T32" fmla="*/ 13625 w 293"/>
              <a:gd name="T33" fmla="*/ 69554 h 338"/>
              <a:gd name="T34" fmla="*/ 13625 w 293"/>
              <a:gd name="T35" fmla="*/ 69554 h 338"/>
              <a:gd name="T36" fmla="*/ 20762 w 293"/>
              <a:gd name="T37" fmla="*/ 161417 h 3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3" h="338">
                <a:moveTo>
                  <a:pt x="32" y="246"/>
                </a:moveTo>
                <a:lnTo>
                  <a:pt x="46" y="249"/>
                </a:lnTo>
                <a:cubicBezTo>
                  <a:pt x="46" y="249"/>
                  <a:pt x="60" y="179"/>
                  <a:pt x="83" y="192"/>
                </a:cubicBezTo>
                <a:cubicBezTo>
                  <a:pt x="106" y="204"/>
                  <a:pt x="90" y="243"/>
                  <a:pt x="72" y="253"/>
                </a:cubicBezTo>
                <a:cubicBezTo>
                  <a:pt x="72" y="253"/>
                  <a:pt x="74" y="335"/>
                  <a:pt x="112" y="336"/>
                </a:cubicBezTo>
                <a:cubicBezTo>
                  <a:pt x="149" y="337"/>
                  <a:pt x="220" y="331"/>
                  <a:pt x="220" y="331"/>
                </a:cubicBezTo>
                <a:lnTo>
                  <a:pt x="233" y="207"/>
                </a:lnTo>
                <a:cubicBezTo>
                  <a:pt x="233" y="207"/>
                  <a:pt x="292" y="111"/>
                  <a:pt x="254" y="98"/>
                </a:cubicBezTo>
                <a:cubicBezTo>
                  <a:pt x="155" y="64"/>
                  <a:pt x="79" y="0"/>
                  <a:pt x="42" y="9"/>
                </a:cubicBezTo>
                <a:cubicBezTo>
                  <a:pt x="5" y="19"/>
                  <a:pt x="0" y="76"/>
                  <a:pt x="21" y="106"/>
                </a:cubicBezTo>
                <a:cubicBezTo>
                  <a:pt x="41" y="137"/>
                  <a:pt x="32" y="246"/>
                  <a:pt x="32" y="246"/>
                </a:cubicBezTo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29" name="Freeform 167">
            <a:extLst>
              <a:ext uri="{FF2B5EF4-FFF2-40B4-BE49-F238E27FC236}">
                <a16:creationId xmlns:a16="http://schemas.microsoft.com/office/drawing/2014/main" id="{EC846C05-1A17-B64F-9AF2-A9FB9319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502" y="4642964"/>
            <a:ext cx="370775" cy="744309"/>
          </a:xfrm>
          <a:custGeom>
            <a:avLst/>
            <a:gdLst>
              <a:gd name="T0" fmla="*/ 170568 w 595"/>
              <a:gd name="T1" fmla="*/ 16983 h 1195"/>
              <a:gd name="T2" fmla="*/ 348324 w 595"/>
              <a:gd name="T3" fmla="*/ 0 h 1195"/>
              <a:gd name="T4" fmla="*/ 348324 w 595"/>
              <a:gd name="T5" fmla="*/ 0 h 1195"/>
              <a:gd name="T6" fmla="*/ 296043 w 595"/>
              <a:gd name="T7" fmla="*/ 193998 h 1195"/>
              <a:gd name="T8" fmla="*/ 296043 w 595"/>
              <a:gd name="T9" fmla="*/ 193998 h 1195"/>
              <a:gd name="T10" fmla="*/ 169261 w 595"/>
              <a:gd name="T11" fmla="*/ 428493 h 1195"/>
              <a:gd name="T12" fmla="*/ 169261 w 595"/>
              <a:gd name="T13" fmla="*/ 428493 h 1195"/>
              <a:gd name="T14" fmla="*/ 73194 w 595"/>
              <a:gd name="T15" fmla="*/ 779910 h 1195"/>
              <a:gd name="T16" fmla="*/ 0 w 595"/>
              <a:gd name="T17" fmla="*/ 762274 h 1195"/>
              <a:gd name="T18" fmla="*/ 60123 w 595"/>
              <a:gd name="T19" fmla="*/ 425227 h 1195"/>
              <a:gd name="T20" fmla="*/ 170568 w 595"/>
              <a:gd name="T21" fmla="*/ 16983 h 11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95" h="1195">
                <a:moveTo>
                  <a:pt x="261" y="26"/>
                </a:moveTo>
                <a:lnTo>
                  <a:pt x="533" y="0"/>
                </a:lnTo>
                <a:cubicBezTo>
                  <a:pt x="533" y="0"/>
                  <a:pt x="594" y="165"/>
                  <a:pt x="453" y="297"/>
                </a:cubicBezTo>
                <a:cubicBezTo>
                  <a:pt x="453" y="297"/>
                  <a:pt x="398" y="518"/>
                  <a:pt x="259" y="656"/>
                </a:cubicBezTo>
                <a:cubicBezTo>
                  <a:pt x="259" y="656"/>
                  <a:pt x="276" y="901"/>
                  <a:pt x="112" y="1194"/>
                </a:cubicBezTo>
                <a:lnTo>
                  <a:pt x="0" y="1167"/>
                </a:lnTo>
                <a:lnTo>
                  <a:pt x="92" y="651"/>
                </a:lnTo>
                <a:lnTo>
                  <a:pt x="261" y="26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0" name="Freeform 168">
            <a:extLst>
              <a:ext uri="{FF2B5EF4-FFF2-40B4-BE49-F238E27FC236}">
                <a16:creationId xmlns:a16="http://schemas.microsoft.com/office/drawing/2014/main" id="{1A15E83F-DB5E-F24B-A648-E82A1AF7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291" y="3764077"/>
            <a:ext cx="74156" cy="109861"/>
          </a:xfrm>
          <a:custGeom>
            <a:avLst/>
            <a:gdLst>
              <a:gd name="T0" fmla="*/ 77104 w 117"/>
              <a:gd name="T1" fmla="*/ 98847 h 176"/>
              <a:gd name="T2" fmla="*/ 77104 w 117"/>
              <a:gd name="T3" fmla="*/ 98847 h 176"/>
              <a:gd name="T4" fmla="*/ 69793 w 117"/>
              <a:gd name="T5" fmla="*/ 51714 h 176"/>
              <a:gd name="T6" fmla="*/ 69793 w 117"/>
              <a:gd name="T7" fmla="*/ 51714 h 176"/>
              <a:gd name="T8" fmla="*/ 58493 w 117"/>
              <a:gd name="T9" fmla="*/ 49096 h 176"/>
              <a:gd name="T10" fmla="*/ 58493 w 117"/>
              <a:gd name="T11" fmla="*/ 49096 h 176"/>
              <a:gd name="T12" fmla="*/ 49852 w 117"/>
              <a:gd name="T13" fmla="*/ 43205 h 176"/>
              <a:gd name="T14" fmla="*/ 49852 w 117"/>
              <a:gd name="T15" fmla="*/ 43205 h 176"/>
              <a:gd name="T16" fmla="*/ 43870 w 117"/>
              <a:gd name="T17" fmla="*/ 47132 h 176"/>
              <a:gd name="T18" fmla="*/ 43870 w 117"/>
              <a:gd name="T19" fmla="*/ 47132 h 176"/>
              <a:gd name="T20" fmla="*/ 33899 w 117"/>
              <a:gd name="T21" fmla="*/ 41241 h 176"/>
              <a:gd name="T22" fmla="*/ 33899 w 117"/>
              <a:gd name="T23" fmla="*/ 41241 h 176"/>
              <a:gd name="T24" fmla="*/ 29246 w 117"/>
              <a:gd name="T25" fmla="*/ 43859 h 176"/>
              <a:gd name="T26" fmla="*/ 29246 w 117"/>
              <a:gd name="T27" fmla="*/ 43859 h 176"/>
              <a:gd name="T28" fmla="*/ 5982 w 117"/>
              <a:gd name="T29" fmla="*/ 1309 h 176"/>
              <a:gd name="T30" fmla="*/ 5982 w 117"/>
              <a:gd name="T31" fmla="*/ 1309 h 176"/>
              <a:gd name="T32" fmla="*/ 18611 w 117"/>
              <a:gd name="T33" fmla="*/ 64807 h 176"/>
              <a:gd name="T34" fmla="*/ 18611 w 117"/>
              <a:gd name="T35" fmla="*/ 64807 h 176"/>
              <a:gd name="T36" fmla="*/ 7976 w 117"/>
              <a:gd name="T37" fmla="*/ 83136 h 176"/>
              <a:gd name="T38" fmla="*/ 7976 w 117"/>
              <a:gd name="T39" fmla="*/ 83136 h 176"/>
              <a:gd name="T40" fmla="*/ 20605 w 117"/>
              <a:gd name="T41" fmla="*/ 103429 h 176"/>
              <a:gd name="T42" fmla="*/ 20605 w 117"/>
              <a:gd name="T43" fmla="*/ 103429 h 176"/>
              <a:gd name="T44" fmla="*/ 30576 w 117"/>
              <a:gd name="T45" fmla="*/ 108666 h 176"/>
              <a:gd name="T46" fmla="*/ 31905 w 117"/>
              <a:gd name="T47" fmla="*/ 114557 h 176"/>
              <a:gd name="T48" fmla="*/ 77104 w 117"/>
              <a:gd name="T49" fmla="*/ 98847 h 1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7" h="176">
                <a:moveTo>
                  <a:pt x="116" y="151"/>
                </a:moveTo>
                <a:lnTo>
                  <a:pt x="116" y="151"/>
                </a:lnTo>
                <a:cubicBezTo>
                  <a:pt x="116" y="151"/>
                  <a:pt x="113" y="95"/>
                  <a:pt x="105" y="79"/>
                </a:cubicBezTo>
                <a:cubicBezTo>
                  <a:pt x="103" y="75"/>
                  <a:pt x="95" y="66"/>
                  <a:pt x="88" y="75"/>
                </a:cubicBezTo>
                <a:cubicBezTo>
                  <a:pt x="88" y="75"/>
                  <a:pt x="83" y="65"/>
                  <a:pt x="75" y="66"/>
                </a:cubicBezTo>
                <a:cubicBezTo>
                  <a:pt x="67" y="66"/>
                  <a:pt x="66" y="72"/>
                  <a:pt x="66" y="72"/>
                </a:cubicBezTo>
                <a:cubicBezTo>
                  <a:pt x="66" y="72"/>
                  <a:pt x="57" y="62"/>
                  <a:pt x="51" y="63"/>
                </a:cubicBezTo>
                <a:cubicBezTo>
                  <a:pt x="45" y="64"/>
                  <a:pt x="44" y="67"/>
                  <a:pt x="44" y="67"/>
                </a:cubicBezTo>
                <a:cubicBezTo>
                  <a:pt x="44" y="67"/>
                  <a:pt x="17" y="0"/>
                  <a:pt x="9" y="2"/>
                </a:cubicBezTo>
                <a:cubicBezTo>
                  <a:pt x="0" y="4"/>
                  <a:pt x="4" y="47"/>
                  <a:pt x="28" y="99"/>
                </a:cubicBezTo>
                <a:cubicBezTo>
                  <a:pt x="28" y="99"/>
                  <a:pt x="8" y="110"/>
                  <a:pt x="12" y="127"/>
                </a:cubicBezTo>
                <a:cubicBezTo>
                  <a:pt x="14" y="132"/>
                  <a:pt x="20" y="151"/>
                  <a:pt x="31" y="158"/>
                </a:cubicBezTo>
                <a:cubicBezTo>
                  <a:pt x="40" y="165"/>
                  <a:pt x="46" y="166"/>
                  <a:pt x="46" y="166"/>
                </a:cubicBezTo>
                <a:lnTo>
                  <a:pt x="48" y="175"/>
                </a:lnTo>
                <a:lnTo>
                  <a:pt x="116" y="151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1" name="Freeform 169">
            <a:extLst>
              <a:ext uri="{FF2B5EF4-FFF2-40B4-BE49-F238E27FC236}">
                <a16:creationId xmlns:a16="http://schemas.microsoft.com/office/drawing/2014/main" id="{06E9720D-7989-1C44-BC37-03D8AB383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85" y="4011264"/>
            <a:ext cx="137324" cy="189511"/>
          </a:xfrm>
          <a:custGeom>
            <a:avLst/>
            <a:gdLst>
              <a:gd name="T0" fmla="*/ 143366 w 222"/>
              <a:gd name="T1" fmla="*/ 12340 h 306"/>
              <a:gd name="T2" fmla="*/ 17515 w 222"/>
              <a:gd name="T3" fmla="*/ 198093 h 306"/>
              <a:gd name="T4" fmla="*/ 0 w 222"/>
              <a:gd name="T5" fmla="*/ 185752 h 306"/>
              <a:gd name="T6" fmla="*/ 125851 w 222"/>
              <a:gd name="T7" fmla="*/ 0 h 306"/>
              <a:gd name="T8" fmla="*/ 143366 w 222"/>
              <a:gd name="T9" fmla="*/ 1234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306">
                <a:moveTo>
                  <a:pt x="221" y="19"/>
                </a:moveTo>
                <a:lnTo>
                  <a:pt x="27" y="305"/>
                </a:lnTo>
                <a:lnTo>
                  <a:pt x="0" y="286"/>
                </a:lnTo>
                <a:lnTo>
                  <a:pt x="194" y="0"/>
                </a:lnTo>
                <a:lnTo>
                  <a:pt x="221" y="19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51965C22-829E-E44F-9677-8BFBF19E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517" y="4038730"/>
            <a:ext cx="95491" cy="133895"/>
          </a:xfrm>
          <a:custGeom>
            <a:avLst/>
            <a:gdLst>
              <a:gd name="connsiteX0" fmla="*/ 2354 w 190982"/>
              <a:gd name="connsiteY0" fmla="*/ 252681 h 267789"/>
              <a:gd name="connsiteX1" fmla="*/ 15300 w 190982"/>
              <a:gd name="connsiteY1" fmla="*/ 262295 h 267789"/>
              <a:gd name="connsiteX2" fmla="*/ 11770 w 190982"/>
              <a:gd name="connsiteY2" fmla="*/ 267789 h 267789"/>
              <a:gd name="connsiteX3" fmla="*/ 0 w 190982"/>
              <a:gd name="connsiteY3" fmla="*/ 258175 h 267789"/>
              <a:gd name="connsiteX4" fmla="*/ 30995 w 190982"/>
              <a:gd name="connsiteY4" fmla="*/ 214229 h 267789"/>
              <a:gd name="connsiteX5" fmla="*/ 42767 w 190982"/>
              <a:gd name="connsiteY5" fmla="*/ 221220 h 267789"/>
              <a:gd name="connsiteX6" fmla="*/ 39235 w 190982"/>
              <a:gd name="connsiteY6" fmla="*/ 224217 h 267789"/>
              <a:gd name="connsiteX7" fmla="*/ 27463 w 190982"/>
              <a:gd name="connsiteY7" fmla="*/ 217225 h 267789"/>
              <a:gd name="connsiteX8" fmla="*/ 62776 w 190982"/>
              <a:gd name="connsiteY8" fmla="*/ 170284 h 267789"/>
              <a:gd name="connsiteX9" fmla="*/ 75725 w 190982"/>
              <a:gd name="connsiteY9" fmla="*/ 179895 h 267789"/>
              <a:gd name="connsiteX10" fmla="*/ 72193 w 190982"/>
              <a:gd name="connsiteY10" fmla="*/ 185388 h 267789"/>
              <a:gd name="connsiteX11" fmla="*/ 60421 w 190982"/>
              <a:gd name="connsiteY11" fmla="*/ 175776 h 267789"/>
              <a:gd name="connsiteX12" fmla="*/ 91416 w 190982"/>
              <a:gd name="connsiteY12" fmla="*/ 126342 h 267789"/>
              <a:gd name="connsiteX13" fmla="*/ 103185 w 190982"/>
              <a:gd name="connsiteY13" fmla="*/ 133333 h 267789"/>
              <a:gd name="connsiteX14" fmla="*/ 100831 w 190982"/>
              <a:gd name="connsiteY14" fmla="*/ 136330 h 267789"/>
              <a:gd name="connsiteX15" fmla="*/ 87885 w 190982"/>
              <a:gd name="connsiteY15" fmla="*/ 129338 h 267789"/>
              <a:gd name="connsiteX16" fmla="*/ 117887 w 190982"/>
              <a:gd name="connsiteY16" fmla="*/ 82395 h 267789"/>
              <a:gd name="connsiteX17" fmla="*/ 130564 w 190982"/>
              <a:gd name="connsiteY17" fmla="*/ 92006 h 267789"/>
              <a:gd name="connsiteX18" fmla="*/ 128029 w 190982"/>
              <a:gd name="connsiteY18" fmla="*/ 97499 h 267789"/>
              <a:gd name="connsiteX19" fmla="*/ 115351 w 190982"/>
              <a:gd name="connsiteY19" fmla="*/ 86514 h 267789"/>
              <a:gd name="connsiteX20" fmla="*/ 146347 w 190982"/>
              <a:gd name="connsiteY20" fmla="*/ 38453 h 267789"/>
              <a:gd name="connsiteX21" fmla="*/ 158116 w 190982"/>
              <a:gd name="connsiteY21" fmla="*/ 44446 h 267789"/>
              <a:gd name="connsiteX22" fmla="*/ 154586 w 190982"/>
              <a:gd name="connsiteY22" fmla="*/ 48441 h 267789"/>
              <a:gd name="connsiteX23" fmla="*/ 142816 w 190982"/>
              <a:gd name="connsiteY23" fmla="*/ 41449 h 267789"/>
              <a:gd name="connsiteX24" fmla="*/ 178307 w 190982"/>
              <a:gd name="connsiteY24" fmla="*/ 0 h 267789"/>
              <a:gd name="connsiteX25" fmla="*/ 190982 w 190982"/>
              <a:gd name="connsiteY25" fmla="*/ 9614 h 267789"/>
              <a:gd name="connsiteX26" fmla="*/ 188447 w 190982"/>
              <a:gd name="connsiteY26" fmla="*/ 15107 h 267789"/>
              <a:gd name="connsiteX27" fmla="*/ 175772 w 190982"/>
              <a:gd name="connsiteY27" fmla="*/ 4120 h 26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982" h="267789">
                <a:moveTo>
                  <a:pt x="2354" y="252681"/>
                </a:moveTo>
                <a:lnTo>
                  <a:pt x="15300" y="262295"/>
                </a:lnTo>
                <a:lnTo>
                  <a:pt x="11770" y="267789"/>
                </a:lnTo>
                <a:lnTo>
                  <a:pt x="0" y="258175"/>
                </a:lnTo>
                <a:close/>
                <a:moveTo>
                  <a:pt x="30995" y="214229"/>
                </a:moveTo>
                <a:lnTo>
                  <a:pt x="42767" y="221220"/>
                </a:lnTo>
                <a:lnTo>
                  <a:pt x="39235" y="224217"/>
                </a:lnTo>
                <a:lnTo>
                  <a:pt x="27463" y="217225"/>
                </a:lnTo>
                <a:close/>
                <a:moveTo>
                  <a:pt x="62776" y="170284"/>
                </a:moveTo>
                <a:lnTo>
                  <a:pt x="75725" y="179895"/>
                </a:lnTo>
                <a:lnTo>
                  <a:pt x="72193" y="185388"/>
                </a:lnTo>
                <a:lnTo>
                  <a:pt x="60421" y="175776"/>
                </a:lnTo>
                <a:close/>
                <a:moveTo>
                  <a:pt x="91416" y="126342"/>
                </a:moveTo>
                <a:lnTo>
                  <a:pt x="103185" y="133333"/>
                </a:lnTo>
                <a:lnTo>
                  <a:pt x="100831" y="136330"/>
                </a:lnTo>
                <a:lnTo>
                  <a:pt x="87885" y="129338"/>
                </a:lnTo>
                <a:close/>
                <a:moveTo>
                  <a:pt x="117887" y="82395"/>
                </a:moveTo>
                <a:lnTo>
                  <a:pt x="130564" y="92006"/>
                </a:lnTo>
                <a:lnTo>
                  <a:pt x="128029" y="97499"/>
                </a:lnTo>
                <a:lnTo>
                  <a:pt x="115351" y="86514"/>
                </a:lnTo>
                <a:close/>
                <a:moveTo>
                  <a:pt x="146347" y="38453"/>
                </a:moveTo>
                <a:lnTo>
                  <a:pt x="158116" y="44446"/>
                </a:lnTo>
                <a:lnTo>
                  <a:pt x="154586" y="48441"/>
                </a:lnTo>
                <a:lnTo>
                  <a:pt x="142816" y="41449"/>
                </a:lnTo>
                <a:close/>
                <a:moveTo>
                  <a:pt x="178307" y="0"/>
                </a:moveTo>
                <a:lnTo>
                  <a:pt x="190982" y="9614"/>
                </a:lnTo>
                <a:lnTo>
                  <a:pt x="188447" y="15107"/>
                </a:lnTo>
                <a:lnTo>
                  <a:pt x="175772" y="4120"/>
                </a:lnTo>
                <a:close/>
              </a:path>
            </a:pathLst>
          </a:custGeom>
          <a:solidFill>
            <a:srgbClr val="FD9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3" name="Freeform 177">
            <a:extLst>
              <a:ext uri="{FF2B5EF4-FFF2-40B4-BE49-F238E27FC236}">
                <a16:creationId xmlns:a16="http://schemas.microsoft.com/office/drawing/2014/main" id="{5F601C38-BACC-1549-BB07-E59007A6D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277" y="4118379"/>
            <a:ext cx="90635" cy="85141"/>
          </a:xfrm>
          <a:custGeom>
            <a:avLst/>
            <a:gdLst>
              <a:gd name="T0" fmla="*/ 94395 w 145"/>
              <a:gd name="T1" fmla="*/ 65478 h 135"/>
              <a:gd name="T2" fmla="*/ 70141 w 145"/>
              <a:gd name="T3" fmla="*/ 23149 h 135"/>
              <a:gd name="T4" fmla="*/ 70141 w 145"/>
              <a:gd name="T5" fmla="*/ 23149 h 135"/>
              <a:gd name="T6" fmla="*/ 24254 w 145"/>
              <a:gd name="T7" fmla="*/ 1323 h 135"/>
              <a:gd name="T8" fmla="*/ 24254 w 145"/>
              <a:gd name="T9" fmla="*/ 1323 h 135"/>
              <a:gd name="T10" fmla="*/ 24254 w 145"/>
              <a:gd name="T11" fmla="*/ 8598 h 135"/>
              <a:gd name="T12" fmla="*/ 24254 w 145"/>
              <a:gd name="T13" fmla="*/ 8598 h 135"/>
              <a:gd name="T14" fmla="*/ 3933 w 145"/>
              <a:gd name="T15" fmla="*/ 1323 h 135"/>
              <a:gd name="T16" fmla="*/ 3933 w 145"/>
              <a:gd name="T17" fmla="*/ 1323 h 135"/>
              <a:gd name="T18" fmla="*/ 9833 w 145"/>
              <a:gd name="T19" fmla="*/ 13228 h 135"/>
              <a:gd name="T20" fmla="*/ 9833 w 145"/>
              <a:gd name="T21" fmla="*/ 13228 h 135"/>
              <a:gd name="T22" fmla="*/ 1311 w 145"/>
              <a:gd name="T23" fmla="*/ 14551 h 135"/>
              <a:gd name="T24" fmla="*/ 1311 w 145"/>
              <a:gd name="T25" fmla="*/ 14551 h 135"/>
              <a:gd name="T26" fmla="*/ 12455 w 145"/>
              <a:gd name="T27" fmla="*/ 27778 h 135"/>
              <a:gd name="T28" fmla="*/ 12455 w 145"/>
              <a:gd name="T29" fmla="*/ 27778 h 135"/>
              <a:gd name="T30" fmla="*/ 3278 w 145"/>
              <a:gd name="T31" fmla="*/ 29101 h 135"/>
              <a:gd name="T32" fmla="*/ 3278 w 145"/>
              <a:gd name="T33" fmla="*/ 29101 h 135"/>
              <a:gd name="T34" fmla="*/ 31465 w 145"/>
              <a:gd name="T35" fmla="*/ 53573 h 135"/>
              <a:gd name="T36" fmla="*/ 31465 w 145"/>
              <a:gd name="T37" fmla="*/ 53573 h 135"/>
              <a:gd name="T38" fmla="*/ 41954 w 145"/>
              <a:gd name="T39" fmla="*/ 76722 h 135"/>
              <a:gd name="T40" fmla="*/ 41954 w 145"/>
              <a:gd name="T41" fmla="*/ 76722 h 135"/>
              <a:gd name="T42" fmla="*/ 60964 w 145"/>
              <a:gd name="T43" fmla="*/ 88627 h 135"/>
              <a:gd name="T44" fmla="*/ 94395 w 145"/>
              <a:gd name="T45" fmla="*/ 65478 h 1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45" h="135">
                <a:moveTo>
                  <a:pt x="144" y="99"/>
                </a:moveTo>
                <a:lnTo>
                  <a:pt x="107" y="35"/>
                </a:lnTo>
                <a:cubicBezTo>
                  <a:pt x="107" y="35"/>
                  <a:pt x="42" y="0"/>
                  <a:pt x="37" y="2"/>
                </a:cubicBezTo>
                <a:cubicBezTo>
                  <a:pt x="32" y="5"/>
                  <a:pt x="37" y="13"/>
                  <a:pt x="37" y="13"/>
                </a:cubicBezTo>
                <a:cubicBezTo>
                  <a:pt x="37" y="13"/>
                  <a:pt x="11" y="0"/>
                  <a:pt x="6" y="2"/>
                </a:cubicBezTo>
                <a:cubicBezTo>
                  <a:pt x="1" y="3"/>
                  <a:pt x="15" y="20"/>
                  <a:pt x="15" y="20"/>
                </a:cubicBezTo>
                <a:cubicBezTo>
                  <a:pt x="15" y="20"/>
                  <a:pt x="4" y="17"/>
                  <a:pt x="2" y="22"/>
                </a:cubicBezTo>
                <a:cubicBezTo>
                  <a:pt x="0" y="27"/>
                  <a:pt x="19" y="42"/>
                  <a:pt x="19" y="42"/>
                </a:cubicBezTo>
                <a:cubicBezTo>
                  <a:pt x="19" y="42"/>
                  <a:pt x="3" y="38"/>
                  <a:pt x="5" y="44"/>
                </a:cubicBezTo>
                <a:cubicBezTo>
                  <a:pt x="9" y="59"/>
                  <a:pt x="48" y="81"/>
                  <a:pt x="48" y="81"/>
                </a:cubicBezTo>
                <a:cubicBezTo>
                  <a:pt x="48" y="81"/>
                  <a:pt x="51" y="105"/>
                  <a:pt x="64" y="116"/>
                </a:cubicBezTo>
                <a:cubicBezTo>
                  <a:pt x="77" y="128"/>
                  <a:pt x="93" y="134"/>
                  <a:pt x="93" y="134"/>
                </a:cubicBezTo>
                <a:lnTo>
                  <a:pt x="144" y="99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8FF27CC2-E352-F84F-A4F9-0B3D24CB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461" y="4178802"/>
            <a:ext cx="554745" cy="482766"/>
          </a:xfrm>
          <a:custGeom>
            <a:avLst/>
            <a:gdLst>
              <a:gd name="connsiteX0" fmla="*/ 83163 w 1109489"/>
              <a:gd name="connsiteY0" fmla="*/ 0 h 965531"/>
              <a:gd name="connsiteX1" fmla="*/ 379819 w 1109489"/>
              <a:gd name="connsiteY1" fmla="*/ 274546 h 965531"/>
              <a:gd name="connsiteX2" fmla="*/ 616895 w 1109489"/>
              <a:gd name="connsiteY2" fmla="*/ 173921 h 965531"/>
              <a:gd name="connsiteX3" fmla="*/ 619301 w 1109489"/>
              <a:gd name="connsiteY3" fmla="*/ 175778 h 965531"/>
              <a:gd name="connsiteX4" fmla="*/ 1049682 w 1109489"/>
              <a:gd name="connsiteY4" fmla="*/ 175778 h 965531"/>
              <a:gd name="connsiteX5" fmla="*/ 1073249 w 1109489"/>
              <a:gd name="connsiteY5" fmla="*/ 626710 h 965531"/>
              <a:gd name="connsiteX6" fmla="*/ 1070768 w 1109489"/>
              <a:gd name="connsiteY6" fmla="*/ 925670 h 965531"/>
              <a:gd name="connsiteX7" fmla="*/ 649053 w 1109489"/>
              <a:gd name="connsiteY7" fmla="*/ 965531 h 965531"/>
              <a:gd name="connsiteX8" fmla="*/ 663937 w 1109489"/>
              <a:gd name="connsiteY8" fmla="*/ 626710 h 965531"/>
              <a:gd name="connsiteX9" fmla="*/ 626553 w 1109489"/>
              <a:gd name="connsiteY9" fmla="*/ 458506 h 965531"/>
              <a:gd name="connsiteX10" fmla="*/ 619058 w 1109489"/>
              <a:gd name="connsiteY10" fmla="*/ 394903 h 965531"/>
              <a:gd name="connsiteX11" fmla="*/ 600042 w 1109489"/>
              <a:gd name="connsiteY11" fmla="*/ 398640 h 965531"/>
              <a:gd name="connsiteX12" fmla="*/ 264384 w 1109489"/>
              <a:gd name="connsiteY12" fmla="*/ 423621 h 965531"/>
              <a:gd name="connsiteX13" fmla="*/ 0 w 1109489"/>
              <a:gd name="connsiteY13" fmla="*/ 55903 h 965531"/>
              <a:gd name="connsiteX14" fmla="*/ 83163 w 1109489"/>
              <a:gd name="connsiteY14" fmla="*/ 0 h 96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9489" h="965531">
                <a:moveTo>
                  <a:pt x="83163" y="0"/>
                </a:moveTo>
                <a:lnTo>
                  <a:pt x="379819" y="274546"/>
                </a:lnTo>
                <a:lnTo>
                  <a:pt x="616895" y="173921"/>
                </a:lnTo>
                <a:lnTo>
                  <a:pt x="619301" y="175778"/>
                </a:lnTo>
                <a:lnTo>
                  <a:pt x="1049682" y="175778"/>
                </a:lnTo>
                <a:cubicBezTo>
                  <a:pt x="1168755" y="275431"/>
                  <a:pt x="1073249" y="626710"/>
                  <a:pt x="1073249" y="626710"/>
                </a:cubicBezTo>
                <a:lnTo>
                  <a:pt x="1070768" y="925670"/>
                </a:lnTo>
                <a:lnTo>
                  <a:pt x="649053" y="965531"/>
                </a:lnTo>
                <a:lnTo>
                  <a:pt x="663937" y="626710"/>
                </a:lnTo>
                <a:cubicBezTo>
                  <a:pt x="646263" y="568787"/>
                  <a:pt x="634402" y="511642"/>
                  <a:pt x="626553" y="458506"/>
                </a:cubicBezTo>
                <a:lnTo>
                  <a:pt x="619058" y="394903"/>
                </a:lnTo>
                <a:lnTo>
                  <a:pt x="600042" y="398640"/>
                </a:lnTo>
                <a:cubicBezTo>
                  <a:pt x="510149" y="415702"/>
                  <a:pt x="323032" y="446915"/>
                  <a:pt x="264384" y="423621"/>
                </a:cubicBezTo>
                <a:cubicBezTo>
                  <a:pt x="186186" y="390080"/>
                  <a:pt x="0" y="55903"/>
                  <a:pt x="0" y="55903"/>
                </a:cubicBezTo>
                <a:cubicBezTo>
                  <a:pt x="0" y="55903"/>
                  <a:pt x="27307" y="0"/>
                  <a:pt x="83163" y="0"/>
                </a:cubicBezTo>
                <a:close/>
              </a:path>
            </a:pathLst>
          </a:custGeom>
          <a:solidFill>
            <a:srgbClr val="A1D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5" name="Freeform 181">
            <a:extLst>
              <a:ext uri="{FF2B5EF4-FFF2-40B4-BE49-F238E27FC236}">
                <a16:creationId xmlns:a16="http://schemas.microsoft.com/office/drawing/2014/main" id="{025FE2A9-BD81-404D-A662-5043F9C8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22" y="5266426"/>
            <a:ext cx="678377" cy="126340"/>
          </a:xfrm>
          <a:custGeom>
            <a:avLst/>
            <a:gdLst>
              <a:gd name="T0" fmla="*/ 710781 w 1090"/>
              <a:gd name="T1" fmla="*/ 65921 h 203"/>
              <a:gd name="T2" fmla="*/ 710781 w 1090"/>
              <a:gd name="T3" fmla="*/ 65921 h 203"/>
              <a:gd name="T4" fmla="*/ 355064 w 1090"/>
              <a:gd name="T5" fmla="*/ 131841 h 203"/>
              <a:gd name="T6" fmla="*/ 355064 w 1090"/>
              <a:gd name="T7" fmla="*/ 131841 h 203"/>
              <a:gd name="T8" fmla="*/ 0 w 1090"/>
              <a:gd name="T9" fmla="*/ 65921 h 203"/>
              <a:gd name="T10" fmla="*/ 0 w 1090"/>
              <a:gd name="T11" fmla="*/ 65921 h 203"/>
              <a:gd name="T12" fmla="*/ 355064 w 1090"/>
              <a:gd name="T13" fmla="*/ 0 h 203"/>
              <a:gd name="T14" fmla="*/ 355064 w 1090"/>
              <a:gd name="T15" fmla="*/ 0 h 203"/>
              <a:gd name="T16" fmla="*/ 710781 w 1090"/>
              <a:gd name="T17" fmla="*/ 6592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90" h="203">
                <a:moveTo>
                  <a:pt x="1089" y="101"/>
                </a:moveTo>
                <a:lnTo>
                  <a:pt x="1089" y="101"/>
                </a:lnTo>
                <a:cubicBezTo>
                  <a:pt x="1089" y="157"/>
                  <a:pt x="845" y="202"/>
                  <a:pt x="544" y="202"/>
                </a:cubicBezTo>
                <a:cubicBezTo>
                  <a:pt x="244" y="202"/>
                  <a:pt x="0" y="157"/>
                  <a:pt x="0" y="101"/>
                </a:cubicBezTo>
                <a:cubicBezTo>
                  <a:pt x="0" y="46"/>
                  <a:pt x="244" y="0"/>
                  <a:pt x="544" y="0"/>
                </a:cubicBezTo>
                <a:cubicBezTo>
                  <a:pt x="845" y="0"/>
                  <a:pt x="1089" y="46"/>
                  <a:pt x="1089" y="101"/>
                </a:cubicBezTo>
              </a:path>
            </a:pathLst>
          </a:custGeom>
          <a:solidFill>
            <a:srgbClr val="EA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6" name="Freeform 182">
            <a:extLst>
              <a:ext uri="{FF2B5EF4-FFF2-40B4-BE49-F238E27FC236}">
                <a16:creationId xmlns:a16="http://schemas.microsoft.com/office/drawing/2014/main" id="{5BB4B510-1A21-8848-9758-87C7A186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83" y="5247200"/>
            <a:ext cx="46689" cy="41199"/>
          </a:xfrm>
          <a:custGeom>
            <a:avLst/>
            <a:gdLst>
              <a:gd name="T0" fmla="*/ 48320 w 76"/>
              <a:gd name="T1" fmla="*/ 42570 h 68"/>
              <a:gd name="T2" fmla="*/ 0 w 76"/>
              <a:gd name="T3" fmla="*/ 42570 h 68"/>
              <a:gd name="T4" fmla="*/ 0 w 76"/>
              <a:gd name="T5" fmla="*/ 0 h 68"/>
              <a:gd name="T6" fmla="*/ 48320 w 76"/>
              <a:gd name="T7" fmla="*/ 0 h 68"/>
              <a:gd name="T8" fmla="*/ 48320 w 76"/>
              <a:gd name="T9" fmla="*/ 4257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" h="68">
                <a:moveTo>
                  <a:pt x="75" y="67"/>
                </a:moveTo>
                <a:lnTo>
                  <a:pt x="0" y="67"/>
                </a:lnTo>
                <a:lnTo>
                  <a:pt x="0" y="0"/>
                </a:lnTo>
                <a:lnTo>
                  <a:pt x="75" y="0"/>
                </a:lnTo>
                <a:lnTo>
                  <a:pt x="75" y="67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7" name="Freeform 183">
            <a:extLst>
              <a:ext uri="{FF2B5EF4-FFF2-40B4-BE49-F238E27FC236}">
                <a16:creationId xmlns:a16="http://schemas.microsoft.com/office/drawing/2014/main" id="{28FFB09C-259B-A64C-B3A2-EE3DC50C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034" y="5291144"/>
            <a:ext cx="129085" cy="43945"/>
          </a:xfrm>
          <a:custGeom>
            <a:avLst/>
            <a:gdLst>
              <a:gd name="T0" fmla="*/ 134721 w 207"/>
              <a:gd name="T1" fmla="*/ 0 h 71"/>
              <a:gd name="T2" fmla="*/ 86326 w 207"/>
              <a:gd name="T3" fmla="*/ 0 h 71"/>
              <a:gd name="T4" fmla="*/ 56243 w 207"/>
              <a:gd name="T5" fmla="*/ 13631 h 71"/>
              <a:gd name="T6" fmla="*/ 30083 w 207"/>
              <a:gd name="T7" fmla="*/ 14929 h 71"/>
              <a:gd name="T8" fmla="*/ 30083 w 207"/>
              <a:gd name="T9" fmla="*/ 14929 h 71"/>
              <a:gd name="T10" fmla="*/ 0 w 207"/>
              <a:gd name="T11" fmla="*/ 45436 h 71"/>
              <a:gd name="T12" fmla="*/ 134721 w 207"/>
              <a:gd name="T13" fmla="*/ 45436 h 71"/>
              <a:gd name="T14" fmla="*/ 134721 w 207"/>
              <a:gd name="T15" fmla="*/ 0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7" h="71">
                <a:moveTo>
                  <a:pt x="206" y="0"/>
                </a:moveTo>
                <a:lnTo>
                  <a:pt x="132" y="0"/>
                </a:lnTo>
                <a:lnTo>
                  <a:pt x="86" y="21"/>
                </a:lnTo>
                <a:lnTo>
                  <a:pt x="46" y="23"/>
                </a:lnTo>
                <a:cubicBezTo>
                  <a:pt x="20" y="23"/>
                  <a:pt x="0" y="44"/>
                  <a:pt x="0" y="70"/>
                </a:cubicBezTo>
                <a:lnTo>
                  <a:pt x="206" y="70"/>
                </a:lnTo>
                <a:lnTo>
                  <a:pt x="206" y="0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8" name="Freeform 184">
            <a:extLst>
              <a:ext uri="{FF2B5EF4-FFF2-40B4-BE49-F238E27FC236}">
                <a16:creationId xmlns:a16="http://schemas.microsoft.com/office/drawing/2014/main" id="{2F4524DA-8450-8A45-94B8-FEEDDA33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484" y="4508386"/>
            <a:ext cx="197746" cy="755293"/>
          </a:xfrm>
          <a:custGeom>
            <a:avLst/>
            <a:gdLst>
              <a:gd name="T0" fmla="*/ 23551 w 317"/>
              <a:gd name="T1" fmla="*/ 5872 h 1214"/>
              <a:gd name="T2" fmla="*/ 0 w 317"/>
              <a:gd name="T3" fmla="*/ 398651 h 1214"/>
              <a:gd name="T4" fmla="*/ 33364 w 317"/>
              <a:gd name="T5" fmla="*/ 791430 h 1214"/>
              <a:gd name="T6" fmla="*/ 104672 w 317"/>
              <a:gd name="T7" fmla="*/ 791430 h 1214"/>
              <a:gd name="T8" fmla="*/ 104672 w 317"/>
              <a:gd name="T9" fmla="*/ 791430 h 1214"/>
              <a:gd name="T10" fmla="*/ 104672 w 317"/>
              <a:gd name="T11" fmla="*/ 399303 h 1214"/>
              <a:gd name="T12" fmla="*/ 104672 w 317"/>
              <a:gd name="T13" fmla="*/ 399303 h 1214"/>
              <a:gd name="T14" fmla="*/ 199532 w 317"/>
              <a:gd name="T15" fmla="*/ 0 h 1214"/>
              <a:gd name="T16" fmla="*/ 23551 w 317"/>
              <a:gd name="T17" fmla="*/ 5872 h 1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7" h="1214">
                <a:moveTo>
                  <a:pt x="36" y="9"/>
                </a:moveTo>
                <a:lnTo>
                  <a:pt x="0" y="611"/>
                </a:lnTo>
                <a:lnTo>
                  <a:pt x="51" y="1213"/>
                </a:lnTo>
                <a:lnTo>
                  <a:pt x="160" y="1213"/>
                </a:lnTo>
                <a:cubicBezTo>
                  <a:pt x="160" y="1213"/>
                  <a:pt x="227" y="739"/>
                  <a:pt x="160" y="612"/>
                </a:cubicBezTo>
                <a:cubicBezTo>
                  <a:pt x="160" y="612"/>
                  <a:pt x="316" y="212"/>
                  <a:pt x="305" y="0"/>
                </a:cubicBezTo>
                <a:lnTo>
                  <a:pt x="36" y="9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39" name="Freeform 185">
            <a:extLst>
              <a:ext uri="{FF2B5EF4-FFF2-40B4-BE49-F238E27FC236}">
                <a16:creationId xmlns:a16="http://schemas.microsoft.com/office/drawing/2014/main" id="{DF8BBAD9-AE13-824E-BB16-FE1656AA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28" y="4508386"/>
            <a:ext cx="151057" cy="318597"/>
          </a:xfrm>
          <a:custGeom>
            <a:avLst/>
            <a:gdLst>
              <a:gd name="T0" fmla="*/ 82482 w 242"/>
              <a:gd name="T1" fmla="*/ 333461 h 511"/>
              <a:gd name="T2" fmla="*/ 82482 w 242"/>
              <a:gd name="T3" fmla="*/ 333461 h 511"/>
              <a:gd name="T4" fmla="*/ 153181 w 242"/>
              <a:gd name="T5" fmla="*/ 0 h 511"/>
              <a:gd name="T6" fmla="*/ 37968 w 242"/>
              <a:gd name="T7" fmla="*/ 3923 h 511"/>
              <a:gd name="T8" fmla="*/ 37968 w 242"/>
              <a:gd name="T9" fmla="*/ 3923 h 511"/>
              <a:gd name="T10" fmla="*/ 82482 w 242"/>
              <a:gd name="T11" fmla="*/ 333461 h 5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2" h="511">
                <a:moveTo>
                  <a:pt x="126" y="510"/>
                </a:moveTo>
                <a:lnTo>
                  <a:pt x="126" y="510"/>
                </a:lnTo>
                <a:cubicBezTo>
                  <a:pt x="171" y="376"/>
                  <a:pt x="241" y="144"/>
                  <a:pt x="234" y="0"/>
                </a:cubicBezTo>
                <a:lnTo>
                  <a:pt x="58" y="6"/>
                </a:lnTo>
                <a:cubicBezTo>
                  <a:pt x="103" y="184"/>
                  <a:pt x="0" y="283"/>
                  <a:pt x="126" y="510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0" name="Freeform 186">
            <a:extLst>
              <a:ext uri="{FF2B5EF4-FFF2-40B4-BE49-F238E27FC236}">
                <a16:creationId xmlns:a16="http://schemas.microsoft.com/office/drawing/2014/main" id="{87869C34-C53C-CC4C-B328-BB61DD87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62" y="4505637"/>
            <a:ext cx="313097" cy="736068"/>
          </a:xfrm>
          <a:custGeom>
            <a:avLst/>
            <a:gdLst>
              <a:gd name="T0" fmla="*/ 183511 w 501"/>
              <a:gd name="T1" fmla="*/ 0 h 1181"/>
              <a:gd name="T2" fmla="*/ 183511 w 501"/>
              <a:gd name="T3" fmla="*/ 0 h 1181"/>
              <a:gd name="T4" fmla="*/ 196619 w 501"/>
              <a:gd name="T5" fmla="*/ 188895 h 1181"/>
              <a:gd name="T6" fmla="*/ 205139 w 501"/>
              <a:gd name="T7" fmla="*/ 375829 h 1181"/>
              <a:gd name="T8" fmla="*/ 205139 w 501"/>
              <a:gd name="T9" fmla="*/ 375829 h 1181"/>
              <a:gd name="T10" fmla="*/ 268057 w 501"/>
              <a:gd name="T11" fmla="*/ 496095 h 1181"/>
              <a:gd name="T12" fmla="*/ 268057 w 501"/>
              <a:gd name="T13" fmla="*/ 496095 h 1181"/>
              <a:gd name="T14" fmla="*/ 327699 w 501"/>
              <a:gd name="T15" fmla="*/ 742508 h 1181"/>
              <a:gd name="T16" fmla="*/ 271334 w 501"/>
              <a:gd name="T17" fmla="*/ 771267 h 1181"/>
              <a:gd name="T18" fmla="*/ 106830 w 501"/>
              <a:gd name="T19" fmla="*/ 422890 h 1181"/>
              <a:gd name="T20" fmla="*/ 0 w 501"/>
              <a:gd name="T21" fmla="*/ 7843 h 1181"/>
              <a:gd name="T22" fmla="*/ 183511 w 501"/>
              <a:gd name="T23" fmla="*/ 0 h 1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01" h="1181">
                <a:moveTo>
                  <a:pt x="280" y="0"/>
                </a:moveTo>
                <a:lnTo>
                  <a:pt x="280" y="0"/>
                </a:lnTo>
                <a:cubicBezTo>
                  <a:pt x="280" y="0"/>
                  <a:pt x="362" y="119"/>
                  <a:pt x="300" y="289"/>
                </a:cubicBezTo>
                <a:lnTo>
                  <a:pt x="313" y="575"/>
                </a:lnTo>
                <a:cubicBezTo>
                  <a:pt x="313" y="575"/>
                  <a:pt x="378" y="636"/>
                  <a:pt x="409" y="759"/>
                </a:cubicBezTo>
                <a:cubicBezTo>
                  <a:pt x="442" y="885"/>
                  <a:pt x="500" y="1136"/>
                  <a:pt x="500" y="1136"/>
                </a:cubicBezTo>
                <a:lnTo>
                  <a:pt x="414" y="1180"/>
                </a:lnTo>
                <a:lnTo>
                  <a:pt x="163" y="647"/>
                </a:lnTo>
                <a:lnTo>
                  <a:pt x="0" y="12"/>
                </a:lnTo>
                <a:lnTo>
                  <a:pt x="280" y="0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1" name="Freeform 187">
            <a:extLst>
              <a:ext uri="{FF2B5EF4-FFF2-40B4-BE49-F238E27FC236}">
                <a16:creationId xmlns:a16="http://schemas.microsoft.com/office/drawing/2014/main" id="{6BF032E8-CAED-3542-ACBF-2D4BD22A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330" y="5208748"/>
            <a:ext cx="60423" cy="57678"/>
          </a:xfrm>
          <a:custGeom>
            <a:avLst/>
            <a:gdLst>
              <a:gd name="T0" fmla="*/ 62727 w 99"/>
              <a:gd name="T1" fmla="*/ 38609 h 94"/>
              <a:gd name="T2" fmla="*/ 19842 w 99"/>
              <a:gd name="T3" fmla="*/ 59844 h 94"/>
              <a:gd name="T4" fmla="*/ 0 w 99"/>
              <a:gd name="T5" fmla="*/ 21878 h 94"/>
              <a:gd name="T6" fmla="*/ 43525 w 99"/>
              <a:gd name="T7" fmla="*/ 0 h 94"/>
              <a:gd name="T8" fmla="*/ 62727 w 99"/>
              <a:gd name="T9" fmla="*/ 38609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94">
                <a:moveTo>
                  <a:pt x="98" y="60"/>
                </a:moveTo>
                <a:lnTo>
                  <a:pt x="31" y="93"/>
                </a:lnTo>
                <a:lnTo>
                  <a:pt x="0" y="34"/>
                </a:lnTo>
                <a:lnTo>
                  <a:pt x="68" y="0"/>
                </a:lnTo>
                <a:lnTo>
                  <a:pt x="98" y="60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2" name="Freeform 188">
            <a:extLst>
              <a:ext uri="{FF2B5EF4-FFF2-40B4-BE49-F238E27FC236}">
                <a16:creationId xmlns:a16="http://schemas.microsoft.com/office/drawing/2014/main" id="{6038DE59-D63D-3041-A950-11FFF7A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386" y="5247200"/>
            <a:ext cx="126338" cy="71410"/>
          </a:xfrm>
          <a:custGeom>
            <a:avLst/>
            <a:gdLst>
              <a:gd name="T0" fmla="*/ 111608 w 203"/>
              <a:gd name="T1" fmla="*/ 0 h 116"/>
              <a:gd name="T2" fmla="*/ 67879 w 203"/>
              <a:gd name="T3" fmla="*/ 21304 h 116"/>
              <a:gd name="T4" fmla="*/ 67879 w 203"/>
              <a:gd name="T5" fmla="*/ 21304 h 116"/>
              <a:gd name="T6" fmla="*/ 33287 w 203"/>
              <a:gd name="T7" fmla="*/ 42609 h 116"/>
              <a:gd name="T8" fmla="*/ 33287 w 203"/>
              <a:gd name="T9" fmla="*/ 42609 h 116"/>
              <a:gd name="T10" fmla="*/ 2611 w 203"/>
              <a:gd name="T11" fmla="*/ 71660 h 116"/>
              <a:gd name="T12" fmla="*/ 74405 w 203"/>
              <a:gd name="T13" fmla="*/ 74242 h 116"/>
              <a:gd name="T14" fmla="*/ 131841 w 203"/>
              <a:gd name="T15" fmla="*/ 40026 h 116"/>
              <a:gd name="T16" fmla="*/ 111608 w 203"/>
              <a:gd name="T17" fmla="*/ 0 h 1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116">
                <a:moveTo>
                  <a:pt x="171" y="0"/>
                </a:moveTo>
                <a:lnTo>
                  <a:pt x="104" y="33"/>
                </a:lnTo>
                <a:cubicBezTo>
                  <a:pt x="104" y="33"/>
                  <a:pt x="90" y="68"/>
                  <a:pt x="51" y="66"/>
                </a:cubicBezTo>
                <a:cubicBezTo>
                  <a:pt x="19" y="65"/>
                  <a:pt x="0" y="89"/>
                  <a:pt x="4" y="111"/>
                </a:cubicBezTo>
                <a:lnTo>
                  <a:pt x="114" y="115"/>
                </a:lnTo>
                <a:lnTo>
                  <a:pt x="202" y="62"/>
                </a:lnTo>
                <a:lnTo>
                  <a:pt x="171" y="0"/>
                </a:ln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3" name="Freeform 189">
            <a:extLst>
              <a:ext uri="{FF2B5EF4-FFF2-40B4-BE49-F238E27FC236}">
                <a16:creationId xmlns:a16="http://schemas.microsoft.com/office/drawing/2014/main" id="{95BAEE65-CCAA-BD44-AD63-60548167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754" y="4181548"/>
            <a:ext cx="247182" cy="414726"/>
          </a:xfrm>
          <a:custGeom>
            <a:avLst/>
            <a:gdLst>
              <a:gd name="T0" fmla="*/ 189662 w 395"/>
              <a:gd name="T1" fmla="*/ 3918 h 666"/>
              <a:gd name="T2" fmla="*/ 252008 w 395"/>
              <a:gd name="T3" fmla="*/ 20897 h 666"/>
              <a:gd name="T4" fmla="*/ 252008 w 395"/>
              <a:gd name="T5" fmla="*/ 20897 h 666"/>
              <a:gd name="T6" fmla="*/ 216569 w 395"/>
              <a:gd name="T7" fmla="*/ 216157 h 666"/>
              <a:gd name="T8" fmla="*/ 216569 w 395"/>
              <a:gd name="T9" fmla="*/ 216157 h 666"/>
              <a:gd name="T10" fmla="*/ 217226 w 395"/>
              <a:gd name="T11" fmla="*/ 242932 h 666"/>
              <a:gd name="T12" fmla="*/ 258571 w 395"/>
              <a:gd name="T13" fmla="*/ 338930 h 666"/>
              <a:gd name="T14" fmla="*/ 258571 w 395"/>
              <a:gd name="T15" fmla="*/ 338930 h 666"/>
              <a:gd name="T16" fmla="*/ 37407 w 395"/>
              <a:gd name="T17" fmla="*/ 347419 h 666"/>
              <a:gd name="T18" fmla="*/ 51845 w 395"/>
              <a:gd name="T19" fmla="*/ 216157 h 666"/>
              <a:gd name="T20" fmla="*/ 51845 w 395"/>
              <a:gd name="T21" fmla="*/ 216157 h 666"/>
              <a:gd name="T22" fmla="*/ 8532 w 395"/>
              <a:gd name="T23" fmla="*/ 176975 h 666"/>
              <a:gd name="T24" fmla="*/ 8532 w 395"/>
              <a:gd name="T25" fmla="*/ 176975 h 666"/>
              <a:gd name="T26" fmla="*/ 51189 w 395"/>
              <a:gd name="T27" fmla="*/ 9796 h 666"/>
              <a:gd name="T28" fmla="*/ 109597 w 395"/>
              <a:gd name="T29" fmla="*/ 0 h 666"/>
              <a:gd name="T30" fmla="*/ 189662 w 395"/>
              <a:gd name="T31" fmla="*/ 3918 h 6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5" h="666">
                <a:moveTo>
                  <a:pt x="289" y="6"/>
                </a:moveTo>
                <a:lnTo>
                  <a:pt x="384" y="32"/>
                </a:lnTo>
                <a:cubicBezTo>
                  <a:pt x="384" y="32"/>
                  <a:pt x="386" y="177"/>
                  <a:pt x="330" y="331"/>
                </a:cubicBezTo>
                <a:cubicBezTo>
                  <a:pt x="325" y="345"/>
                  <a:pt x="325" y="359"/>
                  <a:pt x="331" y="372"/>
                </a:cubicBezTo>
                <a:lnTo>
                  <a:pt x="394" y="519"/>
                </a:lnTo>
                <a:cubicBezTo>
                  <a:pt x="394" y="519"/>
                  <a:pt x="183" y="665"/>
                  <a:pt x="57" y="532"/>
                </a:cubicBezTo>
                <a:lnTo>
                  <a:pt x="79" y="331"/>
                </a:lnTo>
                <a:cubicBezTo>
                  <a:pt x="79" y="331"/>
                  <a:pt x="24" y="307"/>
                  <a:pt x="13" y="271"/>
                </a:cubicBezTo>
                <a:cubicBezTo>
                  <a:pt x="0" y="229"/>
                  <a:pt x="78" y="15"/>
                  <a:pt x="78" y="15"/>
                </a:cubicBezTo>
                <a:lnTo>
                  <a:pt x="167" y="0"/>
                </a:lnTo>
                <a:lnTo>
                  <a:pt x="289" y="6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4" name="Freeform 190">
            <a:extLst>
              <a:ext uri="{FF2B5EF4-FFF2-40B4-BE49-F238E27FC236}">
                <a16:creationId xmlns:a16="http://schemas.microsoft.com/office/drawing/2014/main" id="{285C1003-7E25-5C40-A254-42088BA0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809" y="4247465"/>
            <a:ext cx="93380" cy="296625"/>
          </a:xfrm>
          <a:custGeom>
            <a:avLst/>
            <a:gdLst>
              <a:gd name="T0" fmla="*/ 56696 w 152"/>
              <a:gd name="T1" fmla="*/ 173835 h 476"/>
              <a:gd name="T2" fmla="*/ 56696 w 152"/>
              <a:gd name="T3" fmla="*/ 173835 h 476"/>
              <a:gd name="T4" fmla="*/ 56052 w 152"/>
              <a:gd name="T5" fmla="*/ 147041 h 476"/>
              <a:gd name="T6" fmla="*/ 56052 w 152"/>
              <a:gd name="T7" fmla="*/ 147041 h 476"/>
              <a:gd name="T8" fmla="*/ 88266 w 152"/>
              <a:gd name="T9" fmla="*/ 0 h 476"/>
              <a:gd name="T10" fmla="*/ 88266 w 152"/>
              <a:gd name="T11" fmla="*/ 0 h 476"/>
              <a:gd name="T12" fmla="*/ 644 w 152"/>
              <a:gd name="T13" fmla="*/ 131356 h 476"/>
              <a:gd name="T14" fmla="*/ 644 w 152"/>
              <a:gd name="T15" fmla="*/ 131356 h 476"/>
              <a:gd name="T16" fmla="*/ 4510 w 152"/>
              <a:gd name="T17" fmla="*/ 310419 h 476"/>
              <a:gd name="T18" fmla="*/ 4510 w 152"/>
              <a:gd name="T19" fmla="*/ 310419 h 476"/>
              <a:gd name="T20" fmla="*/ 97286 w 152"/>
              <a:gd name="T21" fmla="*/ 269902 h 476"/>
              <a:gd name="T22" fmla="*/ 56696 w 152"/>
              <a:gd name="T23" fmla="*/ 173835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2" h="476">
                <a:moveTo>
                  <a:pt x="88" y="266"/>
                </a:moveTo>
                <a:lnTo>
                  <a:pt x="88" y="266"/>
                </a:lnTo>
                <a:cubicBezTo>
                  <a:pt x="82" y="253"/>
                  <a:pt x="82" y="239"/>
                  <a:pt x="87" y="225"/>
                </a:cubicBezTo>
                <a:cubicBezTo>
                  <a:pt x="118" y="139"/>
                  <a:pt x="131" y="57"/>
                  <a:pt x="137" y="0"/>
                </a:cubicBezTo>
                <a:cubicBezTo>
                  <a:pt x="85" y="39"/>
                  <a:pt x="0" y="116"/>
                  <a:pt x="1" y="201"/>
                </a:cubicBezTo>
                <a:cubicBezTo>
                  <a:pt x="3" y="291"/>
                  <a:pt x="41" y="393"/>
                  <a:pt x="7" y="475"/>
                </a:cubicBezTo>
                <a:cubicBezTo>
                  <a:pt x="86" y="458"/>
                  <a:pt x="151" y="413"/>
                  <a:pt x="151" y="413"/>
                </a:cubicBezTo>
                <a:lnTo>
                  <a:pt x="88" y="266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9A26E76A-F4FE-1D48-B272-28A3F997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640" y="4159577"/>
            <a:ext cx="92755" cy="73544"/>
          </a:xfrm>
          <a:custGeom>
            <a:avLst/>
            <a:gdLst>
              <a:gd name="connsiteX0" fmla="*/ 31737 w 185509"/>
              <a:gd name="connsiteY0" fmla="*/ 10987 h 147088"/>
              <a:gd name="connsiteX1" fmla="*/ 31737 w 185509"/>
              <a:gd name="connsiteY1" fmla="*/ 84228 h 147088"/>
              <a:gd name="connsiteX2" fmla="*/ 1221 w 185509"/>
              <a:gd name="connsiteY2" fmla="*/ 130614 h 147088"/>
              <a:gd name="connsiteX3" fmla="*/ 0 w 185509"/>
              <a:gd name="connsiteY3" fmla="*/ 51270 h 147088"/>
              <a:gd name="connsiteX4" fmla="*/ 161751 w 185509"/>
              <a:gd name="connsiteY4" fmla="*/ 0 h 147088"/>
              <a:gd name="connsiteX5" fmla="*/ 185509 w 185509"/>
              <a:gd name="connsiteY5" fmla="*/ 51481 h 147088"/>
              <a:gd name="connsiteX6" fmla="*/ 56716 w 185509"/>
              <a:gd name="connsiteY6" fmla="*/ 147088 h 147088"/>
              <a:gd name="connsiteX7" fmla="*/ 32958 w 185509"/>
              <a:gd name="connsiteY7" fmla="*/ 84576 h 1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509" h="147088">
                <a:moveTo>
                  <a:pt x="31737" y="10987"/>
                </a:moveTo>
                <a:lnTo>
                  <a:pt x="31737" y="84228"/>
                </a:lnTo>
                <a:lnTo>
                  <a:pt x="1221" y="130614"/>
                </a:lnTo>
                <a:lnTo>
                  <a:pt x="0" y="51270"/>
                </a:lnTo>
                <a:close/>
                <a:moveTo>
                  <a:pt x="161751" y="0"/>
                </a:moveTo>
                <a:lnTo>
                  <a:pt x="185509" y="51481"/>
                </a:lnTo>
                <a:lnTo>
                  <a:pt x="56716" y="147088"/>
                </a:lnTo>
                <a:lnTo>
                  <a:pt x="32958" y="84576"/>
                </a:lnTo>
                <a:close/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D1CCD7CA-FAB2-BB42-974D-CF68CD41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036" y="4129365"/>
            <a:ext cx="269154" cy="162044"/>
          </a:xfrm>
          <a:custGeom>
            <a:avLst/>
            <a:gdLst>
              <a:gd name="T0" fmla="*/ 281614 w 430"/>
              <a:gd name="T1" fmla="*/ 65761 h 261"/>
              <a:gd name="T2" fmla="*/ 281614 w 430"/>
              <a:gd name="T3" fmla="*/ 65761 h 261"/>
              <a:gd name="T4" fmla="*/ 153607 w 430"/>
              <a:gd name="T5" fmla="*/ 97665 h 261"/>
              <a:gd name="T6" fmla="*/ 39387 w 430"/>
              <a:gd name="T7" fmla="*/ 0 h 261"/>
              <a:gd name="T8" fmla="*/ 0 w 430"/>
              <a:gd name="T9" fmla="*/ 28648 h 261"/>
              <a:gd name="T10" fmla="*/ 0 w 430"/>
              <a:gd name="T11" fmla="*/ 28648 h 261"/>
              <a:gd name="T12" fmla="*/ 145730 w 430"/>
              <a:gd name="T13" fmla="*/ 165379 h 261"/>
              <a:gd name="T14" fmla="*/ 145730 w 430"/>
              <a:gd name="T15" fmla="*/ 165379 h 261"/>
              <a:gd name="T16" fmla="*/ 253387 w 430"/>
              <a:gd name="T17" fmla="*/ 154962 h 261"/>
              <a:gd name="T18" fmla="*/ 281614 w 430"/>
              <a:gd name="T19" fmla="*/ 65761 h 2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" h="261">
                <a:moveTo>
                  <a:pt x="429" y="101"/>
                </a:moveTo>
                <a:lnTo>
                  <a:pt x="429" y="101"/>
                </a:lnTo>
                <a:cubicBezTo>
                  <a:pt x="429" y="101"/>
                  <a:pt x="294" y="127"/>
                  <a:pt x="234" y="150"/>
                </a:cubicBezTo>
                <a:lnTo>
                  <a:pt x="60" y="0"/>
                </a:lnTo>
                <a:lnTo>
                  <a:pt x="0" y="44"/>
                </a:lnTo>
                <a:cubicBezTo>
                  <a:pt x="0" y="44"/>
                  <a:pt x="159" y="260"/>
                  <a:pt x="222" y="254"/>
                </a:cubicBezTo>
                <a:cubicBezTo>
                  <a:pt x="286" y="248"/>
                  <a:pt x="386" y="238"/>
                  <a:pt x="386" y="238"/>
                </a:cubicBezTo>
                <a:lnTo>
                  <a:pt x="429" y="101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7" name="Freeform 194">
            <a:extLst>
              <a:ext uri="{FF2B5EF4-FFF2-40B4-BE49-F238E27FC236}">
                <a16:creationId xmlns:a16="http://schemas.microsoft.com/office/drawing/2014/main" id="{389FBD29-529B-0A49-84B9-CE93773D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317" y="4055208"/>
            <a:ext cx="60423" cy="98875"/>
          </a:xfrm>
          <a:custGeom>
            <a:avLst/>
            <a:gdLst>
              <a:gd name="T0" fmla="*/ 32017 w 95"/>
              <a:gd name="T1" fmla="*/ 103031 h 157"/>
              <a:gd name="T2" fmla="*/ 12673 w 95"/>
              <a:gd name="T3" fmla="*/ 77933 h 157"/>
              <a:gd name="T4" fmla="*/ 12673 w 95"/>
              <a:gd name="T5" fmla="*/ 77933 h 157"/>
              <a:gd name="T6" fmla="*/ 2668 w 95"/>
              <a:gd name="T7" fmla="*/ 38306 h 157"/>
              <a:gd name="T8" fmla="*/ 8671 w 95"/>
              <a:gd name="T9" fmla="*/ 0 h 157"/>
              <a:gd name="T10" fmla="*/ 57364 w 95"/>
              <a:gd name="T11" fmla="*/ 38306 h 157"/>
              <a:gd name="T12" fmla="*/ 62700 w 95"/>
              <a:gd name="T13" fmla="*/ 81236 h 157"/>
              <a:gd name="T14" fmla="*/ 32017 w 95"/>
              <a:gd name="T15" fmla="*/ 103031 h 1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" h="157">
                <a:moveTo>
                  <a:pt x="48" y="156"/>
                </a:moveTo>
                <a:lnTo>
                  <a:pt x="19" y="118"/>
                </a:lnTo>
                <a:cubicBezTo>
                  <a:pt x="6" y="101"/>
                  <a:pt x="0" y="79"/>
                  <a:pt x="4" y="58"/>
                </a:cubicBezTo>
                <a:lnTo>
                  <a:pt x="13" y="0"/>
                </a:lnTo>
                <a:lnTo>
                  <a:pt x="86" y="58"/>
                </a:lnTo>
                <a:lnTo>
                  <a:pt x="94" y="123"/>
                </a:lnTo>
                <a:lnTo>
                  <a:pt x="48" y="156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8" name="Freeform 195">
            <a:extLst>
              <a:ext uri="{FF2B5EF4-FFF2-40B4-BE49-F238E27FC236}">
                <a16:creationId xmlns:a16="http://schemas.microsoft.com/office/drawing/2014/main" id="{3E2F374A-F94A-E448-8084-39134B5A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79" y="3937109"/>
            <a:ext cx="123593" cy="230708"/>
          </a:xfrm>
          <a:custGeom>
            <a:avLst/>
            <a:gdLst>
              <a:gd name="T0" fmla="*/ 3948 w 197"/>
              <a:gd name="T1" fmla="*/ 56236 h 370"/>
              <a:gd name="T2" fmla="*/ 3948 w 197"/>
              <a:gd name="T3" fmla="*/ 56236 h 370"/>
              <a:gd name="T4" fmla="*/ 82901 w 197"/>
              <a:gd name="T5" fmla="*/ 35965 h 370"/>
              <a:gd name="T6" fmla="*/ 82901 w 197"/>
              <a:gd name="T7" fmla="*/ 35965 h 370"/>
              <a:gd name="T8" fmla="*/ 96060 w 197"/>
              <a:gd name="T9" fmla="*/ 181786 h 370"/>
              <a:gd name="T10" fmla="*/ 96060 w 197"/>
              <a:gd name="T11" fmla="*/ 181786 h 370"/>
              <a:gd name="T12" fmla="*/ 78953 w 197"/>
              <a:gd name="T13" fmla="*/ 234098 h 370"/>
              <a:gd name="T14" fmla="*/ 78953 w 197"/>
              <a:gd name="T15" fmla="*/ 234098 h 370"/>
              <a:gd name="T16" fmla="*/ 7237 w 197"/>
              <a:gd name="T17" fmla="*/ 126858 h 370"/>
              <a:gd name="T18" fmla="*/ 7237 w 197"/>
              <a:gd name="T19" fmla="*/ 126858 h 370"/>
              <a:gd name="T20" fmla="*/ 3948 w 197"/>
              <a:gd name="T21" fmla="*/ 56236 h 3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7" h="370">
                <a:moveTo>
                  <a:pt x="6" y="86"/>
                </a:moveTo>
                <a:lnTo>
                  <a:pt x="6" y="86"/>
                </a:lnTo>
                <a:cubicBezTo>
                  <a:pt x="6" y="86"/>
                  <a:pt x="55" y="0"/>
                  <a:pt x="126" y="55"/>
                </a:cubicBezTo>
                <a:cubicBezTo>
                  <a:pt x="196" y="111"/>
                  <a:pt x="93" y="197"/>
                  <a:pt x="146" y="278"/>
                </a:cubicBezTo>
                <a:cubicBezTo>
                  <a:pt x="180" y="332"/>
                  <a:pt x="172" y="369"/>
                  <a:pt x="120" y="358"/>
                </a:cubicBezTo>
                <a:cubicBezTo>
                  <a:pt x="78" y="348"/>
                  <a:pt x="0" y="312"/>
                  <a:pt x="11" y="194"/>
                </a:cubicBezTo>
                <a:cubicBezTo>
                  <a:pt x="18" y="115"/>
                  <a:pt x="6" y="86"/>
                  <a:pt x="6" y="86"/>
                </a:cubicBezTo>
              </a:path>
            </a:pathLst>
          </a:custGeom>
          <a:solidFill>
            <a:srgbClr val="0A2E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49" name="Freeform 197">
            <a:extLst>
              <a:ext uri="{FF2B5EF4-FFF2-40B4-BE49-F238E27FC236}">
                <a16:creationId xmlns:a16="http://schemas.microsoft.com/office/drawing/2014/main" id="{1DE4631C-5330-AB42-95CE-B5928873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19" y="4085421"/>
            <a:ext cx="65915" cy="118100"/>
          </a:xfrm>
          <a:custGeom>
            <a:avLst/>
            <a:gdLst>
              <a:gd name="T0" fmla="*/ 68462 w 104"/>
              <a:gd name="T1" fmla="*/ 78461 h 191"/>
              <a:gd name="T2" fmla="*/ 0 w 104"/>
              <a:gd name="T3" fmla="*/ 123204 h 191"/>
              <a:gd name="T4" fmla="*/ 0 w 104"/>
              <a:gd name="T5" fmla="*/ 26586 h 191"/>
              <a:gd name="T6" fmla="*/ 68462 w 104"/>
              <a:gd name="T7" fmla="*/ 0 h 191"/>
              <a:gd name="T8" fmla="*/ 68462 w 104"/>
              <a:gd name="T9" fmla="*/ 78461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191">
                <a:moveTo>
                  <a:pt x="103" y="121"/>
                </a:moveTo>
                <a:lnTo>
                  <a:pt x="0" y="190"/>
                </a:lnTo>
                <a:lnTo>
                  <a:pt x="0" y="41"/>
                </a:lnTo>
                <a:lnTo>
                  <a:pt x="103" y="0"/>
                </a:lnTo>
                <a:lnTo>
                  <a:pt x="103" y="121"/>
                </a:lnTo>
              </a:path>
            </a:pathLst>
          </a:custGeom>
          <a:solidFill>
            <a:srgbClr val="D17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0" name="Freeform 198">
            <a:extLst>
              <a:ext uri="{FF2B5EF4-FFF2-40B4-BE49-F238E27FC236}">
                <a16:creationId xmlns:a16="http://schemas.microsoft.com/office/drawing/2014/main" id="{7BB46BD5-9775-1E43-A7B0-0F12CD33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697" y="3997533"/>
            <a:ext cx="129083" cy="156551"/>
          </a:xfrm>
          <a:custGeom>
            <a:avLst/>
            <a:gdLst>
              <a:gd name="T0" fmla="*/ 122419 w 209"/>
              <a:gd name="T1" fmla="*/ 90557 h 252"/>
              <a:gd name="T2" fmla="*/ 122419 w 209"/>
              <a:gd name="T3" fmla="*/ 90557 h 252"/>
              <a:gd name="T4" fmla="*/ 36920 w 209"/>
              <a:gd name="T5" fmla="*/ 157661 h 252"/>
              <a:gd name="T6" fmla="*/ 36920 w 209"/>
              <a:gd name="T7" fmla="*/ 157661 h 252"/>
              <a:gd name="T8" fmla="*/ 12954 w 209"/>
              <a:gd name="T9" fmla="*/ 44301 h 252"/>
              <a:gd name="T10" fmla="*/ 12954 w 209"/>
              <a:gd name="T11" fmla="*/ 44301 h 252"/>
              <a:gd name="T12" fmla="*/ 90680 w 209"/>
              <a:gd name="T13" fmla="*/ 12378 h 252"/>
              <a:gd name="T14" fmla="*/ 90680 w 209"/>
              <a:gd name="T15" fmla="*/ 12378 h 252"/>
              <a:gd name="T16" fmla="*/ 122419 w 209"/>
              <a:gd name="T17" fmla="*/ 90557 h 2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9" h="252">
                <a:moveTo>
                  <a:pt x="189" y="139"/>
                </a:moveTo>
                <a:lnTo>
                  <a:pt x="189" y="139"/>
                </a:lnTo>
                <a:cubicBezTo>
                  <a:pt x="169" y="185"/>
                  <a:pt x="104" y="251"/>
                  <a:pt x="57" y="242"/>
                </a:cubicBezTo>
                <a:cubicBezTo>
                  <a:pt x="9" y="232"/>
                  <a:pt x="0" y="115"/>
                  <a:pt x="20" y="68"/>
                </a:cubicBezTo>
                <a:cubicBezTo>
                  <a:pt x="40" y="22"/>
                  <a:pt x="93" y="0"/>
                  <a:pt x="140" y="19"/>
                </a:cubicBezTo>
                <a:cubicBezTo>
                  <a:pt x="186" y="39"/>
                  <a:pt x="208" y="92"/>
                  <a:pt x="189" y="139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FF5859C8-B584-FE47-8F7A-7D9AA00C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36" y="3959946"/>
            <a:ext cx="225308" cy="201598"/>
          </a:xfrm>
          <a:custGeom>
            <a:avLst/>
            <a:gdLst>
              <a:gd name="connsiteX0" fmla="*/ 2987 w 450616"/>
              <a:gd name="connsiteY0" fmla="*/ 178581 h 403195"/>
              <a:gd name="connsiteX1" fmla="*/ 0 w 450616"/>
              <a:gd name="connsiteY1" fmla="*/ 189308 h 403195"/>
              <a:gd name="connsiteX2" fmla="*/ 2494 w 450616"/>
              <a:gd name="connsiteY2" fmla="*/ 179961 h 403195"/>
              <a:gd name="connsiteX3" fmla="*/ 338674 w 450616"/>
              <a:gd name="connsiteY3" fmla="*/ 20 h 403195"/>
              <a:gd name="connsiteX4" fmla="*/ 399784 w 450616"/>
              <a:gd name="connsiteY4" fmla="*/ 22915 h 403195"/>
              <a:gd name="connsiteX5" fmla="*/ 424879 w 450616"/>
              <a:gd name="connsiteY5" fmla="*/ 301011 h 403195"/>
              <a:gd name="connsiteX6" fmla="*/ 392256 w 450616"/>
              <a:gd name="connsiteY6" fmla="*/ 400776 h 403195"/>
              <a:gd name="connsiteX7" fmla="*/ 278801 w 450616"/>
              <a:gd name="connsiteY7" fmla="*/ 322348 h 403195"/>
              <a:gd name="connsiteX8" fmla="*/ 271786 w 450616"/>
              <a:gd name="connsiteY8" fmla="*/ 306720 h 403195"/>
              <a:gd name="connsiteX9" fmla="*/ 268249 w 450616"/>
              <a:gd name="connsiteY9" fmla="*/ 311339 h 403195"/>
              <a:gd name="connsiteX10" fmla="*/ 228904 w 450616"/>
              <a:gd name="connsiteY10" fmla="*/ 348571 h 403195"/>
              <a:gd name="connsiteX11" fmla="*/ 183123 w 450616"/>
              <a:gd name="connsiteY11" fmla="*/ 255772 h 403195"/>
              <a:gd name="connsiteX12" fmla="*/ 163326 w 450616"/>
              <a:gd name="connsiteY12" fmla="*/ 154195 h 403195"/>
              <a:gd name="connsiteX13" fmla="*/ 37120 w 450616"/>
              <a:gd name="connsiteY13" fmla="*/ 132876 h 403195"/>
              <a:gd name="connsiteX14" fmla="*/ 9744 w 450616"/>
              <a:gd name="connsiteY14" fmla="*/ 159681 h 403195"/>
              <a:gd name="connsiteX15" fmla="*/ 2987 w 450616"/>
              <a:gd name="connsiteY15" fmla="*/ 178581 h 403195"/>
              <a:gd name="connsiteX16" fmla="*/ 20708 w 450616"/>
              <a:gd name="connsiteY16" fmla="*/ 114949 h 403195"/>
              <a:gd name="connsiteX17" fmla="*/ 248295 w 450616"/>
              <a:gd name="connsiteY17" fmla="*/ 41703 h 403195"/>
              <a:gd name="connsiteX18" fmla="*/ 257549 w 450616"/>
              <a:gd name="connsiteY18" fmla="*/ 49539 h 403195"/>
              <a:gd name="connsiteX19" fmla="*/ 260213 w 450616"/>
              <a:gd name="connsiteY19" fmla="*/ 45888 h 403195"/>
              <a:gd name="connsiteX20" fmla="*/ 338674 w 450616"/>
              <a:gd name="connsiteY20" fmla="*/ 20 h 4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16" h="403195">
                <a:moveTo>
                  <a:pt x="2987" y="178581"/>
                </a:moveTo>
                <a:lnTo>
                  <a:pt x="0" y="189308"/>
                </a:lnTo>
                <a:cubicBezTo>
                  <a:pt x="0" y="189308"/>
                  <a:pt x="851" y="185546"/>
                  <a:pt x="2494" y="179961"/>
                </a:cubicBezTo>
                <a:close/>
                <a:moveTo>
                  <a:pt x="338674" y="20"/>
                </a:moveTo>
                <a:cubicBezTo>
                  <a:pt x="356966" y="-390"/>
                  <a:pt x="377512" y="5768"/>
                  <a:pt x="399784" y="22915"/>
                </a:cubicBezTo>
                <a:cubicBezTo>
                  <a:pt x="487616" y="92751"/>
                  <a:pt x="358377" y="199999"/>
                  <a:pt x="424879" y="301011"/>
                </a:cubicBezTo>
                <a:cubicBezTo>
                  <a:pt x="467540" y="368353"/>
                  <a:pt x="457502" y="414494"/>
                  <a:pt x="392256" y="400776"/>
                </a:cubicBezTo>
                <a:cubicBezTo>
                  <a:pt x="359318" y="392982"/>
                  <a:pt x="308736" y="372523"/>
                  <a:pt x="278801" y="322348"/>
                </a:cubicBezTo>
                <a:lnTo>
                  <a:pt x="271786" y="306720"/>
                </a:lnTo>
                <a:lnTo>
                  <a:pt x="268249" y="311339"/>
                </a:lnTo>
                <a:cubicBezTo>
                  <a:pt x="247522" y="335169"/>
                  <a:pt x="228904" y="348571"/>
                  <a:pt x="228904" y="348571"/>
                </a:cubicBezTo>
                <a:cubicBezTo>
                  <a:pt x="228904" y="348571"/>
                  <a:pt x="221480" y="258280"/>
                  <a:pt x="183123" y="255772"/>
                </a:cubicBezTo>
                <a:cubicBezTo>
                  <a:pt x="132393" y="250756"/>
                  <a:pt x="193022" y="141654"/>
                  <a:pt x="163326" y="154195"/>
                </a:cubicBezTo>
                <a:cubicBezTo>
                  <a:pt x="69290" y="191816"/>
                  <a:pt x="71764" y="139146"/>
                  <a:pt x="37120" y="132876"/>
                </a:cubicBezTo>
                <a:cubicBezTo>
                  <a:pt x="25365" y="130995"/>
                  <a:pt x="16085" y="145103"/>
                  <a:pt x="9744" y="159681"/>
                </a:cubicBezTo>
                <a:lnTo>
                  <a:pt x="2987" y="178581"/>
                </a:lnTo>
                <a:lnTo>
                  <a:pt x="20708" y="114949"/>
                </a:lnTo>
                <a:cubicBezTo>
                  <a:pt x="68376" y="10034"/>
                  <a:pt x="175554" y="-2237"/>
                  <a:pt x="248295" y="41703"/>
                </a:cubicBezTo>
                <a:lnTo>
                  <a:pt x="257549" y="49539"/>
                </a:lnTo>
                <a:lnTo>
                  <a:pt x="260213" y="45888"/>
                </a:lnTo>
                <a:cubicBezTo>
                  <a:pt x="274525" y="27923"/>
                  <a:pt x="302090" y="838"/>
                  <a:pt x="338674" y="20"/>
                </a:cubicBezTo>
                <a:close/>
              </a:path>
            </a:pathLst>
          </a:custGeom>
          <a:solidFill>
            <a:srgbClr val="1807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2" name="Freeform 200">
            <a:extLst>
              <a:ext uri="{FF2B5EF4-FFF2-40B4-BE49-F238E27FC236}">
                <a16:creationId xmlns:a16="http://schemas.microsoft.com/office/drawing/2014/main" id="{E21914BE-F263-FC45-95F8-FAE36207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69" y="4068942"/>
            <a:ext cx="32958" cy="38451"/>
          </a:xfrm>
          <a:custGeom>
            <a:avLst/>
            <a:gdLst>
              <a:gd name="T0" fmla="*/ 27252 w 52"/>
              <a:gd name="T1" fmla="*/ 27103 h 61"/>
              <a:gd name="T2" fmla="*/ 27252 w 52"/>
              <a:gd name="T3" fmla="*/ 27103 h 61"/>
              <a:gd name="T4" fmla="*/ 5982 w 52"/>
              <a:gd name="T5" fmla="*/ 36358 h 61"/>
              <a:gd name="T6" fmla="*/ 5982 w 52"/>
              <a:gd name="T7" fmla="*/ 36358 h 61"/>
              <a:gd name="T8" fmla="*/ 6647 w 52"/>
              <a:gd name="T9" fmla="*/ 13221 h 61"/>
              <a:gd name="T10" fmla="*/ 6647 w 52"/>
              <a:gd name="T11" fmla="*/ 13221 h 61"/>
              <a:gd name="T12" fmla="*/ 27917 w 52"/>
              <a:gd name="T13" fmla="*/ 3966 h 61"/>
              <a:gd name="T14" fmla="*/ 27917 w 52"/>
              <a:gd name="T15" fmla="*/ 3966 h 61"/>
              <a:gd name="T16" fmla="*/ 27252 w 52"/>
              <a:gd name="T17" fmla="*/ 27103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" h="61">
                <a:moveTo>
                  <a:pt x="41" y="41"/>
                </a:moveTo>
                <a:lnTo>
                  <a:pt x="41" y="41"/>
                </a:lnTo>
                <a:cubicBezTo>
                  <a:pt x="32" y="54"/>
                  <a:pt x="18" y="60"/>
                  <a:pt x="9" y="55"/>
                </a:cubicBezTo>
                <a:cubicBezTo>
                  <a:pt x="0" y="49"/>
                  <a:pt x="1" y="33"/>
                  <a:pt x="10" y="20"/>
                </a:cubicBezTo>
                <a:cubicBezTo>
                  <a:pt x="19" y="6"/>
                  <a:pt x="33" y="0"/>
                  <a:pt x="42" y="6"/>
                </a:cubicBezTo>
                <a:cubicBezTo>
                  <a:pt x="51" y="12"/>
                  <a:pt x="50" y="28"/>
                  <a:pt x="41" y="41"/>
                </a:cubicBez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3" name="Freeform 201">
            <a:extLst>
              <a:ext uri="{FF2B5EF4-FFF2-40B4-BE49-F238E27FC236}">
                <a16:creationId xmlns:a16="http://schemas.microsoft.com/office/drawing/2014/main" id="{43744B05-A9B0-1543-B893-D659056E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49" y="4203520"/>
            <a:ext cx="63170" cy="340569"/>
          </a:xfrm>
          <a:custGeom>
            <a:avLst/>
            <a:gdLst>
              <a:gd name="T0" fmla="*/ 42450 w 103"/>
              <a:gd name="T1" fmla="*/ 355205 h 549"/>
              <a:gd name="T2" fmla="*/ 35375 w 103"/>
              <a:gd name="T3" fmla="*/ 191264 h 549"/>
              <a:gd name="T4" fmla="*/ 35375 w 103"/>
              <a:gd name="T5" fmla="*/ 191264 h 549"/>
              <a:gd name="T6" fmla="*/ 13507 w 103"/>
              <a:gd name="T7" fmla="*/ 156134 h 549"/>
              <a:gd name="T8" fmla="*/ 13507 w 103"/>
              <a:gd name="T9" fmla="*/ 156134 h 549"/>
              <a:gd name="T10" fmla="*/ 61746 w 103"/>
              <a:gd name="T11" fmla="*/ 0 h 549"/>
              <a:gd name="T12" fmla="*/ 65605 w 103"/>
              <a:gd name="T13" fmla="*/ 1952 h 549"/>
              <a:gd name="T14" fmla="*/ 65605 w 103"/>
              <a:gd name="T15" fmla="*/ 1952 h 549"/>
              <a:gd name="T16" fmla="*/ 16723 w 103"/>
              <a:gd name="T17" fmla="*/ 154183 h 549"/>
              <a:gd name="T18" fmla="*/ 16723 w 103"/>
              <a:gd name="T19" fmla="*/ 154183 h 549"/>
              <a:gd name="T20" fmla="*/ 39234 w 103"/>
              <a:gd name="T21" fmla="*/ 189313 h 549"/>
              <a:gd name="T22" fmla="*/ 39877 w 103"/>
              <a:gd name="T23" fmla="*/ 189963 h 549"/>
              <a:gd name="T24" fmla="*/ 39877 w 103"/>
              <a:gd name="T25" fmla="*/ 190614 h 549"/>
              <a:gd name="T26" fmla="*/ 46952 w 103"/>
              <a:gd name="T27" fmla="*/ 356506 h 549"/>
              <a:gd name="T28" fmla="*/ 42450 w 103"/>
              <a:gd name="T29" fmla="*/ 355205 h 5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3" h="549">
                <a:moveTo>
                  <a:pt x="66" y="546"/>
                </a:moveTo>
                <a:lnTo>
                  <a:pt x="55" y="294"/>
                </a:lnTo>
                <a:cubicBezTo>
                  <a:pt x="52" y="290"/>
                  <a:pt x="38" y="271"/>
                  <a:pt x="21" y="240"/>
                </a:cubicBezTo>
                <a:cubicBezTo>
                  <a:pt x="0" y="204"/>
                  <a:pt x="92" y="8"/>
                  <a:pt x="96" y="0"/>
                </a:cubicBezTo>
                <a:lnTo>
                  <a:pt x="102" y="3"/>
                </a:lnTo>
                <a:cubicBezTo>
                  <a:pt x="75" y="59"/>
                  <a:pt x="11" y="209"/>
                  <a:pt x="26" y="237"/>
                </a:cubicBezTo>
                <a:cubicBezTo>
                  <a:pt x="46" y="271"/>
                  <a:pt x="61" y="291"/>
                  <a:pt x="61" y="291"/>
                </a:cubicBezTo>
                <a:lnTo>
                  <a:pt x="62" y="292"/>
                </a:lnTo>
                <a:lnTo>
                  <a:pt x="62" y="293"/>
                </a:lnTo>
                <a:lnTo>
                  <a:pt x="73" y="548"/>
                </a:lnTo>
                <a:lnTo>
                  <a:pt x="66" y="546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4" name="Freeform 202">
            <a:extLst>
              <a:ext uri="{FF2B5EF4-FFF2-40B4-BE49-F238E27FC236}">
                <a16:creationId xmlns:a16="http://schemas.microsoft.com/office/drawing/2014/main" id="{833A7FA9-7027-4849-A6F5-39940373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460" y="3673444"/>
            <a:ext cx="230703" cy="258173"/>
          </a:xfrm>
          <a:custGeom>
            <a:avLst/>
            <a:gdLst>
              <a:gd name="T0" fmla="*/ 150150 w 369"/>
              <a:gd name="T1" fmla="*/ 72417 h 415"/>
              <a:gd name="T2" fmla="*/ 0 w 369"/>
              <a:gd name="T3" fmla="*/ 0 h 415"/>
              <a:gd name="T4" fmla="*/ 48520 w 369"/>
              <a:gd name="T5" fmla="*/ 154620 h 415"/>
              <a:gd name="T6" fmla="*/ 48520 w 369"/>
              <a:gd name="T7" fmla="*/ 154620 h 415"/>
              <a:gd name="T8" fmla="*/ 132447 w 369"/>
              <a:gd name="T9" fmla="*/ 247914 h 415"/>
              <a:gd name="T10" fmla="*/ 184245 w 369"/>
              <a:gd name="T11" fmla="*/ 270096 h 415"/>
              <a:gd name="T12" fmla="*/ 241289 w 369"/>
              <a:gd name="T13" fmla="*/ 224427 h 415"/>
              <a:gd name="T14" fmla="*/ 230798 w 369"/>
              <a:gd name="T15" fmla="*/ 174844 h 415"/>
              <a:gd name="T16" fmla="*/ 230798 w 369"/>
              <a:gd name="T17" fmla="*/ 174844 h 415"/>
              <a:gd name="T18" fmla="*/ 150150 w 369"/>
              <a:gd name="T19" fmla="*/ 72417 h 4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9" h="415">
                <a:moveTo>
                  <a:pt x="229" y="111"/>
                </a:moveTo>
                <a:lnTo>
                  <a:pt x="0" y="0"/>
                </a:lnTo>
                <a:lnTo>
                  <a:pt x="74" y="237"/>
                </a:lnTo>
                <a:cubicBezTo>
                  <a:pt x="93" y="301"/>
                  <a:pt x="140" y="353"/>
                  <a:pt x="202" y="380"/>
                </a:cubicBezTo>
                <a:lnTo>
                  <a:pt x="281" y="414"/>
                </a:lnTo>
                <a:lnTo>
                  <a:pt x="368" y="344"/>
                </a:lnTo>
                <a:lnTo>
                  <a:pt x="352" y="268"/>
                </a:lnTo>
                <a:cubicBezTo>
                  <a:pt x="337" y="199"/>
                  <a:pt x="292" y="142"/>
                  <a:pt x="229" y="111"/>
                </a:cubicBezTo>
              </a:path>
            </a:pathLst>
          </a:custGeom>
          <a:solidFill>
            <a:srgbClr val="DF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96BE4DE2-2A0A-144F-88C7-63A5D71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64" y="3810769"/>
            <a:ext cx="109220" cy="111993"/>
          </a:xfrm>
          <a:custGeom>
            <a:avLst/>
            <a:gdLst>
              <a:gd name="connsiteX0" fmla="*/ 9803 w 218440"/>
              <a:gd name="connsiteY0" fmla="*/ 87887 h 223986"/>
              <a:gd name="connsiteX1" fmla="*/ 158072 w 218440"/>
              <a:gd name="connsiteY1" fmla="*/ 215403 h 223986"/>
              <a:gd name="connsiteX2" fmla="*/ 149494 w 218440"/>
              <a:gd name="connsiteY2" fmla="*/ 223986 h 223986"/>
              <a:gd name="connsiteX3" fmla="*/ 0 w 218440"/>
              <a:gd name="connsiteY3" fmla="*/ 92792 h 223986"/>
              <a:gd name="connsiteX4" fmla="*/ 80002 w 218440"/>
              <a:gd name="connsiteY4" fmla="*/ 49434 h 223986"/>
              <a:gd name="connsiteX5" fmla="*/ 185534 w 218440"/>
              <a:gd name="connsiteY5" fmla="*/ 195856 h 223986"/>
              <a:gd name="connsiteX6" fmla="*/ 178171 w 218440"/>
              <a:gd name="connsiteY6" fmla="*/ 202008 h 223986"/>
              <a:gd name="connsiteX7" fmla="*/ 71412 w 218440"/>
              <a:gd name="connsiteY7" fmla="*/ 55586 h 223986"/>
              <a:gd name="connsiteX8" fmla="*/ 134016 w 218440"/>
              <a:gd name="connsiteY8" fmla="*/ 0 h 223986"/>
              <a:gd name="connsiteX9" fmla="*/ 218440 w 218440"/>
              <a:gd name="connsiteY9" fmla="*/ 173716 h 223986"/>
              <a:gd name="connsiteX10" fmla="*/ 209486 w 218440"/>
              <a:gd name="connsiteY10" fmla="*/ 180010 h 223986"/>
              <a:gd name="connsiteX11" fmla="*/ 126341 w 218440"/>
              <a:gd name="connsiteY11" fmla="*/ 7553 h 22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440" h="223986">
                <a:moveTo>
                  <a:pt x="9803" y="87887"/>
                </a:moveTo>
                <a:cubicBezTo>
                  <a:pt x="61268" y="200690"/>
                  <a:pt x="158072" y="215403"/>
                  <a:pt x="158072" y="215403"/>
                </a:cubicBezTo>
                <a:lnTo>
                  <a:pt x="149494" y="223986"/>
                </a:lnTo>
                <a:cubicBezTo>
                  <a:pt x="144593" y="222760"/>
                  <a:pt x="52690" y="210499"/>
                  <a:pt x="0" y="92792"/>
                </a:cubicBezTo>
                <a:close/>
                <a:moveTo>
                  <a:pt x="80002" y="49434"/>
                </a:moveTo>
                <a:lnTo>
                  <a:pt x="185534" y="195856"/>
                </a:lnTo>
                <a:lnTo>
                  <a:pt x="178171" y="202008"/>
                </a:lnTo>
                <a:lnTo>
                  <a:pt x="71412" y="55586"/>
                </a:lnTo>
                <a:close/>
                <a:moveTo>
                  <a:pt x="134016" y="0"/>
                </a:moveTo>
                <a:cubicBezTo>
                  <a:pt x="209486" y="78047"/>
                  <a:pt x="217161" y="169940"/>
                  <a:pt x="218440" y="173716"/>
                </a:cubicBezTo>
                <a:lnTo>
                  <a:pt x="209486" y="180010"/>
                </a:lnTo>
                <a:cubicBezTo>
                  <a:pt x="209486" y="180010"/>
                  <a:pt x="199253" y="83082"/>
                  <a:pt x="126341" y="75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6" name="Freeform 206">
            <a:extLst>
              <a:ext uri="{FF2B5EF4-FFF2-40B4-BE49-F238E27FC236}">
                <a16:creationId xmlns:a16="http://schemas.microsoft.com/office/drawing/2014/main" id="{2E697AC8-E22B-3548-B51B-0D8AAB4C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233" y="3887671"/>
            <a:ext cx="74154" cy="65917"/>
          </a:xfrm>
          <a:custGeom>
            <a:avLst/>
            <a:gdLst>
              <a:gd name="T0" fmla="*/ 57337 w 118"/>
              <a:gd name="T1" fmla="*/ 0 h 106"/>
              <a:gd name="T2" fmla="*/ 0 w 118"/>
              <a:gd name="T3" fmla="*/ 45650 h 106"/>
              <a:gd name="T4" fmla="*/ 18453 w 118"/>
              <a:gd name="T5" fmla="*/ 68475 h 106"/>
              <a:gd name="T6" fmla="*/ 77108 w 118"/>
              <a:gd name="T7" fmla="*/ 24129 h 106"/>
              <a:gd name="T8" fmla="*/ 57337 w 118"/>
              <a:gd name="T9" fmla="*/ 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" h="106">
                <a:moveTo>
                  <a:pt x="87" y="0"/>
                </a:moveTo>
                <a:lnTo>
                  <a:pt x="0" y="70"/>
                </a:lnTo>
                <a:lnTo>
                  <a:pt x="28" y="105"/>
                </a:lnTo>
                <a:lnTo>
                  <a:pt x="117" y="37"/>
                </a:lnTo>
                <a:lnTo>
                  <a:pt x="87" y="0"/>
                </a:lnTo>
              </a:path>
            </a:pathLst>
          </a:custGeom>
          <a:solidFill>
            <a:srgbClr val="043E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7" name="Freeform 207">
            <a:extLst>
              <a:ext uri="{FF2B5EF4-FFF2-40B4-BE49-F238E27FC236}">
                <a16:creationId xmlns:a16="http://schemas.microsoft.com/office/drawing/2014/main" id="{72E5B1AE-887B-924F-9EAA-6A005347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273" y="4579795"/>
            <a:ext cx="68662" cy="63169"/>
          </a:xfrm>
          <a:custGeom>
            <a:avLst/>
            <a:gdLst>
              <a:gd name="T0" fmla="*/ 64936 w 112"/>
              <a:gd name="T1" fmla="*/ 11041 h 102"/>
              <a:gd name="T2" fmla="*/ 56578 w 112"/>
              <a:gd name="T3" fmla="*/ 0 h 102"/>
              <a:gd name="T4" fmla="*/ 0 w 112"/>
              <a:gd name="T5" fmla="*/ 45463 h 102"/>
              <a:gd name="T6" fmla="*/ 8358 w 112"/>
              <a:gd name="T7" fmla="*/ 56504 h 102"/>
              <a:gd name="T8" fmla="*/ 8358 w 112"/>
              <a:gd name="T9" fmla="*/ 56504 h 102"/>
              <a:gd name="T10" fmla="*/ 34075 w 112"/>
              <a:gd name="T11" fmla="*/ 59102 h 102"/>
              <a:gd name="T12" fmla="*/ 62364 w 112"/>
              <a:gd name="T13" fmla="*/ 36370 h 102"/>
              <a:gd name="T14" fmla="*/ 62364 w 112"/>
              <a:gd name="T15" fmla="*/ 36370 h 102"/>
              <a:gd name="T16" fmla="*/ 64936 w 112"/>
              <a:gd name="T17" fmla="*/ 11041 h 1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102">
                <a:moveTo>
                  <a:pt x="101" y="17"/>
                </a:moveTo>
                <a:lnTo>
                  <a:pt x="88" y="0"/>
                </a:lnTo>
                <a:lnTo>
                  <a:pt x="0" y="70"/>
                </a:lnTo>
                <a:lnTo>
                  <a:pt x="13" y="87"/>
                </a:lnTo>
                <a:cubicBezTo>
                  <a:pt x="23" y="99"/>
                  <a:pt x="41" y="101"/>
                  <a:pt x="53" y="91"/>
                </a:cubicBezTo>
                <a:lnTo>
                  <a:pt x="97" y="56"/>
                </a:lnTo>
                <a:cubicBezTo>
                  <a:pt x="109" y="46"/>
                  <a:pt x="111" y="29"/>
                  <a:pt x="101" y="17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8" name="Freeform 208">
            <a:extLst>
              <a:ext uri="{FF2B5EF4-FFF2-40B4-BE49-F238E27FC236}">
                <a16:creationId xmlns:a16="http://schemas.microsoft.com/office/drawing/2014/main" id="{E6B1082F-9CB9-5A44-A4AE-475A5B0F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712" y="3912390"/>
            <a:ext cx="590490" cy="711350"/>
          </a:xfrm>
          <a:custGeom>
            <a:avLst/>
            <a:gdLst>
              <a:gd name="T0" fmla="*/ 58138 w 948"/>
              <a:gd name="T1" fmla="*/ 0 h 1143"/>
              <a:gd name="T2" fmla="*/ 0 w 948"/>
              <a:gd name="T3" fmla="*/ 44381 h 1143"/>
              <a:gd name="T4" fmla="*/ 561126 w 948"/>
              <a:gd name="T5" fmla="*/ 745346 h 1143"/>
              <a:gd name="T6" fmla="*/ 618611 w 948"/>
              <a:gd name="T7" fmla="*/ 699660 h 1143"/>
              <a:gd name="T8" fmla="*/ 58138 w 948"/>
              <a:gd name="T9" fmla="*/ 0 h 1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8" h="1143">
                <a:moveTo>
                  <a:pt x="89" y="0"/>
                </a:moveTo>
                <a:lnTo>
                  <a:pt x="0" y="68"/>
                </a:lnTo>
                <a:lnTo>
                  <a:pt x="859" y="1142"/>
                </a:lnTo>
                <a:lnTo>
                  <a:pt x="947" y="1072"/>
                </a:lnTo>
                <a:lnTo>
                  <a:pt x="89" y="0"/>
                </a:lnTo>
              </a:path>
            </a:pathLst>
          </a:custGeom>
          <a:solidFill>
            <a:srgbClr val="E697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59" name="Freeform 209">
            <a:extLst>
              <a:ext uri="{FF2B5EF4-FFF2-40B4-BE49-F238E27FC236}">
                <a16:creationId xmlns:a16="http://schemas.microsoft.com/office/drawing/2014/main" id="{2EBC179B-48BC-AA40-AC63-4C88B246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063" y="4228240"/>
            <a:ext cx="282887" cy="395500"/>
          </a:xfrm>
          <a:custGeom>
            <a:avLst/>
            <a:gdLst>
              <a:gd name="T0" fmla="*/ 296016 w 452"/>
              <a:gd name="T1" fmla="*/ 368316 h 634"/>
              <a:gd name="T2" fmla="*/ 0 w 452"/>
              <a:gd name="T3" fmla="*/ 0 h 634"/>
              <a:gd name="T4" fmla="*/ 14440 w 452"/>
              <a:gd name="T5" fmla="*/ 135420 h 634"/>
              <a:gd name="T6" fmla="*/ 238256 w 452"/>
              <a:gd name="T7" fmla="*/ 414110 h 634"/>
              <a:gd name="T8" fmla="*/ 296016 w 452"/>
              <a:gd name="T9" fmla="*/ 368316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2" h="634">
                <a:moveTo>
                  <a:pt x="451" y="563"/>
                </a:moveTo>
                <a:lnTo>
                  <a:pt x="0" y="0"/>
                </a:lnTo>
                <a:lnTo>
                  <a:pt x="22" y="207"/>
                </a:lnTo>
                <a:lnTo>
                  <a:pt x="363" y="633"/>
                </a:lnTo>
                <a:lnTo>
                  <a:pt x="451" y="563"/>
                </a:lnTo>
              </a:path>
            </a:pathLst>
          </a:custGeom>
          <a:solidFill>
            <a:srgbClr val="F4716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0" name="Freeform 210">
            <a:extLst>
              <a:ext uri="{FF2B5EF4-FFF2-40B4-BE49-F238E27FC236}">
                <a16:creationId xmlns:a16="http://schemas.microsoft.com/office/drawing/2014/main" id="{DE72A65B-29C3-DD41-A10F-FD464033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737" y="4623740"/>
            <a:ext cx="76901" cy="93382"/>
          </a:xfrm>
          <a:custGeom>
            <a:avLst/>
            <a:gdLst>
              <a:gd name="T0" fmla="*/ 30817 w 123"/>
              <a:gd name="T1" fmla="*/ 54119 h 152"/>
              <a:gd name="T2" fmla="*/ 30817 w 123"/>
              <a:gd name="T3" fmla="*/ 54119 h 152"/>
              <a:gd name="T4" fmla="*/ 23604 w 123"/>
              <a:gd name="T5" fmla="*/ 0 h 152"/>
              <a:gd name="T6" fmla="*/ 23604 w 123"/>
              <a:gd name="T7" fmla="*/ 0 h 152"/>
              <a:gd name="T8" fmla="*/ 16392 w 123"/>
              <a:gd name="T9" fmla="*/ 2577 h 152"/>
              <a:gd name="T10" fmla="*/ 16392 w 123"/>
              <a:gd name="T11" fmla="*/ 2577 h 152"/>
              <a:gd name="T12" fmla="*/ 15736 w 123"/>
              <a:gd name="T13" fmla="*/ 64428 h 152"/>
              <a:gd name="T14" fmla="*/ 15736 w 123"/>
              <a:gd name="T15" fmla="*/ 64428 h 152"/>
              <a:gd name="T16" fmla="*/ 74747 w 123"/>
              <a:gd name="T17" fmla="*/ 86333 h 152"/>
              <a:gd name="T18" fmla="*/ 74747 w 123"/>
              <a:gd name="T19" fmla="*/ 86333 h 152"/>
              <a:gd name="T20" fmla="*/ 79992 w 123"/>
              <a:gd name="T21" fmla="*/ 79890 h 152"/>
              <a:gd name="T22" fmla="*/ 79992 w 123"/>
              <a:gd name="T23" fmla="*/ 79890 h 152"/>
              <a:gd name="T24" fmla="*/ 30817 w 123"/>
              <a:gd name="T25" fmla="*/ 54119 h 1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3" h="152">
                <a:moveTo>
                  <a:pt x="47" y="84"/>
                </a:moveTo>
                <a:lnTo>
                  <a:pt x="47" y="84"/>
                </a:lnTo>
                <a:cubicBezTo>
                  <a:pt x="27" y="54"/>
                  <a:pt x="23" y="20"/>
                  <a:pt x="36" y="0"/>
                </a:cubicBezTo>
                <a:cubicBezTo>
                  <a:pt x="32" y="0"/>
                  <a:pt x="28" y="1"/>
                  <a:pt x="25" y="4"/>
                </a:cubicBezTo>
                <a:cubicBezTo>
                  <a:pt x="0" y="21"/>
                  <a:pt x="0" y="63"/>
                  <a:pt x="24" y="100"/>
                </a:cubicBezTo>
                <a:cubicBezTo>
                  <a:pt x="49" y="135"/>
                  <a:pt x="89" y="151"/>
                  <a:pt x="114" y="134"/>
                </a:cubicBezTo>
                <a:cubicBezTo>
                  <a:pt x="117" y="131"/>
                  <a:pt x="120" y="128"/>
                  <a:pt x="122" y="124"/>
                </a:cubicBezTo>
                <a:cubicBezTo>
                  <a:pt x="98" y="129"/>
                  <a:pt x="67" y="114"/>
                  <a:pt x="47" y="84"/>
                </a:cubicBezTo>
              </a:path>
            </a:pathLst>
          </a:custGeom>
          <a:solidFill>
            <a:srgbClr val="00F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1" name="Freeform 211">
            <a:extLst>
              <a:ext uri="{FF2B5EF4-FFF2-40B4-BE49-F238E27FC236}">
                <a16:creationId xmlns:a16="http://schemas.microsoft.com/office/drawing/2014/main" id="{F42396D5-B02C-E048-8914-38666284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709" y="4604513"/>
            <a:ext cx="76901" cy="96129"/>
          </a:xfrm>
          <a:custGeom>
            <a:avLst/>
            <a:gdLst>
              <a:gd name="T0" fmla="*/ 63873 w 125"/>
              <a:gd name="T1" fmla="*/ 34040 h 154"/>
              <a:gd name="T2" fmla="*/ 63873 w 125"/>
              <a:gd name="T3" fmla="*/ 34040 h 154"/>
              <a:gd name="T4" fmla="*/ 7097 w 125"/>
              <a:gd name="T5" fmla="*/ 11128 h 154"/>
              <a:gd name="T6" fmla="*/ 7097 w 125"/>
              <a:gd name="T7" fmla="*/ 11128 h 154"/>
              <a:gd name="T8" fmla="*/ 0 w 125"/>
              <a:gd name="T9" fmla="*/ 18984 h 154"/>
              <a:gd name="T10" fmla="*/ 0 w 125"/>
              <a:gd name="T11" fmla="*/ 18984 h 154"/>
              <a:gd name="T12" fmla="*/ 45808 w 125"/>
              <a:gd name="T13" fmla="*/ 50406 h 154"/>
              <a:gd name="T14" fmla="*/ 45808 w 125"/>
              <a:gd name="T15" fmla="*/ 50406 h 154"/>
              <a:gd name="T16" fmla="*/ 55486 w 125"/>
              <a:gd name="T17" fmla="*/ 100156 h 154"/>
              <a:gd name="T18" fmla="*/ 55486 w 125"/>
              <a:gd name="T19" fmla="*/ 100156 h 154"/>
              <a:gd name="T20" fmla="*/ 63873 w 125"/>
              <a:gd name="T21" fmla="*/ 96883 h 154"/>
              <a:gd name="T22" fmla="*/ 63873 w 125"/>
              <a:gd name="T23" fmla="*/ 96883 h 154"/>
              <a:gd name="T24" fmla="*/ 63873 w 125"/>
              <a:gd name="T25" fmla="*/ 34040 h 1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5" h="154">
                <a:moveTo>
                  <a:pt x="99" y="52"/>
                </a:moveTo>
                <a:lnTo>
                  <a:pt x="99" y="52"/>
                </a:lnTo>
                <a:cubicBezTo>
                  <a:pt x="75" y="16"/>
                  <a:pt x="35" y="0"/>
                  <a:pt x="11" y="17"/>
                </a:cubicBezTo>
                <a:cubicBezTo>
                  <a:pt x="6" y="20"/>
                  <a:pt x="3" y="24"/>
                  <a:pt x="0" y="29"/>
                </a:cubicBezTo>
                <a:cubicBezTo>
                  <a:pt x="25" y="27"/>
                  <a:pt x="57" y="58"/>
                  <a:pt x="71" y="77"/>
                </a:cubicBezTo>
                <a:cubicBezTo>
                  <a:pt x="84" y="96"/>
                  <a:pt x="97" y="132"/>
                  <a:pt x="86" y="153"/>
                </a:cubicBezTo>
                <a:cubicBezTo>
                  <a:pt x="91" y="152"/>
                  <a:pt x="96" y="150"/>
                  <a:pt x="99" y="148"/>
                </a:cubicBezTo>
                <a:cubicBezTo>
                  <a:pt x="124" y="130"/>
                  <a:pt x="124" y="88"/>
                  <a:pt x="99" y="52"/>
                </a:cubicBezTo>
              </a:path>
            </a:pathLst>
          </a:custGeom>
          <a:solidFill>
            <a:srgbClr val="03BA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2" name="Freeform 212">
            <a:extLst>
              <a:ext uri="{FF2B5EF4-FFF2-40B4-BE49-F238E27FC236}">
                <a16:creationId xmlns:a16="http://schemas.microsoft.com/office/drawing/2014/main" id="{6CC16AEF-8AAF-0A42-BB78-31F57B56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86" y="4203520"/>
            <a:ext cx="145564" cy="343317"/>
          </a:xfrm>
          <a:custGeom>
            <a:avLst/>
            <a:gdLst>
              <a:gd name="T0" fmla="*/ 73380 w 233"/>
              <a:gd name="T1" fmla="*/ 0 h 550"/>
              <a:gd name="T2" fmla="*/ 73380 w 233"/>
              <a:gd name="T3" fmla="*/ 0 h 550"/>
              <a:gd name="T4" fmla="*/ 138243 w 233"/>
              <a:gd name="T5" fmla="*/ 215369 h 550"/>
              <a:gd name="T6" fmla="*/ 138243 w 233"/>
              <a:gd name="T7" fmla="*/ 215369 h 550"/>
              <a:gd name="T8" fmla="*/ 32759 w 233"/>
              <a:gd name="T9" fmla="*/ 359384 h 550"/>
              <a:gd name="T10" fmla="*/ 0 w 233"/>
              <a:gd name="T11" fmla="*/ 331890 h 550"/>
              <a:gd name="T12" fmla="*/ 69449 w 233"/>
              <a:gd name="T13" fmla="*/ 197694 h 550"/>
              <a:gd name="T14" fmla="*/ 69449 w 233"/>
              <a:gd name="T15" fmla="*/ 197694 h 550"/>
              <a:gd name="T16" fmla="*/ 27518 w 233"/>
              <a:gd name="T17" fmla="*/ 54333 h 550"/>
              <a:gd name="T18" fmla="*/ 27518 w 233"/>
              <a:gd name="T19" fmla="*/ 54333 h 550"/>
              <a:gd name="T20" fmla="*/ 73380 w 233"/>
              <a:gd name="T21" fmla="*/ 0 h 5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3" h="550">
                <a:moveTo>
                  <a:pt x="112" y="0"/>
                </a:moveTo>
                <a:lnTo>
                  <a:pt x="112" y="0"/>
                </a:lnTo>
                <a:cubicBezTo>
                  <a:pt x="185" y="45"/>
                  <a:pt x="232" y="289"/>
                  <a:pt x="211" y="329"/>
                </a:cubicBezTo>
                <a:cubicBezTo>
                  <a:pt x="189" y="369"/>
                  <a:pt x="50" y="549"/>
                  <a:pt x="50" y="549"/>
                </a:cubicBezTo>
                <a:lnTo>
                  <a:pt x="0" y="507"/>
                </a:lnTo>
                <a:lnTo>
                  <a:pt x="106" y="302"/>
                </a:lnTo>
                <a:cubicBezTo>
                  <a:pt x="106" y="302"/>
                  <a:pt x="35" y="163"/>
                  <a:pt x="42" y="83"/>
                </a:cubicBezTo>
                <a:cubicBezTo>
                  <a:pt x="48" y="3"/>
                  <a:pt x="112" y="0"/>
                  <a:pt x="112" y="0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3" name="Freeform 213">
            <a:extLst>
              <a:ext uri="{FF2B5EF4-FFF2-40B4-BE49-F238E27FC236}">
                <a16:creationId xmlns:a16="http://schemas.microsoft.com/office/drawing/2014/main" id="{6D669A96-EEFB-2645-82CF-76ADCA0A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19" y="4500146"/>
            <a:ext cx="93380" cy="93382"/>
          </a:xfrm>
          <a:custGeom>
            <a:avLst/>
            <a:gdLst>
              <a:gd name="T0" fmla="*/ 97281 w 151"/>
              <a:gd name="T1" fmla="*/ 43811 h 152"/>
              <a:gd name="T2" fmla="*/ 82365 w 151"/>
              <a:gd name="T3" fmla="*/ 71515 h 152"/>
              <a:gd name="T4" fmla="*/ 70043 w 151"/>
              <a:gd name="T5" fmla="*/ 88910 h 152"/>
              <a:gd name="T6" fmla="*/ 70043 w 151"/>
              <a:gd name="T7" fmla="*/ 88910 h 152"/>
              <a:gd name="T8" fmla="*/ 51235 w 151"/>
              <a:gd name="T9" fmla="*/ 92776 h 152"/>
              <a:gd name="T10" fmla="*/ 49938 w 151"/>
              <a:gd name="T11" fmla="*/ 92132 h 152"/>
              <a:gd name="T12" fmla="*/ 49938 w 151"/>
              <a:gd name="T13" fmla="*/ 92132 h 152"/>
              <a:gd name="T14" fmla="*/ 34373 w 151"/>
              <a:gd name="T15" fmla="*/ 83112 h 152"/>
              <a:gd name="T16" fmla="*/ 32427 w 151"/>
              <a:gd name="T17" fmla="*/ 78602 h 152"/>
              <a:gd name="T18" fmla="*/ 31779 w 151"/>
              <a:gd name="T19" fmla="*/ 78602 h 152"/>
              <a:gd name="T20" fmla="*/ 31779 w 151"/>
              <a:gd name="T21" fmla="*/ 78602 h 152"/>
              <a:gd name="T22" fmla="*/ 17511 w 151"/>
              <a:gd name="T23" fmla="*/ 69582 h 152"/>
              <a:gd name="T24" fmla="*/ 16214 w 151"/>
              <a:gd name="T25" fmla="*/ 65072 h 152"/>
              <a:gd name="T26" fmla="*/ 16214 w 151"/>
              <a:gd name="T27" fmla="*/ 65072 h 152"/>
              <a:gd name="T28" fmla="*/ 13619 w 151"/>
              <a:gd name="T29" fmla="*/ 48965 h 152"/>
              <a:gd name="T30" fmla="*/ 23996 w 151"/>
              <a:gd name="T31" fmla="*/ 36724 h 152"/>
              <a:gd name="T32" fmla="*/ 11025 w 151"/>
              <a:gd name="T33" fmla="*/ 29637 h 152"/>
              <a:gd name="T34" fmla="*/ 3891 w 151"/>
              <a:gd name="T35" fmla="*/ 19328 h 152"/>
              <a:gd name="T36" fmla="*/ 3891 w 151"/>
              <a:gd name="T37" fmla="*/ 19328 h 152"/>
              <a:gd name="T38" fmla="*/ 0 w 151"/>
              <a:gd name="T39" fmla="*/ 9020 h 152"/>
              <a:gd name="T40" fmla="*/ 0 w 151"/>
              <a:gd name="T41" fmla="*/ 5154 h 152"/>
              <a:gd name="T42" fmla="*/ 0 w 151"/>
              <a:gd name="T43" fmla="*/ 5154 h 152"/>
              <a:gd name="T44" fmla="*/ 6485 w 151"/>
              <a:gd name="T45" fmla="*/ 2577 h 152"/>
              <a:gd name="T46" fmla="*/ 22699 w 151"/>
              <a:gd name="T47" fmla="*/ 16751 h 152"/>
              <a:gd name="T48" fmla="*/ 68097 w 151"/>
              <a:gd name="T49" fmla="*/ 19328 h 152"/>
              <a:gd name="T50" fmla="*/ 97281 w 151"/>
              <a:gd name="T51" fmla="*/ 43811 h 1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1" h="152">
                <a:moveTo>
                  <a:pt x="150" y="68"/>
                </a:moveTo>
                <a:lnTo>
                  <a:pt x="127" y="111"/>
                </a:lnTo>
                <a:lnTo>
                  <a:pt x="108" y="138"/>
                </a:lnTo>
                <a:cubicBezTo>
                  <a:pt x="102" y="149"/>
                  <a:pt x="89" y="151"/>
                  <a:pt x="79" y="144"/>
                </a:cubicBezTo>
                <a:lnTo>
                  <a:pt x="77" y="143"/>
                </a:lnTo>
                <a:cubicBezTo>
                  <a:pt x="67" y="145"/>
                  <a:pt x="56" y="140"/>
                  <a:pt x="53" y="129"/>
                </a:cubicBezTo>
                <a:lnTo>
                  <a:pt x="50" y="122"/>
                </a:lnTo>
                <a:lnTo>
                  <a:pt x="49" y="122"/>
                </a:lnTo>
                <a:cubicBezTo>
                  <a:pt x="39" y="124"/>
                  <a:pt x="30" y="118"/>
                  <a:pt x="27" y="108"/>
                </a:cubicBezTo>
                <a:lnTo>
                  <a:pt x="25" y="101"/>
                </a:lnTo>
                <a:cubicBezTo>
                  <a:pt x="14" y="97"/>
                  <a:pt x="12" y="83"/>
                  <a:pt x="21" y="76"/>
                </a:cubicBezTo>
                <a:lnTo>
                  <a:pt x="37" y="57"/>
                </a:lnTo>
                <a:lnTo>
                  <a:pt x="17" y="46"/>
                </a:lnTo>
                <a:lnTo>
                  <a:pt x="6" y="30"/>
                </a:lnTo>
                <a:cubicBezTo>
                  <a:pt x="2" y="26"/>
                  <a:pt x="0" y="20"/>
                  <a:pt x="0" y="14"/>
                </a:cubicBezTo>
                <a:lnTo>
                  <a:pt x="0" y="8"/>
                </a:lnTo>
                <a:cubicBezTo>
                  <a:pt x="0" y="3"/>
                  <a:pt x="6" y="0"/>
                  <a:pt x="10" y="4"/>
                </a:cubicBezTo>
                <a:lnTo>
                  <a:pt x="35" y="26"/>
                </a:lnTo>
                <a:lnTo>
                  <a:pt x="105" y="30"/>
                </a:lnTo>
                <a:lnTo>
                  <a:pt x="150" y="68"/>
                </a:lnTo>
              </a:path>
            </a:pathLst>
          </a:custGeom>
          <a:solidFill>
            <a:srgbClr val="F59A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4" name="Freeform 520">
            <a:extLst>
              <a:ext uri="{FF2B5EF4-FFF2-40B4-BE49-F238E27FC236}">
                <a16:creationId xmlns:a16="http://schemas.microsoft.com/office/drawing/2014/main" id="{06B8883A-31FB-3B42-9E89-B5D3191E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857" y="2333139"/>
            <a:ext cx="118097" cy="118100"/>
          </a:xfrm>
          <a:custGeom>
            <a:avLst/>
            <a:gdLst>
              <a:gd name="T0" fmla="*/ 123193 w 188"/>
              <a:gd name="T1" fmla="*/ 61598 h 189"/>
              <a:gd name="T2" fmla="*/ 123193 w 188"/>
              <a:gd name="T3" fmla="*/ 61598 h 189"/>
              <a:gd name="T4" fmla="*/ 61926 w 188"/>
              <a:gd name="T5" fmla="*/ 123197 h 189"/>
              <a:gd name="T6" fmla="*/ 61926 w 188"/>
              <a:gd name="T7" fmla="*/ 123197 h 189"/>
              <a:gd name="T8" fmla="*/ 0 w 188"/>
              <a:gd name="T9" fmla="*/ 61598 h 189"/>
              <a:gd name="T10" fmla="*/ 0 w 188"/>
              <a:gd name="T11" fmla="*/ 61598 h 189"/>
              <a:gd name="T12" fmla="*/ 61926 w 188"/>
              <a:gd name="T13" fmla="*/ 0 h 189"/>
              <a:gd name="T14" fmla="*/ 61926 w 188"/>
              <a:gd name="T15" fmla="*/ 0 h 189"/>
              <a:gd name="T16" fmla="*/ 123193 w 188"/>
              <a:gd name="T17" fmla="*/ 61598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9">
                <a:moveTo>
                  <a:pt x="187" y="94"/>
                </a:moveTo>
                <a:lnTo>
                  <a:pt x="187" y="94"/>
                </a:lnTo>
                <a:cubicBezTo>
                  <a:pt x="187" y="146"/>
                  <a:pt x="146" y="188"/>
                  <a:pt x="94" y="188"/>
                </a:cubicBezTo>
                <a:cubicBezTo>
                  <a:pt x="42" y="188"/>
                  <a:pt x="0" y="146"/>
                  <a:pt x="0" y="94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5" name="Freeform 521">
            <a:extLst>
              <a:ext uri="{FF2B5EF4-FFF2-40B4-BE49-F238E27FC236}">
                <a16:creationId xmlns:a16="http://schemas.microsoft.com/office/drawing/2014/main" id="{28F53909-F173-B04B-9F42-534CC359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857" y="3519634"/>
            <a:ext cx="118097" cy="118102"/>
          </a:xfrm>
          <a:custGeom>
            <a:avLst/>
            <a:gdLst>
              <a:gd name="T0" fmla="*/ 123193 w 188"/>
              <a:gd name="T1" fmla="*/ 61268 h 188"/>
              <a:gd name="T2" fmla="*/ 123193 w 188"/>
              <a:gd name="T3" fmla="*/ 61268 h 188"/>
              <a:gd name="T4" fmla="*/ 61926 w 188"/>
              <a:gd name="T5" fmla="*/ 123195 h 188"/>
              <a:gd name="T6" fmla="*/ 61926 w 188"/>
              <a:gd name="T7" fmla="*/ 123195 h 188"/>
              <a:gd name="T8" fmla="*/ 0 w 188"/>
              <a:gd name="T9" fmla="*/ 61268 h 188"/>
              <a:gd name="T10" fmla="*/ 0 w 188"/>
              <a:gd name="T11" fmla="*/ 61268 h 188"/>
              <a:gd name="T12" fmla="*/ 61926 w 188"/>
              <a:gd name="T13" fmla="*/ 0 h 188"/>
              <a:gd name="T14" fmla="*/ 61926 w 188"/>
              <a:gd name="T15" fmla="*/ 0 h 188"/>
              <a:gd name="T16" fmla="*/ 123193 w 188"/>
              <a:gd name="T17" fmla="*/ 61268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7"/>
                  <a:pt x="94" y="187"/>
                </a:cubicBez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6" name="Freeform 522">
            <a:extLst>
              <a:ext uri="{FF2B5EF4-FFF2-40B4-BE49-F238E27FC236}">
                <a16:creationId xmlns:a16="http://schemas.microsoft.com/office/drawing/2014/main" id="{58313BBD-449E-5641-A341-70AE4F3C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857" y="5085155"/>
            <a:ext cx="118097" cy="118100"/>
          </a:xfrm>
          <a:custGeom>
            <a:avLst/>
            <a:gdLst>
              <a:gd name="T0" fmla="*/ 123193 w 188"/>
              <a:gd name="T1" fmla="*/ 61267 h 188"/>
              <a:gd name="T2" fmla="*/ 123193 w 188"/>
              <a:gd name="T3" fmla="*/ 61267 h 188"/>
              <a:gd name="T4" fmla="*/ 61926 w 188"/>
              <a:gd name="T5" fmla="*/ 123193 h 188"/>
              <a:gd name="T6" fmla="*/ 61926 w 188"/>
              <a:gd name="T7" fmla="*/ 123193 h 188"/>
              <a:gd name="T8" fmla="*/ 0 w 188"/>
              <a:gd name="T9" fmla="*/ 61267 h 188"/>
              <a:gd name="T10" fmla="*/ 0 w 188"/>
              <a:gd name="T11" fmla="*/ 61267 h 188"/>
              <a:gd name="T12" fmla="*/ 61926 w 188"/>
              <a:gd name="T13" fmla="*/ 0 h 188"/>
              <a:gd name="T14" fmla="*/ 61926 w 188"/>
              <a:gd name="T15" fmla="*/ 0 h 188"/>
              <a:gd name="T16" fmla="*/ 123193 w 188"/>
              <a:gd name="T17" fmla="*/ 61267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145"/>
                  <a:pt x="146" y="187"/>
                  <a:pt x="94" y="187"/>
                </a:cubicBezTo>
                <a:cubicBezTo>
                  <a:pt x="42" y="187"/>
                  <a:pt x="0" y="145"/>
                  <a:pt x="0" y="93"/>
                </a:cubicBezTo>
                <a:cubicBezTo>
                  <a:pt x="0" y="42"/>
                  <a:pt x="42" y="0"/>
                  <a:pt x="94" y="0"/>
                </a:cubicBezTo>
                <a:cubicBezTo>
                  <a:pt x="146" y="0"/>
                  <a:pt x="187" y="42"/>
                  <a:pt x="187" y="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7" name="Freeform 523">
            <a:extLst>
              <a:ext uri="{FF2B5EF4-FFF2-40B4-BE49-F238E27FC236}">
                <a16:creationId xmlns:a16="http://schemas.microsoft.com/office/drawing/2014/main" id="{40978894-484C-CD41-8A86-FE0E206A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734" y="2333139"/>
            <a:ext cx="118099" cy="118100"/>
          </a:xfrm>
          <a:custGeom>
            <a:avLst/>
            <a:gdLst>
              <a:gd name="T0" fmla="*/ 123199 w 189"/>
              <a:gd name="T1" fmla="*/ 61598 h 189"/>
              <a:gd name="T2" fmla="*/ 123199 w 189"/>
              <a:gd name="T3" fmla="*/ 61598 h 189"/>
              <a:gd name="T4" fmla="*/ 61599 w 189"/>
              <a:gd name="T5" fmla="*/ 123197 h 189"/>
              <a:gd name="T6" fmla="*/ 61599 w 189"/>
              <a:gd name="T7" fmla="*/ 123197 h 189"/>
              <a:gd name="T8" fmla="*/ 0 w 189"/>
              <a:gd name="T9" fmla="*/ 61598 h 189"/>
              <a:gd name="T10" fmla="*/ 0 w 189"/>
              <a:gd name="T11" fmla="*/ 61598 h 189"/>
              <a:gd name="T12" fmla="*/ 61599 w 189"/>
              <a:gd name="T13" fmla="*/ 0 h 189"/>
              <a:gd name="T14" fmla="*/ 61599 w 189"/>
              <a:gd name="T15" fmla="*/ 0 h 189"/>
              <a:gd name="T16" fmla="*/ 123199 w 189"/>
              <a:gd name="T17" fmla="*/ 61598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9" h="189">
                <a:moveTo>
                  <a:pt x="188" y="94"/>
                </a:moveTo>
                <a:lnTo>
                  <a:pt x="188" y="94"/>
                </a:lnTo>
                <a:cubicBezTo>
                  <a:pt x="188" y="146"/>
                  <a:pt x="146" y="188"/>
                  <a:pt x="94" y="188"/>
                </a:cubicBezTo>
                <a:cubicBezTo>
                  <a:pt x="43" y="188"/>
                  <a:pt x="0" y="146"/>
                  <a:pt x="0" y="94"/>
                </a:cubicBezTo>
                <a:cubicBezTo>
                  <a:pt x="0" y="42"/>
                  <a:pt x="43" y="0"/>
                  <a:pt x="94" y="0"/>
                </a:cubicBezTo>
                <a:cubicBezTo>
                  <a:pt x="146" y="0"/>
                  <a:pt x="188" y="42"/>
                  <a:pt x="188" y="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8" name="Freeform 524">
            <a:extLst>
              <a:ext uri="{FF2B5EF4-FFF2-40B4-BE49-F238E27FC236}">
                <a16:creationId xmlns:a16="http://schemas.microsoft.com/office/drawing/2014/main" id="{E5EB6753-8590-C349-A97D-F6D94D30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734" y="3709147"/>
            <a:ext cx="118099" cy="118102"/>
          </a:xfrm>
          <a:custGeom>
            <a:avLst/>
            <a:gdLst>
              <a:gd name="T0" fmla="*/ 123199 w 189"/>
              <a:gd name="T1" fmla="*/ 61268 h 188"/>
              <a:gd name="T2" fmla="*/ 123199 w 189"/>
              <a:gd name="T3" fmla="*/ 61268 h 188"/>
              <a:gd name="T4" fmla="*/ 61599 w 189"/>
              <a:gd name="T5" fmla="*/ 123195 h 188"/>
              <a:gd name="T6" fmla="*/ 61599 w 189"/>
              <a:gd name="T7" fmla="*/ 123195 h 188"/>
              <a:gd name="T8" fmla="*/ 0 w 189"/>
              <a:gd name="T9" fmla="*/ 61268 h 188"/>
              <a:gd name="T10" fmla="*/ 0 w 189"/>
              <a:gd name="T11" fmla="*/ 61268 h 188"/>
              <a:gd name="T12" fmla="*/ 61599 w 189"/>
              <a:gd name="T13" fmla="*/ 0 h 188"/>
              <a:gd name="T14" fmla="*/ 61599 w 189"/>
              <a:gd name="T15" fmla="*/ 0 h 188"/>
              <a:gd name="T16" fmla="*/ 123199 w 189"/>
              <a:gd name="T17" fmla="*/ 61268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9" h="188">
                <a:moveTo>
                  <a:pt x="188" y="93"/>
                </a:moveTo>
                <a:lnTo>
                  <a:pt x="188" y="93"/>
                </a:lnTo>
                <a:cubicBezTo>
                  <a:pt x="188" y="145"/>
                  <a:pt x="146" y="187"/>
                  <a:pt x="94" y="187"/>
                </a:cubicBezTo>
                <a:cubicBezTo>
                  <a:pt x="43" y="187"/>
                  <a:pt x="0" y="145"/>
                  <a:pt x="0" y="93"/>
                </a:cubicBezTo>
                <a:cubicBezTo>
                  <a:pt x="0" y="42"/>
                  <a:pt x="43" y="0"/>
                  <a:pt x="94" y="0"/>
                </a:cubicBezTo>
                <a:cubicBezTo>
                  <a:pt x="146" y="0"/>
                  <a:pt x="188" y="42"/>
                  <a:pt x="188" y="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69" name="Freeform 525">
            <a:extLst>
              <a:ext uri="{FF2B5EF4-FFF2-40B4-BE49-F238E27FC236}">
                <a16:creationId xmlns:a16="http://schemas.microsoft.com/office/drawing/2014/main" id="{4C730084-0814-CA41-ADA2-1ADF5415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734" y="5085155"/>
            <a:ext cx="118099" cy="118100"/>
          </a:xfrm>
          <a:custGeom>
            <a:avLst/>
            <a:gdLst>
              <a:gd name="T0" fmla="*/ 123199 w 189"/>
              <a:gd name="T1" fmla="*/ 61267 h 188"/>
              <a:gd name="T2" fmla="*/ 123199 w 189"/>
              <a:gd name="T3" fmla="*/ 61267 h 188"/>
              <a:gd name="T4" fmla="*/ 61599 w 189"/>
              <a:gd name="T5" fmla="*/ 123193 h 188"/>
              <a:gd name="T6" fmla="*/ 61599 w 189"/>
              <a:gd name="T7" fmla="*/ 123193 h 188"/>
              <a:gd name="T8" fmla="*/ 0 w 189"/>
              <a:gd name="T9" fmla="*/ 61267 h 188"/>
              <a:gd name="T10" fmla="*/ 0 w 189"/>
              <a:gd name="T11" fmla="*/ 61267 h 188"/>
              <a:gd name="T12" fmla="*/ 61599 w 189"/>
              <a:gd name="T13" fmla="*/ 0 h 188"/>
              <a:gd name="T14" fmla="*/ 61599 w 189"/>
              <a:gd name="T15" fmla="*/ 0 h 188"/>
              <a:gd name="T16" fmla="*/ 123199 w 189"/>
              <a:gd name="T17" fmla="*/ 61267 h 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9" h="188">
                <a:moveTo>
                  <a:pt x="188" y="93"/>
                </a:moveTo>
                <a:lnTo>
                  <a:pt x="188" y="93"/>
                </a:lnTo>
                <a:cubicBezTo>
                  <a:pt x="188" y="145"/>
                  <a:pt x="146" y="187"/>
                  <a:pt x="94" y="187"/>
                </a:cubicBezTo>
                <a:cubicBezTo>
                  <a:pt x="43" y="187"/>
                  <a:pt x="0" y="145"/>
                  <a:pt x="0" y="93"/>
                </a:cubicBezTo>
                <a:cubicBezTo>
                  <a:pt x="0" y="42"/>
                  <a:pt x="43" y="0"/>
                  <a:pt x="94" y="0"/>
                </a:cubicBezTo>
                <a:cubicBezTo>
                  <a:pt x="146" y="0"/>
                  <a:pt x="188" y="42"/>
                  <a:pt x="188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6A0C-E9D4-B341-90B6-91AE89247294}"/>
              </a:ext>
            </a:extLst>
          </p:cNvPr>
          <p:cNvSpPr txBox="1"/>
          <p:nvPr/>
        </p:nvSpPr>
        <p:spPr>
          <a:xfrm>
            <a:off x="7924633" y="894410"/>
            <a:ext cx="37125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17"/>
            <a:r>
              <a:rPr lang="en-US" sz="1500" spc="-6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What’s Next in Future Analysis to Come?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80203-2C51-7148-BAF8-17293C242528}"/>
              </a:ext>
            </a:extLst>
          </p:cNvPr>
          <p:cNvSpPr txBox="1"/>
          <p:nvPr/>
        </p:nvSpPr>
        <p:spPr>
          <a:xfrm>
            <a:off x="7032673" y="2183687"/>
            <a:ext cx="1844900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1700" b="1" spc="-15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7A0ED-18E0-EE44-8EBF-2455237D10B1}"/>
              </a:ext>
            </a:extLst>
          </p:cNvPr>
          <p:cNvSpPr txBox="1"/>
          <p:nvPr/>
        </p:nvSpPr>
        <p:spPr>
          <a:xfrm>
            <a:off x="7032673" y="2557553"/>
            <a:ext cx="1844901" cy="542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z="1050" spc="-15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Evaluate the Data Workflow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48DC7-30C2-FA46-AEB9-620319CE1043}"/>
              </a:ext>
            </a:extLst>
          </p:cNvPr>
          <p:cNvSpPr txBox="1"/>
          <p:nvPr/>
        </p:nvSpPr>
        <p:spPr>
          <a:xfrm>
            <a:off x="9636623" y="2183687"/>
            <a:ext cx="1844900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1700" b="1" spc="-15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9C131-5259-1749-B708-CB77BF8EEA88}"/>
              </a:ext>
            </a:extLst>
          </p:cNvPr>
          <p:cNvSpPr txBox="1"/>
          <p:nvPr/>
        </p:nvSpPr>
        <p:spPr>
          <a:xfrm>
            <a:off x="9636624" y="2557553"/>
            <a:ext cx="1844901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z="1050" spc="-15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Analyze Student Grades , Productivity During Accelerator, &amp; Survey Completion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74178-94EF-AC4F-BD2F-F4A5044FB13B}"/>
              </a:ext>
            </a:extLst>
          </p:cNvPr>
          <p:cNvSpPr txBox="1"/>
          <p:nvPr/>
        </p:nvSpPr>
        <p:spPr>
          <a:xfrm>
            <a:off x="6999950" y="3459370"/>
            <a:ext cx="1844900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1700" b="1" spc="-15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21154-D483-DE47-9DEA-C9ECB742228E}"/>
              </a:ext>
            </a:extLst>
          </p:cNvPr>
          <p:cNvSpPr txBox="1"/>
          <p:nvPr/>
        </p:nvSpPr>
        <p:spPr>
          <a:xfrm>
            <a:off x="7115303" y="3759637"/>
            <a:ext cx="1844901" cy="1004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z="1050" spc="-15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Review Other Student Demographic Such As: Freshman, Senior, Transfer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4AA65-4E99-1E4F-8D0C-130FA01294FD}"/>
              </a:ext>
            </a:extLst>
          </p:cNvPr>
          <p:cNvSpPr txBox="1"/>
          <p:nvPr/>
        </p:nvSpPr>
        <p:spPr>
          <a:xfrm>
            <a:off x="9636623" y="3565549"/>
            <a:ext cx="184490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1700" b="1" spc="-15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46D8B-6D06-914A-8331-ABA8B1D7E2A4}"/>
              </a:ext>
            </a:extLst>
          </p:cNvPr>
          <p:cNvSpPr txBox="1"/>
          <p:nvPr/>
        </p:nvSpPr>
        <p:spPr>
          <a:xfrm>
            <a:off x="9636624" y="3939415"/>
            <a:ext cx="1844901" cy="77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z="1050" spc="-15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Understand Student Career Goals &amp; Aspirations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87AD1-FE34-7644-B740-F5F08D5920E2}"/>
              </a:ext>
            </a:extLst>
          </p:cNvPr>
          <p:cNvSpPr txBox="1"/>
          <p:nvPr/>
        </p:nvSpPr>
        <p:spPr>
          <a:xfrm>
            <a:off x="7032673" y="4950213"/>
            <a:ext cx="1844900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1700" b="1" spc="-15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2B3420-AB2A-4F45-A93C-9F037C5E4BB7}"/>
              </a:ext>
            </a:extLst>
          </p:cNvPr>
          <p:cNvSpPr txBox="1"/>
          <p:nvPr/>
        </p:nvSpPr>
        <p:spPr>
          <a:xfrm>
            <a:off x="7032673" y="5324079"/>
            <a:ext cx="184490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z="1050" spc="-15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Dive Into NPS Detractors. Why Wouldn’t They Recommend Braven?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C9FBA-7885-D842-88C2-4F1A35614B36}"/>
              </a:ext>
            </a:extLst>
          </p:cNvPr>
          <p:cNvSpPr txBox="1"/>
          <p:nvPr/>
        </p:nvSpPr>
        <p:spPr>
          <a:xfrm>
            <a:off x="9636623" y="4950213"/>
            <a:ext cx="184490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1700" b="1" spc="-15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48144-F27B-564E-851F-69BF41BD1693}"/>
              </a:ext>
            </a:extLst>
          </p:cNvPr>
          <p:cNvSpPr txBox="1"/>
          <p:nvPr/>
        </p:nvSpPr>
        <p:spPr>
          <a:xfrm>
            <a:off x="9636624" y="5324079"/>
            <a:ext cx="1844901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z="1050" spc="-15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Complete Further Statistical Analysis and Analyze Next Semester’s Survey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A15F5-765D-DB48-A30F-7585460B8A45}"/>
              </a:ext>
            </a:extLst>
          </p:cNvPr>
          <p:cNvSpPr/>
          <p:nvPr/>
        </p:nvSpPr>
        <p:spPr>
          <a:xfrm>
            <a:off x="2021614" y="41765"/>
            <a:ext cx="102499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Poppins" pitchFamily="2" charset="77"/>
                <a:cs typeface="Poppins" pitchFamily="2" charset="77"/>
              </a:rPr>
              <a:t>Next Steps + Recommendations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23C3D-C208-3F48-9255-F20588BF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" y="817667"/>
            <a:ext cx="2415744" cy="2464044"/>
          </a:xfrm>
          <a:prstGeom prst="rect">
            <a:avLst/>
          </a:prstGeom>
        </p:spPr>
      </p:pic>
      <p:pic>
        <p:nvPicPr>
          <p:cNvPr id="171" name="Graphic 170" descr="Statistics">
            <a:extLst>
              <a:ext uri="{FF2B5EF4-FFF2-40B4-BE49-F238E27FC236}">
                <a16:creationId xmlns:a16="http://schemas.microsoft.com/office/drawing/2014/main" id="{6E3A0235-A5F6-EF41-A4C1-03935980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9703" y="3513515"/>
            <a:ext cx="384505" cy="2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9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898" y="4275221"/>
            <a:ext cx="3238267" cy="242332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/>
          <p:nvPr/>
        </p:nvSpPr>
        <p:spPr>
          <a:xfrm rot="20863354">
            <a:off x="1849995" y="869828"/>
            <a:ext cx="4233268" cy="53565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9" name="Google Shape;509;p47"/>
          <p:cNvSpPr/>
          <p:nvPr/>
        </p:nvSpPr>
        <p:spPr>
          <a:xfrm rot="-5811806">
            <a:off x="1191660" y="569868"/>
            <a:ext cx="1357571" cy="176612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0" name="Google Shape;510;p47"/>
          <p:cNvSpPr/>
          <p:nvPr/>
        </p:nvSpPr>
        <p:spPr>
          <a:xfrm rot="-2097940">
            <a:off x="4694802" y="-209631"/>
            <a:ext cx="1357644" cy="1766221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2" name="Google Shape;512;p47"/>
          <p:cNvSpPr txBox="1">
            <a:spLocks noGrp="1"/>
          </p:cNvSpPr>
          <p:nvPr>
            <p:ph type="subTitle" idx="1"/>
          </p:nvPr>
        </p:nvSpPr>
        <p:spPr>
          <a:xfrm rot="-739912">
            <a:off x="2122178" y="4481640"/>
            <a:ext cx="4455604" cy="1056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 sz="1467" dirty="0">
                <a:solidFill>
                  <a:schemeClr val="bg1"/>
                </a:solidFill>
              </a:rPr>
              <a:t>Leaders Emerging From Everywhere, </a:t>
            </a:r>
          </a:p>
          <a:p>
            <a:pPr marL="0" indent="0">
              <a:buSzPts val="1100"/>
            </a:pPr>
            <a:r>
              <a:rPr lang="en-US" sz="1467" dirty="0">
                <a:solidFill>
                  <a:schemeClr val="bg1"/>
                </a:solidFill>
              </a:rPr>
              <a:t>Empowered to Excel Anywhere.</a:t>
            </a:r>
            <a:endParaRPr sz="1467" dirty="0">
              <a:solidFill>
                <a:schemeClr val="bg1"/>
              </a:solidFill>
            </a:endParaRPr>
          </a:p>
          <a:p>
            <a:pPr marL="0" indent="0"/>
            <a:endParaRPr dirty="0"/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1982">
            <a:off x="6028361" y="1211781"/>
            <a:ext cx="2939792" cy="322579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 rot="531948">
            <a:off x="6339324" y="1969417"/>
            <a:ext cx="2389711" cy="2019038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p47"/>
          <p:cNvSpPr txBox="1">
            <a:spLocks noGrp="1"/>
          </p:cNvSpPr>
          <p:nvPr>
            <p:ph type="title"/>
          </p:nvPr>
        </p:nvSpPr>
        <p:spPr>
          <a:xfrm rot="18112">
            <a:off x="6423351" y="2509735"/>
            <a:ext cx="2314337" cy="39775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800" dirty="0"/>
              <a:t>By:</a:t>
            </a:r>
            <a:br>
              <a:rPr lang="en-US" sz="1800" dirty="0"/>
            </a:br>
            <a:endParaRPr sz="1800" dirty="0"/>
          </a:p>
        </p:txBody>
      </p:sp>
      <p:pic>
        <p:nvPicPr>
          <p:cNvPr id="518" name="Google Shape;518;p4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10433201" y="-526763"/>
            <a:ext cx="1518464" cy="28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785067" y="532767"/>
            <a:ext cx="1221200" cy="7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/>
              <a:t>Thank You</a:t>
            </a:r>
            <a:endParaRPr sz="1600" dirty="0"/>
          </a:p>
        </p:txBody>
      </p:sp>
      <p:sp>
        <p:nvSpPr>
          <p:cNvPr id="520" name="Google Shape;520;p47">
            <a:hlinkClick r:id="rId5" action="ppaction://hlinksldjump"/>
          </p:cNvPr>
          <p:cNvSpPr/>
          <p:nvPr/>
        </p:nvSpPr>
        <p:spPr>
          <a:xfrm>
            <a:off x="10657147" y="382359"/>
            <a:ext cx="1534853" cy="1024815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34" name="Google Shape;534;p47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615" y="4097875"/>
            <a:ext cx="1638797" cy="1798252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7">
            <a:hlinkClick r:id="rId7" action="ppaction://hlinksldjump"/>
          </p:cNvPr>
          <p:cNvSpPr/>
          <p:nvPr/>
        </p:nvSpPr>
        <p:spPr>
          <a:xfrm>
            <a:off x="7126409" y="4574852"/>
            <a:ext cx="871068" cy="625440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E8D337E-1F9B-2342-8181-356D9103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5126">
            <a:off x="1749771" y="966537"/>
            <a:ext cx="3971663" cy="33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E29F6-9A91-2D4E-938C-8D098F718B55}"/>
              </a:ext>
            </a:extLst>
          </p:cNvPr>
          <p:cNvSpPr txBox="1"/>
          <p:nvPr/>
        </p:nvSpPr>
        <p:spPr>
          <a:xfrm rot="21102834">
            <a:off x="7216335" y="4702582"/>
            <a:ext cx="691216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0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Contact</a:t>
            </a:r>
          </a:p>
          <a:p>
            <a:pPr algn="ctr" defTabSz="1219170">
              <a:buClr>
                <a:srgbClr val="000000"/>
              </a:buClr>
            </a:pPr>
            <a:r>
              <a:rPr lang="en-US" sz="10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B2706-592A-724A-8F61-FC880F7EC749}"/>
              </a:ext>
            </a:extLst>
          </p:cNvPr>
          <p:cNvSpPr txBox="1"/>
          <p:nvPr/>
        </p:nvSpPr>
        <p:spPr>
          <a:xfrm>
            <a:off x="8480574" y="4887572"/>
            <a:ext cx="2945037" cy="1744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cs typeface="Arial"/>
                <a:sym typeface="Arial"/>
              </a:rPr>
              <a:t>Follow the Code On GitHub:</a:t>
            </a:r>
          </a:p>
          <a:p>
            <a:pPr algn="ctr" defTabSz="1219170">
              <a:buClr>
                <a:srgbClr val="000000"/>
              </a:buClr>
            </a:pPr>
            <a:r>
              <a:rPr lang="en-US" sz="900" b="1" kern="0" dirty="0">
                <a:solidFill>
                  <a:srgbClr val="0070C0"/>
                </a:solidFill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https://github.com/Shanicenj/Braven</a:t>
            </a:r>
            <a:endParaRPr lang="en-US" sz="900" b="1" kern="0" dirty="0">
              <a:solidFill>
                <a:srgbClr val="0070C0"/>
              </a:solidFill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900" b="1" kern="0" dirty="0">
              <a:solidFill>
                <a:srgbClr val="0070C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LinkedIn: </a:t>
            </a:r>
          </a:p>
          <a:p>
            <a:pPr algn="ctr" defTabSz="1219170">
              <a:buClr>
                <a:srgbClr val="000000"/>
              </a:buClr>
            </a:pPr>
            <a:r>
              <a:rPr lang="en-US" sz="800" b="1" kern="0" dirty="0">
                <a:solidFill>
                  <a:srgbClr val="0070C0"/>
                </a:solidFill>
                <a:latin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https://www.linkedin.com/in/shanicejerriho1/</a:t>
            </a:r>
            <a:r>
              <a:rPr lang="en-US" sz="800" b="1" kern="0" dirty="0">
                <a:solidFill>
                  <a:srgbClr val="0070C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endParaRPr lang="en-US" sz="800" b="1" kern="0" dirty="0">
              <a:solidFill>
                <a:srgbClr val="0070C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Email:</a:t>
            </a:r>
          </a:p>
          <a:p>
            <a:pPr algn="ctr" defTabSz="1219170">
              <a:buClr>
                <a:srgbClr val="000000"/>
              </a:buClr>
            </a:pPr>
            <a:r>
              <a:rPr lang="en-US" sz="933" kern="0" dirty="0">
                <a:solidFill>
                  <a:srgbClr val="0070C0"/>
                </a:solidFill>
                <a:latin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ShaniceNJ1@gmail.com</a:t>
            </a:r>
            <a:endParaRPr lang="en-US" sz="933" kern="0" dirty="0">
              <a:solidFill>
                <a:srgbClr val="0070C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564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2EB38C-09F5-0340-A900-EA0E61886962}"/>
              </a:ext>
            </a:extLst>
          </p:cNvPr>
          <p:cNvSpPr/>
          <p:nvPr/>
        </p:nvSpPr>
        <p:spPr>
          <a:xfrm rot="15223093">
            <a:off x="7720477" y="5453801"/>
            <a:ext cx="126905" cy="26122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564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2B6D2A-6757-2D4A-B0A4-4612C26DDD5A}"/>
              </a:ext>
            </a:extLst>
          </p:cNvPr>
          <p:cNvSpPr/>
          <p:nvPr/>
        </p:nvSpPr>
        <p:spPr>
          <a:xfrm rot="15208028">
            <a:off x="7953725" y="5120457"/>
            <a:ext cx="130661" cy="26122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564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D21BF9-1EDD-304B-BE8A-879832CE49E9}"/>
              </a:ext>
            </a:extLst>
          </p:cNvPr>
          <p:cNvSpPr/>
          <p:nvPr/>
        </p:nvSpPr>
        <p:spPr>
          <a:xfrm rot="15286914">
            <a:off x="7863164" y="5279870"/>
            <a:ext cx="126905" cy="26122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ABA44-8AD6-8640-BEF2-CD1F51C9E738}"/>
              </a:ext>
            </a:extLst>
          </p:cNvPr>
          <p:cNvSpPr/>
          <p:nvPr/>
        </p:nvSpPr>
        <p:spPr>
          <a:xfrm>
            <a:off x="6463878" y="2767864"/>
            <a:ext cx="21082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Shanice Jerriho</a:t>
            </a:r>
          </a:p>
        </p:txBody>
      </p:sp>
    </p:spTree>
    <p:extLst>
      <p:ext uri="{BB962C8B-B14F-4D97-AF65-F5344CB8AC3E}">
        <p14:creationId xmlns:p14="http://schemas.microsoft.com/office/powerpoint/2010/main" val="4132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0">
            <a:extLst>
              <a:ext uri="{FF2B5EF4-FFF2-40B4-BE49-F238E27FC236}">
                <a16:creationId xmlns:a16="http://schemas.microsoft.com/office/drawing/2014/main" id="{ECD0F126-95FB-A549-AAFF-98E4D7EF1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052" y="5747066"/>
            <a:ext cx="5525893" cy="13733"/>
          </a:xfrm>
          <a:custGeom>
            <a:avLst/>
            <a:gdLst>
              <a:gd name="T0" fmla="*/ 0 w 8874"/>
              <a:gd name="T1" fmla="*/ 6888 h 23"/>
              <a:gd name="T2" fmla="*/ 724233 w 8874"/>
              <a:gd name="T3" fmla="*/ 3131 h 23"/>
              <a:gd name="T4" fmla="*/ 1449119 w 8874"/>
              <a:gd name="T5" fmla="*/ 1252 h 23"/>
              <a:gd name="T6" fmla="*/ 2897584 w 8874"/>
              <a:gd name="T7" fmla="*/ 0 h 23"/>
              <a:gd name="T8" fmla="*/ 4345396 w 8874"/>
              <a:gd name="T9" fmla="*/ 1252 h 23"/>
              <a:gd name="T10" fmla="*/ 5070282 w 8874"/>
              <a:gd name="T11" fmla="*/ 3131 h 23"/>
              <a:gd name="T12" fmla="*/ 5794515 w 8874"/>
              <a:gd name="T13" fmla="*/ 6888 h 23"/>
              <a:gd name="T14" fmla="*/ 5070282 w 8874"/>
              <a:gd name="T15" fmla="*/ 10019 h 23"/>
              <a:gd name="T16" fmla="*/ 4345396 w 8874"/>
              <a:gd name="T17" fmla="*/ 11897 h 23"/>
              <a:gd name="T18" fmla="*/ 2897584 w 8874"/>
              <a:gd name="T19" fmla="*/ 13776 h 23"/>
              <a:gd name="T20" fmla="*/ 1449119 w 8874"/>
              <a:gd name="T21" fmla="*/ 11897 h 23"/>
              <a:gd name="T22" fmla="*/ 724233 w 8874"/>
              <a:gd name="T23" fmla="*/ 10019 h 23"/>
              <a:gd name="T24" fmla="*/ 0 w 8874"/>
              <a:gd name="T25" fmla="*/ 6888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874" h="23">
                <a:moveTo>
                  <a:pt x="0" y="11"/>
                </a:moveTo>
                <a:lnTo>
                  <a:pt x="1109" y="5"/>
                </a:lnTo>
                <a:lnTo>
                  <a:pt x="2219" y="2"/>
                </a:lnTo>
                <a:lnTo>
                  <a:pt x="4437" y="0"/>
                </a:lnTo>
                <a:lnTo>
                  <a:pt x="6654" y="2"/>
                </a:lnTo>
                <a:lnTo>
                  <a:pt x="7764" y="5"/>
                </a:lnTo>
                <a:lnTo>
                  <a:pt x="8873" y="11"/>
                </a:lnTo>
                <a:lnTo>
                  <a:pt x="7764" y="16"/>
                </a:lnTo>
                <a:lnTo>
                  <a:pt x="6654" y="19"/>
                </a:lnTo>
                <a:lnTo>
                  <a:pt x="4437" y="22"/>
                </a:lnTo>
                <a:lnTo>
                  <a:pt x="2219" y="19"/>
                </a:lnTo>
                <a:lnTo>
                  <a:pt x="1109" y="16"/>
                </a:lnTo>
                <a:lnTo>
                  <a:pt x="0" y="11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CC8BCD1-EA06-A045-8E64-B09D582E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990" y="4549581"/>
            <a:ext cx="504727" cy="1199613"/>
          </a:xfrm>
          <a:custGeom>
            <a:avLst/>
            <a:gdLst>
              <a:gd name="connsiteX0" fmla="*/ 0 w 1009453"/>
              <a:gd name="connsiteY0" fmla="*/ 2263136 h 2399226"/>
              <a:gd name="connsiteX1" fmla="*/ 1009453 w 1009453"/>
              <a:gd name="connsiteY1" fmla="*/ 2263136 h 2399226"/>
              <a:gd name="connsiteX2" fmla="*/ 1009453 w 1009453"/>
              <a:gd name="connsiteY2" fmla="*/ 2399226 h 2399226"/>
              <a:gd name="connsiteX3" fmla="*/ 0 w 1009453"/>
              <a:gd name="connsiteY3" fmla="*/ 2399226 h 2399226"/>
              <a:gd name="connsiteX4" fmla="*/ 259538 w 1009453"/>
              <a:gd name="connsiteY4" fmla="*/ 1933554 h 2399226"/>
              <a:gd name="connsiteX5" fmla="*/ 751163 w 1009453"/>
              <a:gd name="connsiteY5" fmla="*/ 1933554 h 2399226"/>
              <a:gd name="connsiteX6" fmla="*/ 875941 w 1009453"/>
              <a:gd name="connsiteY6" fmla="*/ 2051505 h 2399226"/>
              <a:gd name="connsiteX7" fmla="*/ 1009453 w 1009453"/>
              <a:gd name="connsiteY7" fmla="*/ 2113584 h 2399226"/>
              <a:gd name="connsiteX8" fmla="*/ 0 w 1009453"/>
              <a:gd name="connsiteY8" fmla="*/ 2113584 h 2399226"/>
              <a:gd name="connsiteX9" fmla="*/ 134760 w 1009453"/>
              <a:gd name="connsiteY9" fmla="*/ 2051505 h 2399226"/>
              <a:gd name="connsiteX10" fmla="*/ 259538 w 1009453"/>
              <a:gd name="connsiteY10" fmla="*/ 1933554 h 2399226"/>
              <a:gd name="connsiteX11" fmla="*/ 317357 w 1009453"/>
              <a:gd name="connsiteY11" fmla="*/ 1170020 h 2399226"/>
              <a:gd name="connsiteX12" fmla="*/ 690845 w 1009453"/>
              <a:gd name="connsiteY12" fmla="*/ 1170020 h 2399226"/>
              <a:gd name="connsiteX13" fmla="*/ 683350 w 1009453"/>
              <a:gd name="connsiteY13" fmla="*/ 1536439 h 2399226"/>
              <a:gd name="connsiteX14" fmla="*/ 698340 w 1009453"/>
              <a:gd name="connsiteY14" fmla="*/ 1682259 h 2399226"/>
              <a:gd name="connsiteX15" fmla="*/ 718326 w 1009453"/>
              <a:gd name="connsiteY15" fmla="*/ 1762024 h 2399226"/>
              <a:gd name="connsiteX16" fmla="*/ 291125 w 1009453"/>
              <a:gd name="connsiteY16" fmla="*/ 1762024 h 2399226"/>
              <a:gd name="connsiteX17" fmla="*/ 309862 w 1009453"/>
              <a:gd name="connsiteY17" fmla="*/ 1682259 h 2399226"/>
              <a:gd name="connsiteX18" fmla="*/ 324851 w 1009453"/>
              <a:gd name="connsiteY18" fmla="*/ 1536439 h 2399226"/>
              <a:gd name="connsiteX19" fmla="*/ 340562 w 1009453"/>
              <a:gd name="connsiteY19" fmla="*/ 527335 h 2399226"/>
              <a:gd name="connsiteX20" fmla="*/ 663398 w 1009453"/>
              <a:gd name="connsiteY20" fmla="*/ 527335 h 2399226"/>
              <a:gd name="connsiteX21" fmla="*/ 663398 w 1009453"/>
              <a:gd name="connsiteY21" fmla="*/ 960037 h 2399226"/>
              <a:gd name="connsiteX22" fmla="*/ 340562 w 1009453"/>
              <a:gd name="connsiteY22" fmla="*/ 960037 h 2399226"/>
              <a:gd name="connsiteX23" fmla="*/ 507472 w 1009453"/>
              <a:gd name="connsiteY23" fmla="*/ 0 h 2399226"/>
              <a:gd name="connsiteX24" fmla="*/ 729309 w 1009453"/>
              <a:gd name="connsiteY24" fmla="*/ 177903 h 2399226"/>
              <a:gd name="connsiteX25" fmla="*/ 507472 w 1009453"/>
              <a:gd name="connsiteY25" fmla="*/ 355807 h 2399226"/>
              <a:gd name="connsiteX26" fmla="*/ 285635 w 1009453"/>
              <a:gd name="connsiteY26" fmla="*/ 177903 h 2399226"/>
              <a:gd name="connsiteX27" fmla="*/ 507472 w 1009453"/>
              <a:gd name="connsiteY27" fmla="*/ 0 h 23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09453" h="2399226">
                <a:moveTo>
                  <a:pt x="0" y="2263136"/>
                </a:moveTo>
                <a:lnTo>
                  <a:pt x="1009453" y="2263136"/>
                </a:lnTo>
                <a:lnTo>
                  <a:pt x="1009453" y="2399226"/>
                </a:lnTo>
                <a:lnTo>
                  <a:pt x="0" y="2399226"/>
                </a:lnTo>
                <a:close/>
                <a:moveTo>
                  <a:pt x="259538" y="1933554"/>
                </a:moveTo>
                <a:lnTo>
                  <a:pt x="751163" y="1933554"/>
                </a:lnTo>
                <a:cubicBezTo>
                  <a:pt x="778614" y="1985701"/>
                  <a:pt x="822286" y="2026673"/>
                  <a:pt x="875941" y="2051505"/>
                </a:cubicBezTo>
                <a:lnTo>
                  <a:pt x="1009453" y="2113584"/>
                </a:lnTo>
                <a:lnTo>
                  <a:pt x="0" y="2113584"/>
                </a:lnTo>
                <a:lnTo>
                  <a:pt x="134760" y="2051505"/>
                </a:lnTo>
                <a:cubicBezTo>
                  <a:pt x="188415" y="2026673"/>
                  <a:pt x="232087" y="1985701"/>
                  <a:pt x="259538" y="1933554"/>
                </a:cubicBezTo>
                <a:close/>
                <a:moveTo>
                  <a:pt x="317357" y="1170020"/>
                </a:moveTo>
                <a:lnTo>
                  <a:pt x="690845" y="1170020"/>
                </a:lnTo>
                <a:lnTo>
                  <a:pt x="683350" y="1536439"/>
                </a:lnTo>
                <a:cubicBezTo>
                  <a:pt x="682101" y="1585046"/>
                  <a:pt x="687098" y="1633652"/>
                  <a:pt x="698340" y="1682259"/>
                </a:cubicBezTo>
                <a:lnTo>
                  <a:pt x="718326" y="1762024"/>
                </a:lnTo>
                <a:lnTo>
                  <a:pt x="291125" y="1762024"/>
                </a:lnTo>
                <a:lnTo>
                  <a:pt x="309862" y="1682259"/>
                </a:lnTo>
                <a:cubicBezTo>
                  <a:pt x="321104" y="1633652"/>
                  <a:pt x="327350" y="1585046"/>
                  <a:pt x="324851" y="1536439"/>
                </a:cubicBezTo>
                <a:close/>
                <a:moveTo>
                  <a:pt x="340562" y="527335"/>
                </a:moveTo>
                <a:lnTo>
                  <a:pt x="663398" y="527335"/>
                </a:lnTo>
                <a:lnTo>
                  <a:pt x="663398" y="960037"/>
                </a:lnTo>
                <a:lnTo>
                  <a:pt x="340562" y="960037"/>
                </a:lnTo>
                <a:close/>
                <a:moveTo>
                  <a:pt x="507472" y="0"/>
                </a:moveTo>
                <a:cubicBezTo>
                  <a:pt x="606484" y="0"/>
                  <a:pt x="729309" y="79621"/>
                  <a:pt x="729309" y="177903"/>
                </a:cubicBezTo>
                <a:cubicBezTo>
                  <a:pt x="729309" y="276186"/>
                  <a:pt x="606484" y="355807"/>
                  <a:pt x="507472" y="355807"/>
                </a:cubicBezTo>
                <a:cubicBezTo>
                  <a:pt x="408460" y="355807"/>
                  <a:pt x="285635" y="276186"/>
                  <a:pt x="285635" y="177903"/>
                </a:cubicBezTo>
                <a:cubicBezTo>
                  <a:pt x="285635" y="79621"/>
                  <a:pt x="408460" y="0"/>
                  <a:pt x="5074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215BCD7-2E56-0443-81F2-39681B38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539" y="4491907"/>
            <a:ext cx="578881" cy="1188609"/>
          </a:xfrm>
          <a:custGeom>
            <a:avLst/>
            <a:gdLst>
              <a:gd name="connsiteX0" fmla="*/ 72282 w 1157762"/>
              <a:gd name="connsiteY0" fmla="*/ 2230175 h 2377217"/>
              <a:gd name="connsiteX1" fmla="*/ 1085479 w 1157762"/>
              <a:gd name="connsiteY1" fmla="*/ 2230175 h 2377217"/>
              <a:gd name="connsiteX2" fmla="*/ 1157762 w 1157762"/>
              <a:gd name="connsiteY2" fmla="*/ 2303696 h 2377217"/>
              <a:gd name="connsiteX3" fmla="*/ 1085479 w 1157762"/>
              <a:gd name="connsiteY3" fmla="*/ 2377217 h 2377217"/>
              <a:gd name="connsiteX4" fmla="*/ 72282 w 1157762"/>
              <a:gd name="connsiteY4" fmla="*/ 2377217 h 2377217"/>
              <a:gd name="connsiteX5" fmla="*/ 0 w 1157762"/>
              <a:gd name="connsiteY5" fmla="*/ 2303696 h 2377217"/>
              <a:gd name="connsiteX6" fmla="*/ 72282 w 1157762"/>
              <a:gd name="connsiteY6" fmla="*/ 2230175 h 2377217"/>
              <a:gd name="connsiteX7" fmla="*/ 405646 w 1157762"/>
              <a:gd name="connsiteY7" fmla="*/ 1076636 h 2377217"/>
              <a:gd name="connsiteX8" fmla="*/ 752117 w 1157762"/>
              <a:gd name="connsiteY8" fmla="*/ 1076636 h 2377217"/>
              <a:gd name="connsiteX9" fmla="*/ 800723 w 1157762"/>
              <a:gd name="connsiteY9" fmla="*/ 1123267 h 2377217"/>
              <a:gd name="connsiteX10" fmla="*/ 800723 w 1157762"/>
              <a:gd name="connsiteY10" fmla="*/ 1144129 h 2377217"/>
              <a:gd name="connsiteX11" fmla="*/ 752117 w 1157762"/>
              <a:gd name="connsiteY11" fmla="*/ 1190760 h 2377217"/>
              <a:gd name="connsiteX12" fmla="*/ 405646 w 1157762"/>
              <a:gd name="connsiteY12" fmla="*/ 1190760 h 2377217"/>
              <a:gd name="connsiteX13" fmla="*/ 357040 w 1157762"/>
              <a:gd name="connsiteY13" fmla="*/ 1144129 h 2377217"/>
              <a:gd name="connsiteX14" fmla="*/ 357040 w 1157762"/>
              <a:gd name="connsiteY14" fmla="*/ 1123267 h 2377217"/>
              <a:gd name="connsiteX15" fmla="*/ 405646 w 1157762"/>
              <a:gd name="connsiteY15" fmla="*/ 1076636 h 2377217"/>
              <a:gd name="connsiteX16" fmla="*/ 582253 w 1157762"/>
              <a:gd name="connsiteY16" fmla="*/ 0 h 2377217"/>
              <a:gd name="connsiteX17" fmla="*/ 641416 w 1157762"/>
              <a:gd name="connsiteY17" fmla="*/ 60424 h 2377217"/>
              <a:gd name="connsiteX18" fmla="*/ 582253 w 1157762"/>
              <a:gd name="connsiteY18" fmla="*/ 119589 h 2377217"/>
              <a:gd name="connsiteX19" fmla="*/ 521830 w 1157762"/>
              <a:gd name="connsiteY19" fmla="*/ 60424 h 2377217"/>
              <a:gd name="connsiteX20" fmla="*/ 582253 w 1157762"/>
              <a:gd name="connsiteY20" fmla="*/ 0 h 23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762" h="2377217">
                <a:moveTo>
                  <a:pt x="72282" y="2230175"/>
                </a:moveTo>
                <a:lnTo>
                  <a:pt x="1085479" y="2230175"/>
                </a:lnTo>
                <a:cubicBezTo>
                  <a:pt x="1125359" y="2230175"/>
                  <a:pt x="1157762" y="2264400"/>
                  <a:pt x="1157762" y="2303696"/>
                </a:cubicBezTo>
                <a:cubicBezTo>
                  <a:pt x="1157762" y="2345527"/>
                  <a:pt x="1125359" y="2377217"/>
                  <a:pt x="1085479" y="2377217"/>
                </a:cubicBezTo>
                <a:lnTo>
                  <a:pt x="72282" y="2377217"/>
                </a:lnTo>
                <a:cubicBezTo>
                  <a:pt x="32402" y="2377217"/>
                  <a:pt x="0" y="2345527"/>
                  <a:pt x="0" y="2303696"/>
                </a:cubicBezTo>
                <a:cubicBezTo>
                  <a:pt x="0" y="2264400"/>
                  <a:pt x="32402" y="2230175"/>
                  <a:pt x="72282" y="2230175"/>
                </a:cubicBezTo>
                <a:close/>
                <a:moveTo>
                  <a:pt x="405646" y="1076636"/>
                </a:moveTo>
                <a:lnTo>
                  <a:pt x="752117" y="1076636"/>
                </a:lnTo>
                <a:cubicBezTo>
                  <a:pt x="778289" y="1076636"/>
                  <a:pt x="800723" y="1097497"/>
                  <a:pt x="800723" y="1123267"/>
                </a:cubicBezTo>
                <a:lnTo>
                  <a:pt x="800723" y="1144129"/>
                </a:lnTo>
                <a:cubicBezTo>
                  <a:pt x="800723" y="1169899"/>
                  <a:pt x="778289" y="1190760"/>
                  <a:pt x="752117" y="1190760"/>
                </a:cubicBezTo>
                <a:lnTo>
                  <a:pt x="405646" y="1190760"/>
                </a:lnTo>
                <a:cubicBezTo>
                  <a:pt x="378227" y="1190760"/>
                  <a:pt x="357040" y="1169899"/>
                  <a:pt x="357040" y="1144129"/>
                </a:cubicBezTo>
                <a:lnTo>
                  <a:pt x="357040" y="1123267"/>
                </a:lnTo>
                <a:cubicBezTo>
                  <a:pt x="357040" y="1097497"/>
                  <a:pt x="378227" y="1076636"/>
                  <a:pt x="405646" y="1076636"/>
                </a:cubicBezTo>
                <a:close/>
                <a:moveTo>
                  <a:pt x="582253" y="0"/>
                </a:moveTo>
                <a:cubicBezTo>
                  <a:pt x="614981" y="0"/>
                  <a:pt x="641416" y="27694"/>
                  <a:pt x="641416" y="60424"/>
                </a:cubicBezTo>
                <a:cubicBezTo>
                  <a:pt x="641416" y="91895"/>
                  <a:pt x="614981" y="119589"/>
                  <a:pt x="582253" y="119589"/>
                </a:cubicBezTo>
                <a:cubicBezTo>
                  <a:pt x="549524" y="119589"/>
                  <a:pt x="521830" y="91895"/>
                  <a:pt x="521830" y="60424"/>
                </a:cubicBezTo>
                <a:cubicBezTo>
                  <a:pt x="521830" y="27694"/>
                  <a:pt x="549524" y="0"/>
                  <a:pt x="582253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59DCD6A-A8C1-6A4F-9894-78FFD15A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605" y="4640218"/>
            <a:ext cx="325583" cy="878255"/>
          </a:xfrm>
          <a:custGeom>
            <a:avLst/>
            <a:gdLst>
              <a:gd name="connsiteX0" fmla="*/ 98921 w 651166"/>
              <a:gd name="connsiteY0" fmla="*/ 1581997 h 1756510"/>
              <a:gd name="connsiteX1" fmla="*/ 552072 w 651166"/>
              <a:gd name="connsiteY1" fmla="*/ 1581997 h 1756510"/>
              <a:gd name="connsiteX2" fmla="*/ 637971 w 651166"/>
              <a:gd name="connsiteY2" fmla="*/ 1669254 h 1756510"/>
              <a:gd name="connsiteX3" fmla="*/ 552072 w 651166"/>
              <a:gd name="connsiteY3" fmla="*/ 1756510 h 1756510"/>
              <a:gd name="connsiteX4" fmla="*/ 98921 w 651166"/>
              <a:gd name="connsiteY4" fmla="*/ 1756510 h 1756510"/>
              <a:gd name="connsiteX5" fmla="*/ 13022 w 651166"/>
              <a:gd name="connsiteY5" fmla="*/ 1669254 h 1756510"/>
              <a:gd name="connsiteX6" fmla="*/ 98921 w 651166"/>
              <a:gd name="connsiteY6" fmla="*/ 1581997 h 1756510"/>
              <a:gd name="connsiteX7" fmla="*/ 116592 w 651166"/>
              <a:gd name="connsiteY7" fmla="*/ 895368 h 1756510"/>
              <a:gd name="connsiteX8" fmla="*/ 535647 w 651166"/>
              <a:gd name="connsiteY8" fmla="*/ 895368 h 1756510"/>
              <a:gd name="connsiteX9" fmla="*/ 583040 w 651166"/>
              <a:gd name="connsiteY9" fmla="*/ 943537 h 1756510"/>
              <a:gd name="connsiteX10" fmla="*/ 535647 w 651166"/>
              <a:gd name="connsiteY10" fmla="*/ 992974 h 1756510"/>
              <a:gd name="connsiteX11" fmla="*/ 116592 w 651166"/>
              <a:gd name="connsiteY11" fmla="*/ 992974 h 1756510"/>
              <a:gd name="connsiteX12" fmla="*/ 67952 w 651166"/>
              <a:gd name="connsiteY12" fmla="*/ 943537 h 1756510"/>
              <a:gd name="connsiteX13" fmla="*/ 116592 w 651166"/>
              <a:gd name="connsiteY13" fmla="*/ 895368 h 1756510"/>
              <a:gd name="connsiteX14" fmla="*/ 56665 w 651166"/>
              <a:gd name="connsiteY14" fmla="*/ 0 h 1756510"/>
              <a:gd name="connsiteX15" fmla="*/ 57913 w 651166"/>
              <a:gd name="connsiteY15" fmla="*/ 0 h 1756510"/>
              <a:gd name="connsiteX16" fmla="*/ 138999 w 651166"/>
              <a:gd name="connsiteY16" fmla="*/ 31277 h 1756510"/>
              <a:gd name="connsiteX17" fmla="*/ 145236 w 651166"/>
              <a:gd name="connsiteY17" fmla="*/ 38784 h 1756510"/>
              <a:gd name="connsiteX18" fmla="*/ 262499 w 651166"/>
              <a:gd name="connsiteY18" fmla="*/ 48792 h 1756510"/>
              <a:gd name="connsiteX19" fmla="*/ 279964 w 651166"/>
              <a:gd name="connsiteY19" fmla="*/ 37532 h 1756510"/>
              <a:gd name="connsiteX20" fmla="*/ 388494 w 651166"/>
              <a:gd name="connsiteY20" fmla="*/ 41286 h 1756510"/>
              <a:gd name="connsiteX21" fmla="*/ 511995 w 651166"/>
              <a:gd name="connsiteY21" fmla="*/ 32528 h 1756510"/>
              <a:gd name="connsiteX22" fmla="*/ 594328 w 651166"/>
              <a:gd name="connsiteY22" fmla="*/ 0 h 1756510"/>
              <a:gd name="connsiteX23" fmla="*/ 642980 w 651166"/>
              <a:gd name="connsiteY23" fmla="*/ 86325 h 1756510"/>
              <a:gd name="connsiteX24" fmla="*/ 487045 w 651166"/>
              <a:gd name="connsiteY24" fmla="*/ 350303 h 1756510"/>
              <a:gd name="connsiteX25" fmla="*/ 163948 w 651166"/>
              <a:gd name="connsiteY25" fmla="*/ 350303 h 1756510"/>
              <a:gd name="connsiteX26" fmla="*/ 8014 w 651166"/>
              <a:gd name="connsiteY26" fmla="*/ 86325 h 1756510"/>
              <a:gd name="connsiteX27" fmla="*/ 56665 w 651166"/>
              <a:gd name="connsiteY27" fmla="*/ 0 h 175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1166" h="1756510">
                <a:moveTo>
                  <a:pt x="98921" y="1581997"/>
                </a:moveTo>
                <a:lnTo>
                  <a:pt x="552072" y="1581997"/>
                </a:lnTo>
                <a:cubicBezTo>
                  <a:pt x="599379" y="1581997"/>
                  <a:pt x="637971" y="1619935"/>
                  <a:pt x="637971" y="1669254"/>
                </a:cubicBezTo>
                <a:cubicBezTo>
                  <a:pt x="637971" y="1717308"/>
                  <a:pt x="599379" y="1756510"/>
                  <a:pt x="552072" y="1756510"/>
                </a:cubicBezTo>
                <a:lnTo>
                  <a:pt x="98921" y="1756510"/>
                </a:lnTo>
                <a:cubicBezTo>
                  <a:pt x="51614" y="1756510"/>
                  <a:pt x="13022" y="1717308"/>
                  <a:pt x="13022" y="1669254"/>
                </a:cubicBezTo>
                <a:cubicBezTo>
                  <a:pt x="13022" y="1619935"/>
                  <a:pt x="51614" y="1581997"/>
                  <a:pt x="98921" y="1581997"/>
                </a:cubicBezTo>
                <a:close/>
                <a:moveTo>
                  <a:pt x="116592" y="895368"/>
                </a:moveTo>
                <a:lnTo>
                  <a:pt x="535647" y="895368"/>
                </a:lnTo>
                <a:cubicBezTo>
                  <a:pt x="561838" y="895368"/>
                  <a:pt x="583040" y="918185"/>
                  <a:pt x="583040" y="943537"/>
                </a:cubicBezTo>
                <a:cubicBezTo>
                  <a:pt x="583040" y="971425"/>
                  <a:pt x="561838" y="992974"/>
                  <a:pt x="535647" y="992974"/>
                </a:cubicBezTo>
                <a:lnTo>
                  <a:pt x="116592" y="992974"/>
                </a:lnTo>
                <a:cubicBezTo>
                  <a:pt x="90401" y="992974"/>
                  <a:pt x="67952" y="971425"/>
                  <a:pt x="67952" y="943537"/>
                </a:cubicBezTo>
                <a:cubicBezTo>
                  <a:pt x="67952" y="918185"/>
                  <a:pt x="90401" y="895368"/>
                  <a:pt x="116592" y="895368"/>
                </a:cubicBezTo>
                <a:close/>
                <a:moveTo>
                  <a:pt x="56665" y="0"/>
                </a:moveTo>
                <a:lnTo>
                  <a:pt x="57913" y="0"/>
                </a:lnTo>
                <a:cubicBezTo>
                  <a:pt x="87852" y="0"/>
                  <a:pt x="117792" y="11260"/>
                  <a:pt x="138999" y="31277"/>
                </a:cubicBezTo>
                <a:lnTo>
                  <a:pt x="145236" y="38784"/>
                </a:lnTo>
                <a:cubicBezTo>
                  <a:pt x="177671" y="67558"/>
                  <a:pt x="226322" y="72563"/>
                  <a:pt x="262499" y="48792"/>
                </a:cubicBezTo>
                <a:lnTo>
                  <a:pt x="279964" y="37532"/>
                </a:lnTo>
                <a:cubicBezTo>
                  <a:pt x="313646" y="15013"/>
                  <a:pt x="356060" y="16264"/>
                  <a:pt x="388494" y="41286"/>
                </a:cubicBezTo>
                <a:cubicBezTo>
                  <a:pt x="425919" y="68810"/>
                  <a:pt x="478313" y="66307"/>
                  <a:pt x="511995" y="32528"/>
                </a:cubicBezTo>
                <a:cubicBezTo>
                  <a:pt x="534449" y="11260"/>
                  <a:pt x="563141" y="0"/>
                  <a:pt x="594328" y="0"/>
                </a:cubicBezTo>
                <a:cubicBezTo>
                  <a:pt x="639237" y="0"/>
                  <a:pt x="665435" y="47541"/>
                  <a:pt x="642980" y="86325"/>
                </a:cubicBezTo>
                <a:lnTo>
                  <a:pt x="487045" y="350303"/>
                </a:lnTo>
                <a:lnTo>
                  <a:pt x="163948" y="350303"/>
                </a:lnTo>
                <a:lnTo>
                  <a:pt x="8014" y="86325"/>
                </a:lnTo>
                <a:cubicBezTo>
                  <a:pt x="-14441" y="47541"/>
                  <a:pt x="13004" y="0"/>
                  <a:pt x="56665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82">
            <a:extLst>
              <a:ext uri="{FF2B5EF4-FFF2-40B4-BE49-F238E27FC236}">
                <a16:creationId xmlns:a16="http://schemas.microsoft.com/office/drawing/2014/main" id="{228486BC-FD7C-594A-9292-20B590C6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025" y="4491907"/>
            <a:ext cx="1763233" cy="101620"/>
          </a:xfrm>
          <a:custGeom>
            <a:avLst/>
            <a:gdLst>
              <a:gd name="T0" fmla="*/ 1848500 w 2829"/>
              <a:gd name="T1" fmla="*/ 105908 h 161"/>
              <a:gd name="T2" fmla="*/ 0 w 2829"/>
              <a:gd name="T3" fmla="*/ 105908 h 161"/>
              <a:gd name="T4" fmla="*/ 0 w 2829"/>
              <a:gd name="T5" fmla="*/ 0 h 161"/>
              <a:gd name="T6" fmla="*/ 1848500 w 2829"/>
              <a:gd name="T7" fmla="*/ 0 h 161"/>
              <a:gd name="T8" fmla="*/ 1848500 w 2829"/>
              <a:gd name="T9" fmla="*/ 105908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9" h="161">
                <a:moveTo>
                  <a:pt x="2828" y="160"/>
                </a:moveTo>
                <a:lnTo>
                  <a:pt x="0" y="160"/>
                </a:lnTo>
                <a:lnTo>
                  <a:pt x="0" y="0"/>
                </a:lnTo>
                <a:lnTo>
                  <a:pt x="2828" y="0"/>
                </a:lnTo>
                <a:lnTo>
                  <a:pt x="2828" y="160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83">
            <a:extLst>
              <a:ext uri="{FF2B5EF4-FFF2-40B4-BE49-F238E27FC236}">
                <a16:creationId xmlns:a16="http://schemas.microsoft.com/office/drawing/2014/main" id="{C926EFD1-76B3-4E40-B19E-E7828992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87" y="4590781"/>
            <a:ext cx="634434" cy="1159033"/>
          </a:xfrm>
          <a:custGeom>
            <a:avLst/>
            <a:gdLst>
              <a:gd name="T0" fmla="*/ 664695 w 1018"/>
              <a:gd name="T1" fmla="*/ 1214835 h 1860"/>
              <a:gd name="T2" fmla="*/ 0 w 1018"/>
              <a:gd name="T3" fmla="*/ 1214835 h 1860"/>
              <a:gd name="T4" fmla="*/ 0 w 1018"/>
              <a:gd name="T5" fmla="*/ 0 h 1860"/>
              <a:gd name="T6" fmla="*/ 664695 w 1018"/>
              <a:gd name="T7" fmla="*/ 0 h 1860"/>
              <a:gd name="T8" fmla="*/ 664695 w 1018"/>
              <a:gd name="T9" fmla="*/ 1214835 h 1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8" h="1860">
                <a:moveTo>
                  <a:pt x="1017" y="1859"/>
                </a:moveTo>
                <a:lnTo>
                  <a:pt x="0" y="1859"/>
                </a:lnTo>
                <a:lnTo>
                  <a:pt x="0" y="0"/>
                </a:lnTo>
                <a:lnTo>
                  <a:pt x="1017" y="0"/>
                </a:lnTo>
                <a:lnTo>
                  <a:pt x="1017" y="1859"/>
                </a:lnTo>
              </a:path>
            </a:pathLst>
          </a:cu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DC974AA-0ABC-9746-B475-A3291A2C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86" y="4590780"/>
            <a:ext cx="1567613" cy="1163904"/>
          </a:xfrm>
          <a:custGeom>
            <a:avLst/>
            <a:gdLst>
              <a:gd name="connsiteX0" fmla="*/ 0 w 3135226"/>
              <a:gd name="connsiteY0" fmla="*/ 0 h 2327808"/>
              <a:gd name="connsiteX1" fmla="*/ 3135220 w 3135226"/>
              <a:gd name="connsiteY1" fmla="*/ 0 h 2327808"/>
              <a:gd name="connsiteX2" fmla="*/ 3135220 w 3135226"/>
              <a:gd name="connsiteY2" fmla="*/ 2 h 2327808"/>
              <a:gd name="connsiteX3" fmla="*/ 3135226 w 3135226"/>
              <a:gd name="connsiteY3" fmla="*/ 2 h 2327808"/>
              <a:gd name="connsiteX4" fmla="*/ 3135226 w 3135226"/>
              <a:gd name="connsiteY4" fmla="*/ 2327808 h 2327808"/>
              <a:gd name="connsiteX5" fmla="*/ 3021118 w 3135226"/>
              <a:gd name="connsiteY5" fmla="*/ 2327808 h 2327808"/>
              <a:gd name="connsiteX6" fmla="*/ 3021118 w 3135226"/>
              <a:gd name="connsiteY6" fmla="*/ 278900 h 2327808"/>
              <a:gd name="connsiteX7" fmla="*/ 0 w 3135226"/>
              <a:gd name="connsiteY7" fmla="*/ 278900 h 232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5226" h="2327808">
                <a:moveTo>
                  <a:pt x="0" y="0"/>
                </a:moveTo>
                <a:lnTo>
                  <a:pt x="3135220" y="0"/>
                </a:lnTo>
                <a:lnTo>
                  <a:pt x="3135220" y="2"/>
                </a:lnTo>
                <a:lnTo>
                  <a:pt x="3135226" y="2"/>
                </a:lnTo>
                <a:lnTo>
                  <a:pt x="3135226" y="2327808"/>
                </a:lnTo>
                <a:lnTo>
                  <a:pt x="3021118" y="2327808"/>
                </a:lnTo>
                <a:lnTo>
                  <a:pt x="3021118" y="278900"/>
                </a:lnTo>
                <a:lnTo>
                  <a:pt x="0" y="27890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5F5E78B-BE53-514F-B692-5BF8385D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80" y="4807757"/>
            <a:ext cx="73533" cy="650298"/>
          </a:xfrm>
          <a:custGeom>
            <a:avLst/>
            <a:gdLst>
              <a:gd name="connsiteX0" fmla="*/ 73532 w 147065"/>
              <a:gd name="connsiteY0" fmla="*/ 1153539 h 1300596"/>
              <a:gd name="connsiteX1" fmla="*/ 147065 w 147065"/>
              <a:gd name="connsiteY1" fmla="*/ 1227696 h 1300596"/>
              <a:gd name="connsiteX2" fmla="*/ 73532 w 147065"/>
              <a:gd name="connsiteY2" fmla="*/ 1300596 h 1300596"/>
              <a:gd name="connsiteX3" fmla="*/ 0 w 147065"/>
              <a:gd name="connsiteY3" fmla="*/ 1227696 h 1300596"/>
              <a:gd name="connsiteX4" fmla="*/ 73532 w 147065"/>
              <a:gd name="connsiteY4" fmla="*/ 1153539 h 1300596"/>
              <a:gd name="connsiteX5" fmla="*/ 73532 w 147065"/>
              <a:gd name="connsiteY5" fmla="*/ 538317 h 1300596"/>
              <a:gd name="connsiteX6" fmla="*/ 147065 w 147065"/>
              <a:gd name="connsiteY6" fmla="*/ 611851 h 1300596"/>
              <a:gd name="connsiteX7" fmla="*/ 73532 w 147065"/>
              <a:gd name="connsiteY7" fmla="*/ 685385 h 1300596"/>
              <a:gd name="connsiteX8" fmla="*/ 0 w 147065"/>
              <a:gd name="connsiteY8" fmla="*/ 611851 h 1300596"/>
              <a:gd name="connsiteX9" fmla="*/ 73532 w 147065"/>
              <a:gd name="connsiteY9" fmla="*/ 538317 h 1300596"/>
              <a:gd name="connsiteX10" fmla="*/ 73532 w 147065"/>
              <a:gd name="connsiteY10" fmla="*/ 0 h 1300596"/>
              <a:gd name="connsiteX11" fmla="*/ 147065 w 147065"/>
              <a:gd name="connsiteY11" fmla="*/ 73534 h 1300596"/>
              <a:gd name="connsiteX12" fmla="*/ 73532 w 147065"/>
              <a:gd name="connsiteY12" fmla="*/ 147068 h 1300596"/>
              <a:gd name="connsiteX13" fmla="*/ 0 w 147065"/>
              <a:gd name="connsiteY13" fmla="*/ 73534 h 1300596"/>
              <a:gd name="connsiteX14" fmla="*/ 73532 w 147065"/>
              <a:gd name="connsiteY14" fmla="*/ 0 h 130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065" h="1300596">
                <a:moveTo>
                  <a:pt x="73532" y="1153539"/>
                </a:moveTo>
                <a:cubicBezTo>
                  <a:pt x="114661" y="1153539"/>
                  <a:pt x="147065" y="1186218"/>
                  <a:pt x="147065" y="1227696"/>
                </a:cubicBezTo>
                <a:cubicBezTo>
                  <a:pt x="147065" y="1267917"/>
                  <a:pt x="114661" y="1300596"/>
                  <a:pt x="73532" y="1300596"/>
                </a:cubicBezTo>
                <a:cubicBezTo>
                  <a:pt x="32404" y="1300596"/>
                  <a:pt x="0" y="1267917"/>
                  <a:pt x="0" y="1227696"/>
                </a:cubicBezTo>
                <a:cubicBezTo>
                  <a:pt x="0" y="1186218"/>
                  <a:pt x="32404" y="1153539"/>
                  <a:pt x="73532" y="1153539"/>
                </a:cubicBezTo>
                <a:close/>
                <a:moveTo>
                  <a:pt x="73532" y="538317"/>
                </a:moveTo>
                <a:cubicBezTo>
                  <a:pt x="114661" y="538317"/>
                  <a:pt x="147065" y="570722"/>
                  <a:pt x="147065" y="611851"/>
                </a:cubicBezTo>
                <a:cubicBezTo>
                  <a:pt x="147065" y="652980"/>
                  <a:pt x="114661" y="685385"/>
                  <a:pt x="73532" y="685385"/>
                </a:cubicBezTo>
                <a:cubicBezTo>
                  <a:pt x="32404" y="685385"/>
                  <a:pt x="0" y="652980"/>
                  <a:pt x="0" y="611851"/>
                </a:cubicBezTo>
                <a:cubicBezTo>
                  <a:pt x="0" y="570722"/>
                  <a:pt x="32404" y="538317"/>
                  <a:pt x="73532" y="538317"/>
                </a:cubicBezTo>
                <a:close/>
                <a:moveTo>
                  <a:pt x="73532" y="0"/>
                </a:moveTo>
                <a:cubicBezTo>
                  <a:pt x="114661" y="0"/>
                  <a:pt x="147065" y="32405"/>
                  <a:pt x="147065" y="73534"/>
                </a:cubicBezTo>
                <a:cubicBezTo>
                  <a:pt x="147065" y="114663"/>
                  <a:pt x="114661" y="147068"/>
                  <a:pt x="73532" y="147068"/>
                </a:cubicBezTo>
                <a:cubicBezTo>
                  <a:pt x="32404" y="147068"/>
                  <a:pt x="0" y="114663"/>
                  <a:pt x="0" y="73534"/>
                </a:cubicBezTo>
                <a:cubicBezTo>
                  <a:pt x="0" y="32405"/>
                  <a:pt x="32404" y="0"/>
                  <a:pt x="7353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12C624E-E7CB-E941-9708-F4003AE71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87" y="4961561"/>
            <a:ext cx="633811" cy="589818"/>
          </a:xfrm>
          <a:custGeom>
            <a:avLst/>
            <a:gdLst>
              <a:gd name="connsiteX0" fmla="*/ 0 w 1267621"/>
              <a:gd name="connsiteY0" fmla="*/ 1170021 h 1179635"/>
              <a:gd name="connsiteX1" fmla="*/ 1267621 w 1267621"/>
              <a:gd name="connsiteY1" fmla="*/ 1170021 h 1179635"/>
              <a:gd name="connsiteX2" fmla="*/ 1267621 w 1267621"/>
              <a:gd name="connsiteY2" fmla="*/ 1179635 h 1179635"/>
              <a:gd name="connsiteX3" fmla="*/ 0 w 1267621"/>
              <a:gd name="connsiteY3" fmla="*/ 1179635 h 1179635"/>
              <a:gd name="connsiteX4" fmla="*/ 0 w 1267621"/>
              <a:gd name="connsiteY4" fmla="*/ 587759 h 1179635"/>
              <a:gd name="connsiteX5" fmla="*/ 1267621 w 1267621"/>
              <a:gd name="connsiteY5" fmla="*/ 587759 h 1179635"/>
              <a:gd name="connsiteX6" fmla="*/ 1267621 w 1267621"/>
              <a:gd name="connsiteY6" fmla="*/ 597373 h 1179635"/>
              <a:gd name="connsiteX7" fmla="*/ 0 w 1267621"/>
              <a:gd name="connsiteY7" fmla="*/ 597373 h 1179635"/>
              <a:gd name="connsiteX8" fmla="*/ 0 w 1267621"/>
              <a:gd name="connsiteY8" fmla="*/ 0 h 1179635"/>
              <a:gd name="connsiteX9" fmla="*/ 1267621 w 1267621"/>
              <a:gd name="connsiteY9" fmla="*/ 0 h 1179635"/>
              <a:gd name="connsiteX10" fmla="*/ 1267621 w 1267621"/>
              <a:gd name="connsiteY10" fmla="*/ 9614 h 1179635"/>
              <a:gd name="connsiteX11" fmla="*/ 0 w 1267621"/>
              <a:gd name="connsiteY11" fmla="*/ 9614 h 117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7621" h="1179635">
                <a:moveTo>
                  <a:pt x="0" y="1170021"/>
                </a:moveTo>
                <a:lnTo>
                  <a:pt x="1267621" y="1170021"/>
                </a:lnTo>
                <a:lnTo>
                  <a:pt x="1267621" y="1179635"/>
                </a:lnTo>
                <a:lnTo>
                  <a:pt x="0" y="1179635"/>
                </a:lnTo>
                <a:close/>
                <a:moveTo>
                  <a:pt x="0" y="587759"/>
                </a:moveTo>
                <a:lnTo>
                  <a:pt x="1267621" y="587759"/>
                </a:lnTo>
                <a:lnTo>
                  <a:pt x="1267621" y="597373"/>
                </a:lnTo>
                <a:lnTo>
                  <a:pt x="0" y="597373"/>
                </a:lnTo>
                <a:close/>
                <a:moveTo>
                  <a:pt x="0" y="0"/>
                </a:moveTo>
                <a:lnTo>
                  <a:pt x="1267621" y="0"/>
                </a:lnTo>
                <a:lnTo>
                  <a:pt x="1267621" y="9614"/>
                </a:lnTo>
                <a:lnTo>
                  <a:pt x="0" y="9614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Freeform 93">
            <a:extLst>
              <a:ext uri="{FF2B5EF4-FFF2-40B4-BE49-F238E27FC236}">
                <a16:creationId xmlns:a16="http://schemas.microsoft.com/office/drawing/2014/main" id="{1411DE3C-40A0-E442-ABA0-F42A4D79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155" y="4975295"/>
            <a:ext cx="851406" cy="123593"/>
          </a:xfrm>
          <a:custGeom>
            <a:avLst/>
            <a:gdLst>
              <a:gd name="T0" fmla="*/ 835372 w 1366"/>
              <a:gd name="T1" fmla="*/ 0 h 197"/>
              <a:gd name="T2" fmla="*/ 0 w 1366"/>
              <a:gd name="T3" fmla="*/ 0 h 197"/>
              <a:gd name="T4" fmla="*/ 0 w 1366"/>
              <a:gd name="T5" fmla="*/ 58556 h 197"/>
              <a:gd name="T6" fmla="*/ 0 w 1366"/>
              <a:gd name="T7" fmla="*/ 58556 h 197"/>
              <a:gd name="T8" fmla="*/ 70595 w 1366"/>
              <a:gd name="T9" fmla="*/ 128955 h 197"/>
              <a:gd name="T10" fmla="*/ 835372 w 1366"/>
              <a:gd name="T11" fmla="*/ 128955 h 197"/>
              <a:gd name="T12" fmla="*/ 835372 w 1366"/>
              <a:gd name="T13" fmla="*/ 128955 h 197"/>
              <a:gd name="T14" fmla="*/ 892240 w 1366"/>
              <a:gd name="T15" fmla="*/ 71715 h 197"/>
              <a:gd name="T16" fmla="*/ 892240 w 1366"/>
              <a:gd name="T17" fmla="*/ 57240 h 197"/>
              <a:gd name="T18" fmla="*/ 892240 w 1366"/>
              <a:gd name="T19" fmla="*/ 57240 h 197"/>
              <a:gd name="T20" fmla="*/ 835372 w 1366"/>
              <a:gd name="T21" fmla="*/ 0 h 1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66" h="197">
                <a:moveTo>
                  <a:pt x="1278" y="0"/>
                </a:moveTo>
                <a:lnTo>
                  <a:pt x="0" y="0"/>
                </a:lnTo>
                <a:lnTo>
                  <a:pt x="0" y="89"/>
                </a:lnTo>
                <a:cubicBezTo>
                  <a:pt x="0" y="148"/>
                  <a:pt x="49" y="196"/>
                  <a:pt x="108" y="196"/>
                </a:cubicBezTo>
                <a:lnTo>
                  <a:pt x="1278" y="196"/>
                </a:lnTo>
                <a:cubicBezTo>
                  <a:pt x="1327" y="196"/>
                  <a:pt x="1365" y="158"/>
                  <a:pt x="1365" y="109"/>
                </a:cubicBezTo>
                <a:lnTo>
                  <a:pt x="1365" y="87"/>
                </a:lnTo>
                <a:cubicBezTo>
                  <a:pt x="1365" y="38"/>
                  <a:pt x="1327" y="0"/>
                  <a:pt x="1278" y="0"/>
                </a:cubicBezTo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BE065AF-132B-BC4D-AB1D-2248395C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366" y="4302395"/>
            <a:ext cx="905713" cy="1444051"/>
          </a:xfrm>
          <a:custGeom>
            <a:avLst/>
            <a:gdLst>
              <a:gd name="connsiteX0" fmla="*/ 1406195 w 1811425"/>
              <a:gd name="connsiteY0" fmla="*/ 1587493 h 2888101"/>
              <a:gd name="connsiteX1" fmla="*/ 1535869 w 1811425"/>
              <a:gd name="connsiteY1" fmla="*/ 1587493 h 2888101"/>
              <a:gd name="connsiteX2" fmla="*/ 1811425 w 1811425"/>
              <a:gd name="connsiteY2" fmla="*/ 2888101 h 2888101"/>
              <a:gd name="connsiteX3" fmla="*/ 1775266 w 1811425"/>
              <a:gd name="connsiteY3" fmla="*/ 2888101 h 2888101"/>
              <a:gd name="connsiteX4" fmla="*/ 934713 w 1811425"/>
              <a:gd name="connsiteY4" fmla="*/ 1587493 h 2888101"/>
              <a:gd name="connsiteX5" fmla="*/ 1064386 w 1811425"/>
              <a:gd name="connsiteY5" fmla="*/ 1587493 h 2888101"/>
              <a:gd name="connsiteX6" fmla="*/ 695315 w 1811425"/>
              <a:gd name="connsiteY6" fmla="*/ 2888101 h 2888101"/>
              <a:gd name="connsiteX7" fmla="*/ 659156 w 1811425"/>
              <a:gd name="connsiteY7" fmla="*/ 2888101 h 2888101"/>
              <a:gd name="connsiteX8" fmla="*/ 474551 w 1811425"/>
              <a:gd name="connsiteY8" fmla="*/ 1587493 h 2888101"/>
              <a:gd name="connsiteX9" fmla="*/ 602978 w 1811425"/>
              <a:gd name="connsiteY9" fmla="*/ 1587493 h 2888101"/>
              <a:gd name="connsiteX10" fmla="*/ 235154 w 1811425"/>
              <a:gd name="connsiteY10" fmla="*/ 2888101 h 2888101"/>
              <a:gd name="connsiteX11" fmla="*/ 197748 w 1811425"/>
              <a:gd name="connsiteY11" fmla="*/ 2888101 h 2888101"/>
              <a:gd name="connsiteX12" fmla="*/ 0 w 1811425"/>
              <a:gd name="connsiteY12" fmla="*/ 0 h 2888101"/>
              <a:gd name="connsiteX13" fmla="*/ 1316310 w 1811425"/>
              <a:gd name="connsiteY13" fmla="*/ 0 h 2888101"/>
              <a:gd name="connsiteX14" fmla="*/ 1646635 w 1811425"/>
              <a:gd name="connsiteY14" fmla="*/ 1344551 h 2888101"/>
              <a:gd name="connsiteX15" fmla="*/ 329078 w 1811425"/>
              <a:gd name="connsiteY15" fmla="*/ 1344551 h 288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1425" h="2888101">
                <a:moveTo>
                  <a:pt x="1406195" y="1587493"/>
                </a:moveTo>
                <a:lnTo>
                  <a:pt x="1535869" y="1587493"/>
                </a:lnTo>
                <a:lnTo>
                  <a:pt x="1811425" y="2888101"/>
                </a:lnTo>
                <a:lnTo>
                  <a:pt x="1775266" y="2888101"/>
                </a:lnTo>
                <a:close/>
                <a:moveTo>
                  <a:pt x="934713" y="1587493"/>
                </a:moveTo>
                <a:lnTo>
                  <a:pt x="1064386" y="1587493"/>
                </a:lnTo>
                <a:lnTo>
                  <a:pt x="695315" y="2888101"/>
                </a:lnTo>
                <a:lnTo>
                  <a:pt x="659156" y="2888101"/>
                </a:lnTo>
                <a:close/>
                <a:moveTo>
                  <a:pt x="474551" y="1587493"/>
                </a:moveTo>
                <a:lnTo>
                  <a:pt x="602978" y="1587493"/>
                </a:lnTo>
                <a:lnTo>
                  <a:pt x="235154" y="2888101"/>
                </a:lnTo>
                <a:lnTo>
                  <a:pt x="197748" y="2888101"/>
                </a:lnTo>
                <a:close/>
                <a:moveTo>
                  <a:pt x="0" y="0"/>
                </a:moveTo>
                <a:lnTo>
                  <a:pt x="1316310" y="0"/>
                </a:lnTo>
                <a:lnTo>
                  <a:pt x="1646635" y="1344551"/>
                </a:lnTo>
                <a:lnTo>
                  <a:pt x="329078" y="134455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Freeform 97">
            <a:extLst>
              <a:ext uri="{FF2B5EF4-FFF2-40B4-BE49-F238E27FC236}">
                <a16:creationId xmlns:a16="http://schemas.microsoft.com/office/drawing/2014/main" id="{FB646642-2F0A-E148-A29C-274CF7AD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658" y="5307624"/>
            <a:ext cx="258168" cy="447684"/>
          </a:xfrm>
          <a:custGeom>
            <a:avLst/>
            <a:gdLst>
              <a:gd name="T0" fmla="*/ 0 w 413"/>
              <a:gd name="T1" fmla="*/ 0 h 718"/>
              <a:gd name="T2" fmla="*/ 270092 w 413"/>
              <a:gd name="T3" fmla="*/ 0 h 718"/>
              <a:gd name="T4" fmla="*/ 230759 w 413"/>
              <a:gd name="T5" fmla="*/ 468836 h 718"/>
              <a:gd name="T6" fmla="*/ 39334 w 413"/>
              <a:gd name="T7" fmla="*/ 468836 h 718"/>
              <a:gd name="T8" fmla="*/ 0 w 413"/>
              <a:gd name="T9" fmla="*/ 0 h 7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" h="718">
                <a:moveTo>
                  <a:pt x="0" y="0"/>
                </a:moveTo>
                <a:lnTo>
                  <a:pt x="412" y="0"/>
                </a:lnTo>
                <a:lnTo>
                  <a:pt x="352" y="717"/>
                </a:lnTo>
                <a:lnTo>
                  <a:pt x="60" y="717"/>
                </a:lnTo>
                <a:lnTo>
                  <a:pt x="0" y="0"/>
                </a:lnTo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" name="Freeform 98">
            <a:extLst>
              <a:ext uri="{FF2B5EF4-FFF2-40B4-BE49-F238E27FC236}">
                <a16:creationId xmlns:a16="http://schemas.microsoft.com/office/drawing/2014/main" id="{7F1CF3F4-A897-DB45-8792-5079C84B6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94" y="4783038"/>
            <a:ext cx="211479" cy="527333"/>
          </a:xfrm>
          <a:custGeom>
            <a:avLst/>
            <a:gdLst>
              <a:gd name="T0" fmla="*/ 47759 w 339"/>
              <a:gd name="T1" fmla="*/ 552364 h 845"/>
              <a:gd name="T2" fmla="*/ 47759 w 339"/>
              <a:gd name="T3" fmla="*/ 552364 h 845"/>
              <a:gd name="T4" fmla="*/ 108602 w 339"/>
              <a:gd name="T5" fmla="*/ 270946 h 845"/>
              <a:gd name="T6" fmla="*/ 108602 w 339"/>
              <a:gd name="T7" fmla="*/ 270946 h 845"/>
              <a:gd name="T8" fmla="*/ 198232 w 339"/>
              <a:gd name="T9" fmla="*/ 654 h 845"/>
              <a:gd name="T10" fmla="*/ 203466 w 339"/>
              <a:gd name="T11" fmla="*/ 0 h 845"/>
              <a:gd name="T12" fmla="*/ 203466 w 339"/>
              <a:gd name="T13" fmla="*/ 0 h 845"/>
              <a:gd name="T14" fmla="*/ 112528 w 339"/>
              <a:gd name="T15" fmla="*/ 274873 h 845"/>
              <a:gd name="T16" fmla="*/ 112528 w 339"/>
              <a:gd name="T17" fmla="*/ 274873 h 845"/>
              <a:gd name="T18" fmla="*/ 52993 w 339"/>
              <a:gd name="T19" fmla="*/ 551055 h 845"/>
              <a:gd name="T20" fmla="*/ 47759 w 339"/>
              <a:gd name="T21" fmla="*/ 552364 h 8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39" h="845">
                <a:moveTo>
                  <a:pt x="73" y="844"/>
                </a:moveTo>
                <a:lnTo>
                  <a:pt x="73" y="844"/>
                </a:lnTo>
                <a:cubicBezTo>
                  <a:pt x="72" y="842"/>
                  <a:pt x="0" y="600"/>
                  <a:pt x="166" y="414"/>
                </a:cubicBezTo>
                <a:cubicBezTo>
                  <a:pt x="329" y="231"/>
                  <a:pt x="303" y="3"/>
                  <a:pt x="303" y="1"/>
                </a:cubicBezTo>
                <a:lnTo>
                  <a:pt x="311" y="0"/>
                </a:lnTo>
                <a:cubicBezTo>
                  <a:pt x="311" y="2"/>
                  <a:pt x="338" y="235"/>
                  <a:pt x="172" y="420"/>
                </a:cubicBezTo>
                <a:cubicBezTo>
                  <a:pt x="9" y="602"/>
                  <a:pt x="80" y="839"/>
                  <a:pt x="81" y="842"/>
                </a:cubicBezTo>
                <a:lnTo>
                  <a:pt x="73" y="844"/>
                </a:ln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4E6A74A-4D51-6443-BC99-C51AD15F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732" y="4659439"/>
            <a:ext cx="348561" cy="567349"/>
          </a:xfrm>
          <a:custGeom>
            <a:avLst/>
            <a:gdLst>
              <a:gd name="connsiteX0" fmla="*/ 381984 w 697121"/>
              <a:gd name="connsiteY0" fmla="*/ 982802 h 1134698"/>
              <a:gd name="connsiteX1" fmla="*/ 424291 w 697121"/>
              <a:gd name="connsiteY1" fmla="*/ 1005703 h 1134698"/>
              <a:gd name="connsiteX2" fmla="*/ 350177 w 697121"/>
              <a:gd name="connsiteY2" fmla="*/ 1104732 h 1134698"/>
              <a:gd name="connsiteX3" fmla="*/ 194535 w 697121"/>
              <a:gd name="connsiteY3" fmla="*/ 1119587 h 1134698"/>
              <a:gd name="connsiteX4" fmla="*/ 300767 w 697121"/>
              <a:gd name="connsiteY4" fmla="*/ 1004465 h 1134698"/>
              <a:gd name="connsiteX5" fmla="*/ 381984 w 697121"/>
              <a:gd name="connsiteY5" fmla="*/ 982802 h 1134698"/>
              <a:gd name="connsiteX6" fmla="*/ 51887 w 697121"/>
              <a:gd name="connsiteY6" fmla="*/ 794928 h 1134698"/>
              <a:gd name="connsiteX7" fmla="*/ 129055 w 697121"/>
              <a:gd name="connsiteY7" fmla="*/ 830683 h 1134698"/>
              <a:gd name="connsiteX8" fmla="*/ 217247 w 697121"/>
              <a:gd name="connsiteY8" fmla="*/ 962413 h 1134698"/>
              <a:gd name="connsiteX9" fmla="*/ 64464 w 697121"/>
              <a:gd name="connsiteY9" fmla="*/ 922267 h 1134698"/>
              <a:gd name="connsiteX10" fmla="*/ 7326 w 697121"/>
              <a:gd name="connsiteY10" fmla="*/ 811865 h 1134698"/>
              <a:gd name="connsiteX11" fmla="*/ 51887 w 697121"/>
              <a:gd name="connsiteY11" fmla="*/ 794928 h 1134698"/>
              <a:gd name="connsiteX12" fmla="*/ 432310 w 697121"/>
              <a:gd name="connsiteY12" fmla="*/ 775772 h 1134698"/>
              <a:gd name="connsiteX13" fmla="*/ 542248 w 697121"/>
              <a:gd name="connsiteY13" fmla="*/ 832828 h 1134698"/>
              <a:gd name="connsiteX14" fmla="*/ 431075 w 697121"/>
              <a:gd name="connsiteY14" fmla="*/ 886162 h 1134698"/>
              <a:gd name="connsiteX15" fmla="*/ 285314 w 697121"/>
              <a:gd name="connsiteY15" fmla="*/ 829107 h 1134698"/>
              <a:gd name="connsiteX16" fmla="*/ 432310 w 697121"/>
              <a:gd name="connsiteY16" fmla="*/ 775772 h 1134698"/>
              <a:gd name="connsiteX17" fmla="*/ 267006 w 697121"/>
              <a:gd name="connsiteY17" fmla="*/ 493277 h 1134698"/>
              <a:gd name="connsiteX18" fmla="*/ 341133 w 697121"/>
              <a:gd name="connsiteY18" fmla="*/ 575868 h 1134698"/>
              <a:gd name="connsiteX19" fmla="*/ 349898 w 697121"/>
              <a:gd name="connsiteY19" fmla="*/ 733318 h 1134698"/>
              <a:gd name="connsiteX20" fmla="*/ 238463 w 697121"/>
              <a:gd name="connsiteY20" fmla="*/ 620854 h 1134698"/>
              <a:gd name="connsiteX21" fmla="*/ 244723 w 697121"/>
              <a:gd name="connsiteY21" fmla="*/ 495893 h 1134698"/>
              <a:gd name="connsiteX22" fmla="*/ 267006 w 697121"/>
              <a:gd name="connsiteY22" fmla="*/ 493277 h 1134698"/>
              <a:gd name="connsiteX23" fmla="*/ 650479 w 697121"/>
              <a:gd name="connsiteY23" fmla="*/ 434197 h 1134698"/>
              <a:gd name="connsiteX24" fmla="*/ 693277 w 697121"/>
              <a:gd name="connsiteY24" fmla="*/ 458383 h 1134698"/>
              <a:gd name="connsiteX25" fmla="*/ 615803 w 697121"/>
              <a:gd name="connsiteY25" fmla="*/ 558285 h 1134698"/>
              <a:gd name="connsiteX26" fmla="*/ 458356 w 697121"/>
              <a:gd name="connsiteY26" fmla="*/ 569666 h 1134698"/>
              <a:gd name="connsiteX27" fmla="*/ 568319 w 697121"/>
              <a:gd name="connsiteY27" fmla="*/ 454589 h 1134698"/>
              <a:gd name="connsiteX28" fmla="*/ 650479 w 697121"/>
              <a:gd name="connsiteY28" fmla="*/ 434197 h 1134698"/>
              <a:gd name="connsiteX29" fmla="*/ 327327 w 697121"/>
              <a:gd name="connsiteY29" fmla="*/ 220306 h 1134698"/>
              <a:gd name="connsiteX30" fmla="*/ 423904 w 697121"/>
              <a:gd name="connsiteY30" fmla="*/ 271439 h 1134698"/>
              <a:gd name="connsiteX31" fmla="*/ 487013 w 697121"/>
              <a:gd name="connsiteY31" fmla="*/ 416886 h 1134698"/>
              <a:gd name="connsiteX32" fmla="*/ 344709 w 697121"/>
              <a:gd name="connsiteY32" fmla="*/ 350432 h 1134698"/>
              <a:gd name="connsiteX33" fmla="*/ 307586 w 697121"/>
              <a:gd name="connsiteY33" fmla="*/ 231316 h 1134698"/>
              <a:gd name="connsiteX34" fmla="*/ 327327 w 697121"/>
              <a:gd name="connsiteY34" fmla="*/ 220306 h 1134698"/>
              <a:gd name="connsiteX35" fmla="*/ 452749 w 697121"/>
              <a:gd name="connsiteY35" fmla="*/ 808 h 1134698"/>
              <a:gd name="connsiteX36" fmla="*/ 528768 w 697121"/>
              <a:gd name="connsiteY36" fmla="*/ 98912 h 1134698"/>
              <a:gd name="connsiteX37" fmla="*/ 504246 w 697121"/>
              <a:gd name="connsiteY37" fmla="*/ 256131 h 1134698"/>
              <a:gd name="connsiteX38" fmla="*/ 419644 w 697121"/>
              <a:gd name="connsiteY38" fmla="*/ 121552 h 1134698"/>
              <a:gd name="connsiteX39" fmla="*/ 452749 w 697121"/>
              <a:gd name="connsiteY39" fmla="*/ 808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97121" h="1134698">
                <a:moveTo>
                  <a:pt x="381984" y="982802"/>
                </a:moveTo>
                <a:cubicBezTo>
                  <a:pt x="402983" y="983730"/>
                  <a:pt x="417498" y="992086"/>
                  <a:pt x="424291" y="1005703"/>
                </a:cubicBezTo>
                <a:cubicBezTo>
                  <a:pt x="437879" y="1034174"/>
                  <a:pt x="416880" y="1071310"/>
                  <a:pt x="350177" y="1104732"/>
                </a:cubicBezTo>
                <a:cubicBezTo>
                  <a:pt x="290885" y="1134441"/>
                  <a:pt x="208123" y="1146820"/>
                  <a:pt x="194535" y="1119587"/>
                </a:cubicBezTo>
                <a:cubicBezTo>
                  <a:pt x="180948" y="1092354"/>
                  <a:pt x="240239" y="1035412"/>
                  <a:pt x="300767" y="1004465"/>
                </a:cubicBezTo>
                <a:cubicBezTo>
                  <a:pt x="333501" y="988372"/>
                  <a:pt x="360985" y="981873"/>
                  <a:pt x="381984" y="982802"/>
                </a:cubicBezTo>
                <a:close/>
                <a:moveTo>
                  <a:pt x="51887" y="794928"/>
                </a:moveTo>
                <a:cubicBezTo>
                  <a:pt x="72538" y="797438"/>
                  <a:pt x="98623" y="808729"/>
                  <a:pt x="129055" y="830683"/>
                </a:cubicBezTo>
                <a:cubicBezTo>
                  <a:pt x="183709" y="869575"/>
                  <a:pt x="234637" y="936067"/>
                  <a:pt x="217247" y="962413"/>
                </a:cubicBezTo>
                <a:cubicBezTo>
                  <a:pt x="198615" y="987504"/>
                  <a:pt x="120360" y="962413"/>
                  <a:pt x="64464" y="922267"/>
                </a:cubicBezTo>
                <a:cubicBezTo>
                  <a:pt x="4842" y="879612"/>
                  <a:pt x="-11306" y="836956"/>
                  <a:pt x="7326" y="811865"/>
                </a:cubicBezTo>
                <a:cubicBezTo>
                  <a:pt x="16021" y="798692"/>
                  <a:pt x="31237" y="792419"/>
                  <a:pt x="51887" y="794928"/>
                </a:cubicBezTo>
                <a:close/>
                <a:moveTo>
                  <a:pt x="432310" y="775772"/>
                </a:moveTo>
                <a:cubicBezTo>
                  <a:pt x="505190" y="777013"/>
                  <a:pt x="542248" y="801819"/>
                  <a:pt x="542248" y="832828"/>
                </a:cubicBezTo>
                <a:cubicBezTo>
                  <a:pt x="541013" y="863836"/>
                  <a:pt x="505190" y="888643"/>
                  <a:pt x="431075" y="886162"/>
                </a:cubicBezTo>
                <a:cubicBezTo>
                  <a:pt x="364371" y="886162"/>
                  <a:pt x="285314" y="858875"/>
                  <a:pt x="285314" y="829107"/>
                </a:cubicBezTo>
                <a:cubicBezTo>
                  <a:pt x="285314" y="798098"/>
                  <a:pt x="364371" y="774532"/>
                  <a:pt x="432310" y="775772"/>
                </a:cubicBezTo>
                <a:close/>
                <a:moveTo>
                  <a:pt x="267006" y="493277"/>
                </a:moveTo>
                <a:cubicBezTo>
                  <a:pt x="290659" y="497611"/>
                  <a:pt x="317657" y="523385"/>
                  <a:pt x="341133" y="575868"/>
                </a:cubicBezTo>
                <a:cubicBezTo>
                  <a:pt x="368679" y="637099"/>
                  <a:pt x="377443" y="720822"/>
                  <a:pt x="349898" y="733318"/>
                </a:cubicBezTo>
                <a:cubicBezTo>
                  <a:pt x="321100" y="745814"/>
                  <a:pt x="266008" y="683334"/>
                  <a:pt x="238463" y="620854"/>
                </a:cubicBezTo>
                <a:cubicBezTo>
                  <a:pt x="208413" y="554625"/>
                  <a:pt x="215925" y="508389"/>
                  <a:pt x="244723" y="495893"/>
                </a:cubicBezTo>
                <a:cubicBezTo>
                  <a:pt x="251609" y="492769"/>
                  <a:pt x="259122" y="491832"/>
                  <a:pt x="267006" y="493277"/>
                </a:cubicBezTo>
                <a:close/>
                <a:moveTo>
                  <a:pt x="650479" y="434197"/>
                </a:moveTo>
                <a:cubicBezTo>
                  <a:pt x="671722" y="435620"/>
                  <a:pt x="686405" y="444472"/>
                  <a:pt x="693277" y="458383"/>
                </a:cubicBezTo>
                <a:cubicBezTo>
                  <a:pt x="707023" y="486203"/>
                  <a:pt x="684530" y="525406"/>
                  <a:pt x="615803" y="558285"/>
                </a:cubicBezTo>
                <a:cubicBezTo>
                  <a:pt x="555823" y="587371"/>
                  <a:pt x="470851" y="597487"/>
                  <a:pt x="458356" y="569666"/>
                </a:cubicBezTo>
                <a:cubicBezTo>
                  <a:pt x="444610" y="540581"/>
                  <a:pt x="507089" y="483674"/>
                  <a:pt x="568319" y="454589"/>
                </a:cubicBezTo>
                <a:cubicBezTo>
                  <a:pt x="601433" y="438782"/>
                  <a:pt x="629236" y="432775"/>
                  <a:pt x="650479" y="434197"/>
                </a:cubicBezTo>
                <a:close/>
                <a:moveTo>
                  <a:pt x="327327" y="220306"/>
                </a:moveTo>
                <a:cubicBezTo>
                  <a:pt x="350819" y="215486"/>
                  <a:pt x="384925" y="230062"/>
                  <a:pt x="423904" y="271439"/>
                </a:cubicBezTo>
                <a:cubicBezTo>
                  <a:pt x="470927" y="319086"/>
                  <a:pt x="509287" y="394316"/>
                  <a:pt x="487013" y="416886"/>
                </a:cubicBezTo>
                <a:cubicBezTo>
                  <a:pt x="465977" y="438201"/>
                  <a:pt x="392969" y="398078"/>
                  <a:pt x="344709" y="350432"/>
                </a:cubicBezTo>
                <a:cubicBezTo>
                  <a:pt x="293974" y="297770"/>
                  <a:pt x="285312" y="252632"/>
                  <a:pt x="307586" y="231316"/>
                </a:cubicBezTo>
                <a:cubicBezTo>
                  <a:pt x="312845" y="225674"/>
                  <a:pt x="319496" y="221912"/>
                  <a:pt x="327327" y="220306"/>
                </a:cubicBezTo>
                <a:close/>
                <a:moveTo>
                  <a:pt x="452749" y="808"/>
                </a:moveTo>
                <a:cubicBezTo>
                  <a:pt x="482176" y="-5481"/>
                  <a:pt x="512829" y="24705"/>
                  <a:pt x="528768" y="98912"/>
                </a:cubicBezTo>
                <a:cubicBezTo>
                  <a:pt x="542255" y="165573"/>
                  <a:pt x="533672" y="249842"/>
                  <a:pt x="504246" y="256131"/>
                </a:cubicBezTo>
                <a:cubicBezTo>
                  <a:pt x="474819" y="262419"/>
                  <a:pt x="433132" y="189470"/>
                  <a:pt x="419644" y="121552"/>
                </a:cubicBezTo>
                <a:cubicBezTo>
                  <a:pt x="406157" y="49860"/>
                  <a:pt x="422097" y="7096"/>
                  <a:pt x="452749" y="808"/>
                </a:cubicBezTo>
                <a:close/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71871EC-2E07-D24D-8468-1C6ABE4A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805" y="4302001"/>
            <a:ext cx="415394" cy="908612"/>
          </a:xfrm>
          <a:custGeom>
            <a:avLst/>
            <a:gdLst>
              <a:gd name="connsiteX0" fmla="*/ 323062 w 830787"/>
              <a:gd name="connsiteY0" fmla="*/ 1557168 h 1817223"/>
              <a:gd name="connsiteX1" fmla="*/ 436199 w 830787"/>
              <a:gd name="connsiteY1" fmla="*/ 1609421 h 1817223"/>
              <a:gd name="connsiteX2" fmla="*/ 565320 w 830787"/>
              <a:gd name="connsiteY2" fmla="*/ 1802164 h 1817223"/>
              <a:gd name="connsiteX3" fmla="*/ 343082 w 830787"/>
              <a:gd name="connsiteY3" fmla="*/ 1743340 h 1817223"/>
              <a:gd name="connsiteX4" fmla="*/ 257415 w 830787"/>
              <a:gd name="connsiteY4" fmla="*/ 1581886 h 1817223"/>
              <a:gd name="connsiteX5" fmla="*/ 323062 w 830787"/>
              <a:gd name="connsiteY5" fmla="*/ 1557168 h 1817223"/>
              <a:gd name="connsiteX6" fmla="*/ 781186 w 830787"/>
              <a:gd name="connsiteY6" fmla="*/ 1253927 h 1817223"/>
              <a:gd name="connsiteX7" fmla="*/ 811782 w 830787"/>
              <a:gd name="connsiteY7" fmla="*/ 1268072 h 1817223"/>
              <a:gd name="connsiteX8" fmla="*/ 762114 w 830787"/>
              <a:gd name="connsiteY8" fmla="*/ 1446117 h 1817223"/>
              <a:gd name="connsiteX9" fmla="*/ 555991 w 830787"/>
              <a:gd name="connsiteY9" fmla="*/ 1551440 h 1817223"/>
              <a:gd name="connsiteX10" fmla="*/ 641669 w 830787"/>
              <a:gd name="connsiteY10" fmla="*/ 1333272 h 1817223"/>
              <a:gd name="connsiteX11" fmla="*/ 781186 w 830787"/>
              <a:gd name="connsiteY11" fmla="*/ 1253927 h 1817223"/>
              <a:gd name="connsiteX12" fmla="*/ 241058 w 830787"/>
              <a:gd name="connsiteY12" fmla="*/ 1225580 h 1817223"/>
              <a:gd name="connsiteX13" fmla="*/ 361823 w 830787"/>
              <a:gd name="connsiteY13" fmla="*/ 1259480 h 1817223"/>
              <a:gd name="connsiteX14" fmla="*/ 517888 w 830787"/>
              <a:gd name="connsiteY14" fmla="*/ 1431492 h 1817223"/>
              <a:gd name="connsiteX15" fmla="*/ 288745 w 830787"/>
              <a:gd name="connsiteY15" fmla="*/ 1407636 h 1817223"/>
              <a:gd name="connsiteX16" fmla="*/ 179747 w 830787"/>
              <a:gd name="connsiteY16" fmla="*/ 1259480 h 1817223"/>
              <a:gd name="connsiteX17" fmla="*/ 241058 w 830787"/>
              <a:gd name="connsiteY17" fmla="*/ 1225580 h 1817223"/>
              <a:gd name="connsiteX18" fmla="*/ 715253 w 830787"/>
              <a:gd name="connsiteY18" fmla="*/ 968288 h 1817223"/>
              <a:gd name="connsiteX19" fmla="*/ 745868 w 830787"/>
              <a:gd name="connsiteY19" fmla="*/ 982433 h 1817223"/>
              <a:gd name="connsiteX20" fmla="*/ 696200 w 830787"/>
              <a:gd name="connsiteY20" fmla="*/ 1159225 h 1817223"/>
              <a:gd name="connsiteX21" fmla="*/ 490077 w 830787"/>
              <a:gd name="connsiteY21" fmla="*/ 1264547 h 1817223"/>
              <a:gd name="connsiteX22" fmla="*/ 574513 w 830787"/>
              <a:gd name="connsiteY22" fmla="*/ 1047633 h 1817223"/>
              <a:gd name="connsiteX23" fmla="*/ 715253 w 830787"/>
              <a:gd name="connsiteY23" fmla="*/ 968288 h 1817223"/>
              <a:gd name="connsiteX24" fmla="*/ 103499 w 830787"/>
              <a:gd name="connsiteY24" fmla="*/ 859164 h 1817223"/>
              <a:gd name="connsiteX25" fmla="*/ 227490 w 830787"/>
              <a:gd name="connsiteY25" fmla="*/ 881508 h 1817223"/>
              <a:gd name="connsiteX26" fmla="*/ 401798 w 830787"/>
              <a:gd name="connsiteY26" fmla="*/ 1038860 h 1817223"/>
              <a:gd name="connsiteX27" fmla="*/ 167297 w 830787"/>
              <a:gd name="connsiteY27" fmla="*/ 1036343 h 1817223"/>
              <a:gd name="connsiteX28" fmla="*/ 44403 w 830787"/>
              <a:gd name="connsiteY28" fmla="*/ 899132 h 1817223"/>
              <a:gd name="connsiteX29" fmla="*/ 103499 w 830787"/>
              <a:gd name="connsiteY29" fmla="*/ 859164 h 1817223"/>
              <a:gd name="connsiteX30" fmla="*/ 605414 w 830787"/>
              <a:gd name="connsiteY30" fmla="*/ 632286 h 1817223"/>
              <a:gd name="connsiteX31" fmla="*/ 636010 w 830787"/>
              <a:gd name="connsiteY31" fmla="*/ 645734 h 1817223"/>
              <a:gd name="connsiteX32" fmla="*/ 586342 w 830787"/>
              <a:gd name="connsiteY32" fmla="*/ 820353 h 1817223"/>
              <a:gd name="connsiteX33" fmla="*/ 380219 w 830787"/>
              <a:gd name="connsiteY33" fmla="*/ 924382 h 1817223"/>
              <a:gd name="connsiteX34" fmla="*/ 465897 w 830787"/>
              <a:gd name="connsiteY34" fmla="*/ 710133 h 1817223"/>
              <a:gd name="connsiteX35" fmla="*/ 605414 w 830787"/>
              <a:gd name="connsiteY35" fmla="*/ 632286 h 1817223"/>
              <a:gd name="connsiteX36" fmla="*/ 72418 w 830787"/>
              <a:gd name="connsiteY36" fmla="*/ 520625 h 1817223"/>
              <a:gd name="connsiteX37" fmla="*/ 190152 w 830787"/>
              <a:gd name="connsiteY37" fmla="*/ 563425 h 1817223"/>
              <a:gd name="connsiteX38" fmla="*/ 332859 w 830787"/>
              <a:gd name="connsiteY38" fmla="*/ 745209 h 1817223"/>
              <a:gd name="connsiteX39" fmla="*/ 104527 w 830787"/>
              <a:gd name="connsiteY39" fmla="*/ 704121 h 1817223"/>
              <a:gd name="connsiteX40" fmla="*/ 7734 w 830787"/>
              <a:gd name="connsiteY40" fmla="*/ 549729 h 1817223"/>
              <a:gd name="connsiteX41" fmla="*/ 72418 w 830787"/>
              <a:gd name="connsiteY41" fmla="*/ 520625 h 1817223"/>
              <a:gd name="connsiteX42" fmla="*/ 610268 w 830787"/>
              <a:gd name="connsiteY42" fmla="*/ 404999 h 1817223"/>
              <a:gd name="connsiteX43" fmla="*/ 674738 w 830787"/>
              <a:gd name="connsiteY43" fmla="*/ 435741 h 1817223"/>
              <a:gd name="connsiteX44" fmla="*/ 574555 w 830787"/>
              <a:gd name="connsiteY44" fmla="*/ 588048 h 1817223"/>
              <a:gd name="connsiteX45" fmla="*/ 346980 w 830787"/>
              <a:gd name="connsiteY45" fmla="*/ 624252 h 1817223"/>
              <a:gd name="connsiteX46" fmla="*/ 492925 w 830787"/>
              <a:gd name="connsiteY46" fmla="*/ 444480 h 1817223"/>
              <a:gd name="connsiteX47" fmla="*/ 610268 w 830787"/>
              <a:gd name="connsiteY47" fmla="*/ 404999 h 1817223"/>
              <a:gd name="connsiteX48" fmla="*/ 171424 w 830787"/>
              <a:gd name="connsiteY48" fmla="*/ 187036 h 1817223"/>
              <a:gd name="connsiteX49" fmla="*/ 295360 w 830787"/>
              <a:gd name="connsiteY49" fmla="*/ 290152 h 1817223"/>
              <a:gd name="connsiteX50" fmla="*/ 339984 w 830787"/>
              <a:gd name="connsiteY50" fmla="*/ 519533 h 1817223"/>
              <a:gd name="connsiteX51" fmla="*/ 156530 w 830787"/>
              <a:gd name="connsiteY51" fmla="*/ 379147 h 1817223"/>
              <a:gd name="connsiteX52" fmla="*/ 139176 w 830787"/>
              <a:gd name="connsiteY52" fmla="*/ 196143 h 1817223"/>
              <a:gd name="connsiteX53" fmla="*/ 171424 w 830787"/>
              <a:gd name="connsiteY53" fmla="*/ 187036 h 1817223"/>
              <a:gd name="connsiteX54" fmla="*/ 578228 w 830787"/>
              <a:gd name="connsiteY54" fmla="*/ 97 h 1817223"/>
              <a:gd name="connsiteX55" fmla="*/ 611701 w 830787"/>
              <a:gd name="connsiteY55" fmla="*/ 8127 h 1817223"/>
              <a:gd name="connsiteX56" fmla="*/ 594162 w 830787"/>
              <a:gd name="connsiteY56" fmla="*/ 191130 h 1817223"/>
              <a:gd name="connsiteX57" fmla="*/ 407498 w 830787"/>
              <a:gd name="connsiteY57" fmla="*/ 331517 h 1817223"/>
              <a:gd name="connsiteX58" fmla="*/ 453851 w 830787"/>
              <a:gd name="connsiteY58" fmla="*/ 103389 h 1817223"/>
              <a:gd name="connsiteX59" fmla="*/ 578228 w 830787"/>
              <a:gd name="connsiteY59" fmla="*/ 97 h 181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30787" h="1817223">
                <a:moveTo>
                  <a:pt x="323062" y="1557168"/>
                </a:moveTo>
                <a:cubicBezTo>
                  <a:pt x="353325" y="1560609"/>
                  <a:pt x="391503" y="1576880"/>
                  <a:pt x="436199" y="1609421"/>
                </a:cubicBezTo>
                <a:cubicBezTo>
                  <a:pt x="516900" y="1666994"/>
                  <a:pt x="592635" y="1765868"/>
                  <a:pt x="565320" y="1802164"/>
                </a:cubicBezTo>
                <a:cubicBezTo>
                  <a:pt x="540489" y="1839711"/>
                  <a:pt x="422542" y="1802164"/>
                  <a:pt x="343082" y="1743340"/>
                </a:cubicBezTo>
                <a:cubicBezTo>
                  <a:pt x="254932" y="1682013"/>
                  <a:pt x="231342" y="1619434"/>
                  <a:pt x="257415" y="1581886"/>
                </a:cubicBezTo>
                <a:cubicBezTo>
                  <a:pt x="270451" y="1563112"/>
                  <a:pt x="292799" y="1553726"/>
                  <a:pt x="323062" y="1557168"/>
                </a:cubicBezTo>
                <a:close/>
                <a:moveTo>
                  <a:pt x="781186" y="1253927"/>
                </a:moveTo>
                <a:cubicBezTo>
                  <a:pt x="793079" y="1255455"/>
                  <a:pt x="803401" y="1260235"/>
                  <a:pt x="811782" y="1268072"/>
                </a:cubicBezTo>
                <a:cubicBezTo>
                  <a:pt x="845309" y="1299418"/>
                  <a:pt x="837858" y="1363364"/>
                  <a:pt x="762114" y="1446117"/>
                </a:cubicBezTo>
                <a:cubicBezTo>
                  <a:pt x="696304" y="1518840"/>
                  <a:pt x="589517" y="1581532"/>
                  <a:pt x="555991" y="1551440"/>
                </a:cubicBezTo>
                <a:cubicBezTo>
                  <a:pt x="522465" y="1518840"/>
                  <a:pt x="574617" y="1407248"/>
                  <a:pt x="641669" y="1333272"/>
                </a:cubicBezTo>
                <a:cubicBezTo>
                  <a:pt x="695683" y="1274028"/>
                  <a:pt x="745506" y="1249343"/>
                  <a:pt x="781186" y="1253927"/>
                </a:cubicBezTo>
                <a:close/>
                <a:moveTo>
                  <a:pt x="241058" y="1225580"/>
                </a:moveTo>
                <a:cubicBezTo>
                  <a:pt x="271714" y="1224325"/>
                  <a:pt x="312278" y="1234369"/>
                  <a:pt x="361823" y="1259480"/>
                </a:cubicBezTo>
                <a:cubicBezTo>
                  <a:pt x="448526" y="1303425"/>
                  <a:pt x="537706" y="1390058"/>
                  <a:pt x="517888" y="1431492"/>
                </a:cubicBezTo>
                <a:cubicBezTo>
                  <a:pt x="498070" y="1471669"/>
                  <a:pt x="376686" y="1452836"/>
                  <a:pt x="288745" y="1407636"/>
                </a:cubicBezTo>
                <a:cubicBezTo>
                  <a:pt x="193372" y="1358669"/>
                  <a:pt x="159929" y="1300914"/>
                  <a:pt x="179747" y="1259480"/>
                </a:cubicBezTo>
                <a:cubicBezTo>
                  <a:pt x="189656" y="1239391"/>
                  <a:pt x="210403" y="1226836"/>
                  <a:pt x="241058" y="1225580"/>
                </a:cubicBezTo>
                <a:close/>
                <a:moveTo>
                  <a:pt x="715253" y="968288"/>
                </a:moveTo>
                <a:cubicBezTo>
                  <a:pt x="727165" y="969816"/>
                  <a:pt x="737487" y="974596"/>
                  <a:pt x="745868" y="982433"/>
                </a:cubicBezTo>
                <a:cubicBezTo>
                  <a:pt x="779395" y="1013779"/>
                  <a:pt x="770703" y="1077725"/>
                  <a:pt x="696200" y="1159225"/>
                </a:cubicBezTo>
                <a:cubicBezTo>
                  <a:pt x="629148" y="1233201"/>
                  <a:pt x="522362" y="1295893"/>
                  <a:pt x="490077" y="1264547"/>
                </a:cubicBezTo>
                <a:cubicBezTo>
                  <a:pt x="456551" y="1233201"/>
                  <a:pt x="507461" y="1121609"/>
                  <a:pt x="574513" y="1047633"/>
                </a:cubicBezTo>
                <a:cubicBezTo>
                  <a:pt x="629459" y="988389"/>
                  <a:pt x="679515" y="963704"/>
                  <a:pt x="715253" y="968288"/>
                </a:cubicBezTo>
                <a:close/>
                <a:moveTo>
                  <a:pt x="103499" y="859164"/>
                </a:moveTo>
                <a:cubicBezTo>
                  <a:pt x="134066" y="855073"/>
                  <a:pt x="175448" y="861367"/>
                  <a:pt x="227490" y="881508"/>
                </a:cubicBezTo>
                <a:cubicBezTo>
                  <a:pt x="320287" y="918014"/>
                  <a:pt x="416846" y="996061"/>
                  <a:pt x="401798" y="1038860"/>
                </a:cubicBezTo>
                <a:cubicBezTo>
                  <a:pt x="384242" y="1081660"/>
                  <a:pt x="261348" y="1072848"/>
                  <a:pt x="167297" y="1036343"/>
                </a:cubicBezTo>
                <a:cubicBezTo>
                  <a:pt x="66975" y="997319"/>
                  <a:pt x="28101" y="941931"/>
                  <a:pt x="44403" y="899132"/>
                </a:cubicBezTo>
                <a:cubicBezTo>
                  <a:pt x="53181" y="877732"/>
                  <a:pt x="72932" y="863256"/>
                  <a:pt x="103499" y="859164"/>
                </a:cubicBezTo>
                <a:close/>
                <a:moveTo>
                  <a:pt x="605414" y="632286"/>
                </a:moveTo>
                <a:cubicBezTo>
                  <a:pt x="617307" y="633737"/>
                  <a:pt x="627629" y="638303"/>
                  <a:pt x="636010" y="645734"/>
                </a:cubicBezTo>
                <a:cubicBezTo>
                  <a:pt x="669537" y="676695"/>
                  <a:pt x="660845" y="739855"/>
                  <a:pt x="586342" y="820353"/>
                </a:cubicBezTo>
                <a:cubicBezTo>
                  <a:pt x="519290" y="893421"/>
                  <a:pt x="412504" y="955343"/>
                  <a:pt x="380219" y="924382"/>
                </a:cubicBezTo>
                <a:cubicBezTo>
                  <a:pt x="346693" y="894659"/>
                  <a:pt x="397603" y="784439"/>
                  <a:pt x="465897" y="710133"/>
                </a:cubicBezTo>
                <a:cubicBezTo>
                  <a:pt x="519911" y="651617"/>
                  <a:pt x="569734" y="627932"/>
                  <a:pt x="605414" y="632286"/>
                </a:cubicBezTo>
                <a:close/>
                <a:moveTo>
                  <a:pt x="72418" y="520625"/>
                </a:moveTo>
                <a:cubicBezTo>
                  <a:pt x="103287" y="521715"/>
                  <a:pt x="142996" y="534788"/>
                  <a:pt x="190152" y="563425"/>
                </a:cubicBezTo>
                <a:cubicBezTo>
                  <a:pt x="273294" y="614474"/>
                  <a:pt x="356436" y="706611"/>
                  <a:pt x="332859" y="745209"/>
                </a:cubicBezTo>
                <a:cubicBezTo>
                  <a:pt x="309281" y="785052"/>
                  <a:pt x="190152" y="756415"/>
                  <a:pt x="104527" y="704121"/>
                </a:cubicBezTo>
                <a:cubicBezTo>
                  <a:pt x="13939" y="649337"/>
                  <a:pt x="-15843" y="588327"/>
                  <a:pt x="7734" y="549729"/>
                </a:cubicBezTo>
                <a:cubicBezTo>
                  <a:pt x="19523" y="530430"/>
                  <a:pt x="41550" y="519536"/>
                  <a:pt x="72418" y="520625"/>
                </a:cubicBezTo>
                <a:close/>
                <a:moveTo>
                  <a:pt x="610268" y="404999"/>
                </a:moveTo>
                <a:cubicBezTo>
                  <a:pt x="641344" y="404531"/>
                  <a:pt x="663606" y="415767"/>
                  <a:pt x="674738" y="435741"/>
                </a:cubicBezTo>
                <a:cubicBezTo>
                  <a:pt x="697000" y="474442"/>
                  <a:pt x="669790" y="531869"/>
                  <a:pt x="574555" y="588048"/>
                </a:cubicBezTo>
                <a:cubicBezTo>
                  <a:pt x="489214" y="636736"/>
                  <a:pt x="369243" y="664202"/>
                  <a:pt x="346980" y="624252"/>
                </a:cubicBezTo>
                <a:cubicBezTo>
                  <a:pt x="324717" y="585551"/>
                  <a:pt x="407584" y="494417"/>
                  <a:pt x="492925" y="444480"/>
                </a:cubicBezTo>
                <a:cubicBezTo>
                  <a:pt x="539306" y="417639"/>
                  <a:pt x="579193" y="405467"/>
                  <a:pt x="610268" y="404999"/>
                </a:cubicBezTo>
                <a:close/>
                <a:moveTo>
                  <a:pt x="171424" y="187036"/>
                </a:moveTo>
                <a:cubicBezTo>
                  <a:pt x="206809" y="187917"/>
                  <a:pt x="250736" y="219645"/>
                  <a:pt x="295360" y="290152"/>
                </a:cubicBezTo>
                <a:cubicBezTo>
                  <a:pt x="347421" y="375386"/>
                  <a:pt x="378410" y="495717"/>
                  <a:pt x="339984" y="519533"/>
                </a:cubicBezTo>
                <a:cubicBezTo>
                  <a:pt x="301557" y="543349"/>
                  <a:pt x="208591" y="464381"/>
                  <a:pt x="156530" y="379147"/>
                </a:cubicBezTo>
                <a:cubicBezTo>
                  <a:pt x="99510" y="287645"/>
                  <a:pt x="100750" y="219959"/>
                  <a:pt x="139176" y="196143"/>
                </a:cubicBezTo>
                <a:cubicBezTo>
                  <a:pt x="148782" y="189876"/>
                  <a:pt x="159629" y="186742"/>
                  <a:pt x="171424" y="187036"/>
                </a:cubicBezTo>
                <a:close/>
                <a:moveTo>
                  <a:pt x="578228" y="97"/>
                </a:moveTo>
                <a:cubicBezTo>
                  <a:pt x="590404" y="-569"/>
                  <a:pt x="601679" y="2173"/>
                  <a:pt x="611701" y="8127"/>
                </a:cubicBezTo>
                <a:cubicBezTo>
                  <a:pt x="649284" y="33196"/>
                  <a:pt x="653042" y="97121"/>
                  <a:pt x="594162" y="191130"/>
                </a:cubicBezTo>
                <a:cubicBezTo>
                  <a:pt x="540293" y="275111"/>
                  <a:pt x="446334" y="356586"/>
                  <a:pt x="407498" y="331517"/>
                </a:cubicBezTo>
                <a:cubicBezTo>
                  <a:pt x="368662" y="307701"/>
                  <a:pt x="399982" y="188623"/>
                  <a:pt x="453851" y="103389"/>
                </a:cubicBezTo>
                <a:cubicBezTo>
                  <a:pt x="497072" y="34763"/>
                  <a:pt x="541702" y="2094"/>
                  <a:pt x="578228" y="97"/>
                </a:cubicBezTo>
                <a:close/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3" name="Freeform 115">
            <a:extLst>
              <a:ext uri="{FF2B5EF4-FFF2-40B4-BE49-F238E27FC236}">
                <a16:creationId xmlns:a16="http://schemas.microsoft.com/office/drawing/2014/main" id="{70F880A9-6D98-8A4D-8C07-4B878303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727" y="4431482"/>
            <a:ext cx="197746" cy="878888"/>
          </a:xfrm>
          <a:custGeom>
            <a:avLst/>
            <a:gdLst>
              <a:gd name="T0" fmla="*/ 175527 w 319"/>
              <a:gd name="T1" fmla="*/ 921044 h 1411"/>
              <a:gd name="T2" fmla="*/ 170326 w 319"/>
              <a:gd name="T3" fmla="*/ 920391 h 1411"/>
              <a:gd name="T4" fmla="*/ 170326 w 319"/>
              <a:gd name="T5" fmla="*/ 920391 h 1411"/>
              <a:gd name="T6" fmla="*/ 98165 w 319"/>
              <a:gd name="T7" fmla="*/ 431127 h 1411"/>
              <a:gd name="T8" fmla="*/ 98165 w 319"/>
              <a:gd name="T9" fmla="*/ 431127 h 1411"/>
              <a:gd name="T10" fmla="*/ 106616 w 319"/>
              <a:gd name="T11" fmla="*/ 0 h 1411"/>
              <a:gd name="T12" fmla="*/ 111817 w 319"/>
              <a:gd name="T13" fmla="*/ 2613 h 1411"/>
              <a:gd name="T14" fmla="*/ 111817 w 319"/>
              <a:gd name="T15" fmla="*/ 2613 h 1411"/>
              <a:gd name="T16" fmla="*/ 104016 w 319"/>
              <a:gd name="T17" fmla="*/ 429167 h 1411"/>
              <a:gd name="T18" fmla="*/ 104016 w 319"/>
              <a:gd name="T19" fmla="*/ 429167 h 1411"/>
              <a:gd name="T20" fmla="*/ 181378 w 319"/>
              <a:gd name="T21" fmla="*/ 779948 h 1411"/>
              <a:gd name="T22" fmla="*/ 181378 w 319"/>
              <a:gd name="T23" fmla="*/ 779948 h 1411"/>
              <a:gd name="T24" fmla="*/ 175527 w 319"/>
              <a:gd name="T25" fmla="*/ 921044 h 14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19" h="1411">
                <a:moveTo>
                  <a:pt x="270" y="1410"/>
                </a:moveTo>
                <a:lnTo>
                  <a:pt x="262" y="1409"/>
                </a:lnTo>
                <a:cubicBezTo>
                  <a:pt x="262" y="1405"/>
                  <a:pt x="318" y="1081"/>
                  <a:pt x="151" y="660"/>
                </a:cubicBezTo>
                <a:cubicBezTo>
                  <a:pt x="0" y="278"/>
                  <a:pt x="162" y="3"/>
                  <a:pt x="164" y="0"/>
                </a:cubicBezTo>
                <a:lnTo>
                  <a:pt x="172" y="4"/>
                </a:lnTo>
                <a:cubicBezTo>
                  <a:pt x="170" y="8"/>
                  <a:pt x="10" y="279"/>
                  <a:pt x="160" y="657"/>
                </a:cubicBezTo>
                <a:cubicBezTo>
                  <a:pt x="248" y="878"/>
                  <a:pt x="273" y="1072"/>
                  <a:pt x="279" y="1194"/>
                </a:cubicBezTo>
                <a:cubicBezTo>
                  <a:pt x="285" y="1327"/>
                  <a:pt x="270" y="1409"/>
                  <a:pt x="270" y="1410"/>
                </a:cubicBezTo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89332B7-D2DC-9A4A-B2F9-3C954062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404" y="5332342"/>
            <a:ext cx="252055" cy="397559"/>
          </a:xfrm>
          <a:custGeom>
            <a:avLst/>
            <a:gdLst>
              <a:gd name="connsiteX0" fmla="*/ 65918 w 504110"/>
              <a:gd name="connsiteY0" fmla="*/ 774518 h 795117"/>
              <a:gd name="connsiteX1" fmla="*/ 443678 w 504110"/>
              <a:gd name="connsiteY1" fmla="*/ 774518 h 795117"/>
              <a:gd name="connsiteX2" fmla="*/ 442428 w 504110"/>
              <a:gd name="connsiteY2" fmla="*/ 795117 h 795117"/>
              <a:gd name="connsiteX3" fmla="*/ 67169 w 504110"/>
              <a:gd name="connsiteY3" fmla="*/ 795117 h 795117"/>
              <a:gd name="connsiteX4" fmla="*/ 5495 w 504110"/>
              <a:gd name="connsiteY4" fmla="*/ 38451 h 795117"/>
              <a:gd name="connsiteX5" fmla="*/ 504110 w 504110"/>
              <a:gd name="connsiteY5" fmla="*/ 38451 h 795117"/>
              <a:gd name="connsiteX6" fmla="*/ 502866 w 504110"/>
              <a:gd name="connsiteY6" fmla="*/ 53833 h 795117"/>
              <a:gd name="connsiteX7" fmla="*/ 7982 w 504110"/>
              <a:gd name="connsiteY7" fmla="*/ 53833 h 795117"/>
              <a:gd name="connsiteX8" fmla="*/ 0 w 504110"/>
              <a:gd name="connsiteY8" fmla="*/ 0 h 795117"/>
              <a:gd name="connsiteX9" fmla="*/ 504109 w 504110"/>
              <a:gd name="connsiteY9" fmla="*/ 0 h 795117"/>
              <a:gd name="connsiteX10" fmla="*/ 502867 w 504110"/>
              <a:gd name="connsiteY10" fmla="*/ 20599 h 795117"/>
              <a:gd name="connsiteX11" fmla="*/ 1242 w 504110"/>
              <a:gd name="connsiteY11" fmla="*/ 20599 h 79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110" h="795117">
                <a:moveTo>
                  <a:pt x="65918" y="774518"/>
                </a:moveTo>
                <a:lnTo>
                  <a:pt x="443678" y="774518"/>
                </a:lnTo>
                <a:lnTo>
                  <a:pt x="442428" y="795117"/>
                </a:lnTo>
                <a:lnTo>
                  <a:pt x="67169" y="795117"/>
                </a:lnTo>
                <a:close/>
                <a:moveTo>
                  <a:pt x="5495" y="38451"/>
                </a:moveTo>
                <a:lnTo>
                  <a:pt x="504110" y="38451"/>
                </a:lnTo>
                <a:lnTo>
                  <a:pt x="502866" y="53833"/>
                </a:lnTo>
                <a:lnTo>
                  <a:pt x="7982" y="53833"/>
                </a:lnTo>
                <a:close/>
                <a:moveTo>
                  <a:pt x="0" y="0"/>
                </a:moveTo>
                <a:lnTo>
                  <a:pt x="504109" y="0"/>
                </a:lnTo>
                <a:lnTo>
                  <a:pt x="502867" y="20599"/>
                </a:lnTo>
                <a:lnTo>
                  <a:pt x="1242" y="20599"/>
                </a:ln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5" name="Freeform 120">
            <a:extLst>
              <a:ext uri="{FF2B5EF4-FFF2-40B4-BE49-F238E27FC236}">
                <a16:creationId xmlns:a16="http://schemas.microsoft.com/office/drawing/2014/main" id="{33E49CA8-4087-4A47-AF8A-7CD6C468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16" y="2415536"/>
            <a:ext cx="653660" cy="653673"/>
          </a:xfrm>
          <a:custGeom>
            <a:avLst/>
            <a:gdLst>
              <a:gd name="T0" fmla="*/ 14349 w 1051"/>
              <a:gd name="T1" fmla="*/ 670510 h 1051"/>
              <a:gd name="T2" fmla="*/ 670510 w 1051"/>
              <a:gd name="T3" fmla="*/ 670510 h 1051"/>
              <a:gd name="T4" fmla="*/ 670510 w 1051"/>
              <a:gd name="T5" fmla="*/ 14349 h 1051"/>
              <a:gd name="T6" fmla="*/ 14349 w 1051"/>
              <a:gd name="T7" fmla="*/ 14349 h 1051"/>
              <a:gd name="T8" fmla="*/ 14349 w 1051"/>
              <a:gd name="T9" fmla="*/ 670510 h 1051"/>
              <a:gd name="T10" fmla="*/ 684860 w 1051"/>
              <a:gd name="T11" fmla="*/ 684860 h 1051"/>
              <a:gd name="T12" fmla="*/ 0 w 1051"/>
              <a:gd name="T13" fmla="*/ 684860 h 1051"/>
              <a:gd name="T14" fmla="*/ 0 w 1051"/>
              <a:gd name="T15" fmla="*/ 0 h 1051"/>
              <a:gd name="T16" fmla="*/ 684860 w 1051"/>
              <a:gd name="T17" fmla="*/ 0 h 1051"/>
              <a:gd name="T18" fmla="*/ 684860 w 1051"/>
              <a:gd name="T19" fmla="*/ 684860 h 10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1" h="1051">
                <a:moveTo>
                  <a:pt x="22" y="1028"/>
                </a:moveTo>
                <a:lnTo>
                  <a:pt x="1028" y="1028"/>
                </a:lnTo>
                <a:lnTo>
                  <a:pt x="1028" y="22"/>
                </a:lnTo>
                <a:lnTo>
                  <a:pt x="22" y="22"/>
                </a:lnTo>
                <a:lnTo>
                  <a:pt x="22" y="1028"/>
                </a:lnTo>
                <a:close/>
                <a:moveTo>
                  <a:pt x="1050" y="1050"/>
                </a:moveTo>
                <a:lnTo>
                  <a:pt x="0" y="1050"/>
                </a:lnTo>
                <a:lnTo>
                  <a:pt x="0" y="0"/>
                </a:lnTo>
                <a:lnTo>
                  <a:pt x="1050" y="0"/>
                </a:lnTo>
                <a:lnTo>
                  <a:pt x="1050" y="105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6" name="Freeform 121">
            <a:extLst>
              <a:ext uri="{FF2B5EF4-FFF2-40B4-BE49-F238E27FC236}">
                <a16:creationId xmlns:a16="http://schemas.microsoft.com/office/drawing/2014/main" id="{2D997A9A-C3B6-9441-B1C6-5BF07623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054" y="2544620"/>
            <a:ext cx="398237" cy="398247"/>
          </a:xfrm>
          <a:custGeom>
            <a:avLst/>
            <a:gdLst>
              <a:gd name="T0" fmla="*/ 416991 w 641"/>
              <a:gd name="T1" fmla="*/ 416993 h 641"/>
              <a:gd name="T2" fmla="*/ 0 w 641"/>
              <a:gd name="T3" fmla="*/ 416993 h 641"/>
              <a:gd name="T4" fmla="*/ 0 w 641"/>
              <a:gd name="T5" fmla="*/ 0 h 641"/>
              <a:gd name="T6" fmla="*/ 416991 w 641"/>
              <a:gd name="T7" fmla="*/ 0 h 641"/>
              <a:gd name="T8" fmla="*/ 416991 w 641"/>
              <a:gd name="T9" fmla="*/ 416993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1" h="641">
                <a:moveTo>
                  <a:pt x="640" y="640"/>
                </a:moveTo>
                <a:lnTo>
                  <a:pt x="0" y="640"/>
                </a:lnTo>
                <a:lnTo>
                  <a:pt x="0" y="0"/>
                </a:lnTo>
                <a:lnTo>
                  <a:pt x="640" y="0"/>
                </a:lnTo>
                <a:lnTo>
                  <a:pt x="640" y="640"/>
                </a:lnTo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7" name="Freeform 122">
            <a:extLst>
              <a:ext uri="{FF2B5EF4-FFF2-40B4-BE49-F238E27FC236}">
                <a16:creationId xmlns:a16="http://schemas.microsoft.com/office/drawing/2014/main" id="{4E4B9974-E8B4-614F-87DA-CEDCEBCF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612" y="2355111"/>
            <a:ext cx="832181" cy="832196"/>
          </a:xfrm>
          <a:custGeom>
            <a:avLst/>
            <a:gdLst>
              <a:gd name="T0" fmla="*/ 872079 w 1334"/>
              <a:gd name="T1" fmla="*/ 436039 h 1335"/>
              <a:gd name="T2" fmla="*/ 872079 w 1334"/>
              <a:gd name="T3" fmla="*/ 436039 h 1335"/>
              <a:gd name="T4" fmla="*/ 435712 w 1334"/>
              <a:gd name="T5" fmla="*/ 872077 h 1335"/>
              <a:gd name="T6" fmla="*/ 435712 w 1334"/>
              <a:gd name="T7" fmla="*/ 872077 h 1335"/>
              <a:gd name="T8" fmla="*/ 0 w 1334"/>
              <a:gd name="T9" fmla="*/ 436039 h 1335"/>
              <a:gd name="T10" fmla="*/ 0 w 1334"/>
              <a:gd name="T11" fmla="*/ 436039 h 1335"/>
              <a:gd name="T12" fmla="*/ 435712 w 1334"/>
              <a:gd name="T13" fmla="*/ 0 h 1335"/>
              <a:gd name="T14" fmla="*/ 435712 w 1334"/>
              <a:gd name="T15" fmla="*/ 0 h 1335"/>
              <a:gd name="T16" fmla="*/ 872079 w 1334"/>
              <a:gd name="T17" fmla="*/ 436039 h 1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34" h="1335">
                <a:moveTo>
                  <a:pt x="1333" y="667"/>
                </a:moveTo>
                <a:lnTo>
                  <a:pt x="1333" y="667"/>
                </a:lnTo>
                <a:cubicBezTo>
                  <a:pt x="1333" y="1035"/>
                  <a:pt x="1035" y="1334"/>
                  <a:pt x="666" y="1334"/>
                </a:cubicBezTo>
                <a:cubicBezTo>
                  <a:pt x="298" y="1334"/>
                  <a:pt x="0" y="1035"/>
                  <a:pt x="0" y="667"/>
                </a:cubicBezTo>
                <a:cubicBezTo>
                  <a:pt x="0" y="299"/>
                  <a:pt x="298" y="0"/>
                  <a:pt x="666" y="0"/>
                </a:cubicBezTo>
                <a:cubicBezTo>
                  <a:pt x="1035" y="0"/>
                  <a:pt x="1333" y="299"/>
                  <a:pt x="1333" y="667"/>
                </a:cubicBezTo>
              </a:path>
            </a:pathLst>
          </a:custGeom>
          <a:solidFill>
            <a:srgbClr val="A920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8" name="Freeform 123">
            <a:extLst>
              <a:ext uri="{FF2B5EF4-FFF2-40B4-BE49-F238E27FC236}">
                <a16:creationId xmlns:a16="http://schemas.microsoft.com/office/drawing/2014/main" id="{600818C1-1FE6-904D-ACD3-40FD3E44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583" y="2374336"/>
            <a:ext cx="790983" cy="790999"/>
          </a:xfrm>
          <a:custGeom>
            <a:avLst/>
            <a:gdLst>
              <a:gd name="T0" fmla="*/ 828873 w 1268"/>
              <a:gd name="T1" fmla="*/ 414764 h 1268"/>
              <a:gd name="T2" fmla="*/ 828873 w 1268"/>
              <a:gd name="T3" fmla="*/ 414764 h 1268"/>
              <a:gd name="T4" fmla="*/ 414109 w 1268"/>
              <a:gd name="T5" fmla="*/ 828873 h 1268"/>
              <a:gd name="T6" fmla="*/ 414109 w 1268"/>
              <a:gd name="T7" fmla="*/ 828873 h 1268"/>
              <a:gd name="T8" fmla="*/ 0 w 1268"/>
              <a:gd name="T9" fmla="*/ 414764 h 1268"/>
              <a:gd name="T10" fmla="*/ 0 w 1268"/>
              <a:gd name="T11" fmla="*/ 414764 h 1268"/>
              <a:gd name="T12" fmla="*/ 414109 w 1268"/>
              <a:gd name="T13" fmla="*/ 0 h 1268"/>
              <a:gd name="T14" fmla="*/ 414109 w 1268"/>
              <a:gd name="T15" fmla="*/ 0 h 1268"/>
              <a:gd name="T16" fmla="*/ 828873 w 1268"/>
              <a:gd name="T17" fmla="*/ 414764 h 1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68" h="1268">
                <a:moveTo>
                  <a:pt x="1267" y="634"/>
                </a:moveTo>
                <a:lnTo>
                  <a:pt x="1267" y="634"/>
                </a:lnTo>
                <a:cubicBezTo>
                  <a:pt x="1267" y="984"/>
                  <a:pt x="983" y="1267"/>
                  <a:pt x="633" y="1267"/>
                </a:cubicBezTo>
                <a:cubicBezTo>
                  <a:pt x="283" y="1267"/>
                  <a:pt x="0" y="984"/>
                  <a:pt x="0" y="634"/>
                </a:cubicBezTo>
                <a:cubicBezTo>
                  <a:pt x="0" y="284"/>
                  <a:pt x="283" y="0"/>
                  <a:pt x="633" y="0"/>
                </a:cubicBezTo>
                <a:cubicBezTo>
                  <a:pt x="983" y="0"/>
                  <a:pt x="1267" y="284"/>
                  <a:pt x="1267" y="634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9" name="Freeform 124">
            <a:extLst>
              <a:ext uri="{FF2B5EF4-FFF2-40B4-BE49-F238E27FC236}">
                <a16:creationId xmlns:a16="http://schemas.microsoft.com/office/drawing/2014/main" id="{930B18EA-4E69-9449-A681-C9F51840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963" y="2467719"/>
            <a:ext cx="604224" cy="601490"/>
          </a:xfrm>
          <a:custGeom>
            <a:avLst/>
            <a:gdLst>
              <a:gd name="T0" fmla="*/ 633012 w 968"/>
              <a:gd name="T1" fmla="*/ 315067 h 967"/>
              <a:gd name="T2" fmla="*/ 633012 w 968"/>
              <a:gd name="T3" fmla="*/ 315067 h 967"/>
              <a:gd name="T4" fmla="*/ 316179 w 968"/>
              <a:gd name="T5" fmla="*/ 630135 h 967"/>
              <a:gd name="T6" fmla="*/ 316179 w 968"/>
              <a:gd name="T7" fmla="*/ 630135 h 967"/>
              <a:gd name="T8" fmla="*/ 0 w 968"/>
              <a:gd name="T9" fmla="*/ 315067 h 967"/>
              <a:gd name="T10" fmla="*/ 0 w 968"/>
              <a:gd name="T11" fmla="*/ 315067 h 967"/>
              <a:gd name="T12" fmla="*/ 316179 w 968"/>
              <a:gd name="T13" fmla="*/ 0 h 967"/>
              <a:gd name="T14" fmla="*/ 316179 w 968"/>
              <a:gd name="T15" fmla="*/ 0 h 967"/>
              <a:gd name="T16" fmla="*/ 633012 w 968"/>
              <a:gd name="T17" fmla="*/ 315067 h 9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68" h="967">
                <a:moveTo>
                  <a:pt x="967" y="483"/>
                </a:moveTo>
                <a:lnTo>
                  <a:pt x="967" y="483"/>
                </a:lnTo>
                <a:cubicBezTo>
                  <a:pt x="967" y="750"/>
                  <a:pt x="750" y="966"/>
                  <a:pt x="483" y="966"/>
                </a:cubicBezTo>
                <a:cubicBezTo>
                  <a:pt x="217" y="966"/>
                  <a:pt x="0" y="750"/>
                  <a:pt x="0" y="483"/>
                </a:cubicBezTo>
                <a:cubicBezTo>
                  <a:pt x="0" y="216"/>
                  <a:pt x="217" y="0"/>
                  <a:pt x="483" y="0"/>
                </a:cubicBezTo>
                <a:cubicBezTo>
                  <a:pt x="750" y="0"/>
                  <a:pt x="967" y="216"/>
                  <a:pt x="967" y="4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0" name="Freeform 125">
            <a:extLst>
              <a:ext uri="{FF2B5EF4-FFF2-40B4-BE49-F238E27FC236}">
                <a16:creationId xmlns:a16="http://schemas.microsoft.com/office/drawing/2014/main" id="{8DE17B02-8F8B-1742-BCED-97DB910F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752" y="2632510"/>
            <a:ext cx="271902" cy="271907"/>
          </a:xfrm>
          <a:custGeom>
            <a:avLst/>
            <a:gdLst>
              <a:gd name="T0" fmla="*/ 284497 w 436"/>
              <a:gd name="T1" fmla="*/ 142576 h 436"/>
              <a:gd name="T2" fmla="*/ 284497 w 436"/>
              <a:gd name="T3" fmla="*/ 142576 h 436"/>
              <a:gd name="T4" fmla="*/ 141921 w 436"/>
              <a:gd name="T5" fmla="*/ 284497 h 436"/>
              <a:gd name="T6" fmla="*/ 141921 w 436"/>
              <a:gd name="T7" fmla="*/ 284497 h 436"/>
              <a:gd name="T8" fmla="*/ 0 w 436"/>
              <a:gd name="T9" fmla="*/ 142576 h 436"/>
              <a:gd name="T10" fmla="*/ 0 w 436"/>
              <a:gd name="T11" fmla="*/ 142576 h 436"/>
              <a:gd name="T12" fmla="*/ 141921 w 436"/>
              <a:gd name="T13" fmla="*/ 0 h 436"/>
              <a:gd name="T14" fmla="*/ 141921 w 436"/>
              <a:gd name="T15" fmla="*/ 0 h 436"/>
              <a:gd name="T16" fmla="*/ 284497 w 436"/>
              <a:gd name="T17" fmla="*/ 142576 h 4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6" h="436">
                <a:moveTo>
                  <a:pt x="435" y="218"/>
                </a:moveTo>
                <a:lnTo>
                  <a:pt x="435" y="218"/>
                </a:lnTo>
                <a:cubicBezTo>
                  <a:pt x="435" y="338"/>
                  <a:pt x="338" y="435"/>
                  <a:pt x="217" y="435"/>
                </a:cubicBezTo>
                <a:cubicBezTo>
                  <a:pt x="97" y="435"/>
                  <a:pt x="0" y="338"/>
                  <a:pt x="0" y="218"/>
                </a:cubicBezTo>
                <a:cubicBezTo>
                  <a:pt x="0" y="98"/>
                  <a:pt x="97" y="0"/>
                  <a:pt x="217" y="0"/>
                </a:cubicBezTo>
                <a:cubicBezTo>
                  <a:pt x="338" y="0"/>
                  <a:pt x="435" y="98"/>
                  <a:pt x="435" y="218"/>
                </a:cubicBez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1" name="Freeform 126">
            <a:extLst>
              <a:ext uri="{FF2B5EF4-FFF2-40B4-BE49-F238E27FC236}">
                <a16:creationId xmlns:a16="http://schemas.microsoft.com/office/drawing/2014/main" id="{E2D54289-864B-B74A-945E-66A9BA74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685" y="2731384"/>
            <a:ext cx="675631" cy="321344"/>
          </a:xfrm>
          <a:custGeom>
            <a:avLst/>
            <a:gdLst>
              <a:gd name="T0" fmla="*/ 592965 w 1085"/>
              <a:gd name="T1" fmla="*/ 0 h 516"/>
              <a:gd name="T2" fmla="*/ 588394 w 1085"/>
              <a:gd name="T3" fmla="*/ 13062 h 516"/>
              <a:gd name="T4" fmla="*/ 677861 w 1085"/>
              <a:gd name="T5" fmla="*/ 41798 h 516"/>
              <a:gd name="T6" fmla="*/ 0 w 1085"/>
              <a:gd name="T7" fmla="*/ 322628 h 516"/>
              <a:gd name="T8" fmla="*/ 5877 w 1085"/>
              <a:gd name="T9" fmla="*/ 336343 h 516"/>
              <a:gd name="T10" fmla="*/ 687657 w 1085"/>
              <a:gd name="T11" fmla="*/ 53554 h 516"/>
              <a:gd name="T12" fmla="*/ 657616 w 1085"/>
              <a:gd name="T13" fmla="*/ 146946 h 516"/>
              <a:gd name="T14" fmla="*/ 671330 w 1085"/>
              <a:gd name="T15" fmla="*/ 151518 h 516"/>
              <a:gd name="T16" fmla="*/ 707901 w 1085"/>
              <a:gd name="T17" fmla="*/ 35920 h 516"/>
              <a:gd name="T18" fmla="*/ 592965 w 1085"/>
              <a:gd name="T19" fmla="*/ 0 h 5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5" h="516">
                <a:moveTo>
                  <a:pt x="908" y="0"/>
                </a:moveTo>
                <a:lnTo>
                  <a:pt x="901" y="20"/>
                </a:lnTo>
                <a:lnTo>
                  <a:pt x="1038" y="64"/>
                </a:lnTo>
                <a:lnTo>
                  <a:pt x="0" y="494"/>
                </a:lnTo>
                <a:lnTo>
                  <a:pt x="9" y="515"/>
                </a:lnTo>
                <a:lnTo>
                  <a:pt x="1053" y="82"/>
                </a:lnTo>
                <a:lnTo>
                  <a:pt x="1007" y="225"/>
                </a:lnTo>
                <a:lnTo>
                  <a:pt x="1028" y="232"/>
                </a:lnTo>
                <a:lnTo>
                  <a:pt x="1084" y="55"/>
                </a:lnTo>
                <a:lnTo>
                  <a:pt x="908" y="0"/>
                </a:lnTo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17C2FFC-89B2-3449-B6C8-E405BE68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475" y="3137871"/>
            <a:ext cx="622824" cy="334456"/>
          </a:xfrm>
          <a:custGeom>
            <a:avLst/>
            <a:gdLst>
              <a:gd name="connsiteX0" fmla="*/ 708357 w 1245647"/>
              <a:gd name="connsiteY0" fmla="*/ 148312 h 668911"/>
              <a:gd name="connsiteX1" fmla="*/ 817194 w 1245647"/>
              <a:gd name="connsiteY1" fmla="*/ 148312 h 668911"/>
              <a:gd name="connsiteX2" fmla="*/ 817194 w 1245647"/>
              <a:gd name="connsiteY2" fmla="*/ 258352 h 668911"/>
              <a:gd name="connsiteX3" fmla="*/ 799680 w 1245647"/>
              <a:gd name="connsiteY3" fmla="*/ 258352 h 668911"/>
              <a:gd name="connsiteX4" fmla="*/ 799680 w 1245647"/>
              <a:gd name="connsiteY4" fmla="*/ 180824 h 668911"/>
              <a:gd name="connsiteX5" fmla="*/ 602022 w 1245647"/>
              <a:gd name="connsiteY5" fmla="*/ 389649 h 668911"/>
              <a:gd name="connsiteX6" fmla="*/ 493185 w 1245647"/>
              <a:gd name="connsiteY6" fmla="*/ 318374 h 668911"/>
              <a:gd name="connsiteX7" fmla="*/ 354323 w 1245647"/>
              <a:gd name="connsiteY7" fmla="*/ 454673 h 668911"/>
              <a:gd name="connsiteX8" fmla="*/ 340562 w 1245647"/>
              <a:gd name="connsiteY8" fmla="*/ 440918 h 668911"/>
              <a:gd name="connsiteX9" fmla="*/ 489432 w 1245647"/>
              <a:gd name="connsiteY9" fmla="*/ 295865 h 668911"/>
              <a:gd name="connsiteX10" fmla="*/ 599520 w 1245647"/>
              <a:gd name="connsiteY10" fmla="*/ 365891 h 668911"/>
              <a:gd name="connsiteX11" fmla="*/ 787170 w 1245647"/>
              <a:gd name="connsiteY11" fmla="*/ 167069 h 668911"/>
              <a:gd name="connsiteX12" fmla="*/ 708357 w 1245647"/>
              <a:gd name="connsiteY12" fmla="*/ 167069 h 668911"/>
              <a:gd name="connsiteX13" fmla="*/ 584131 w 1245647"/>
              <a:gd name="connsiteY13" fmla="*/ 8687 h 668911"/>
              <a:gd name="connsiteX14" fmla="*/ 9985 w 1245647"/>
              <a:gd name="connsiteY14" fmla="*/ 313979 h 668911"/>
              <a:gd name="connsiteX15" fmla="*/ 584131 w 1245647"/>
              <a:gd name="connsiteY15" fmla="*/ 616788 h 668911"/>
              <a:gd name="connsiteX16" fmla="*/ 901160 w 1245647"/>
              <a:gd name="connsiteY16" fmla="*/ 567147 h 668911"/>
              <a:gd name="connsiteX17" fmla="*/ 903656 w 1245647"/>
              <a:gd name="connsiteY17" fmla="*/ 565906 h 668911"/>
              <a:gd name="connsiteX18" fmla="*/ 904904 w 1245647"/>
              <a:gd name="connsiteY18" fmla="*/ 567147 h 668911"/>
              <a:gd name="connsiteX19" fmla="*/ 1220684 w 1245647"/>
              <a:gd name="connsiteY19" fmla="*/ 651537 h 668911"/>
              <a:gd name="connsiteX20" fmla="*/ 1069659 w 1245647"/>
              <a:gd name="connsiteY20" fmla="*/ 475312 h 668911"/>
              <a:gd name="connsiteX21" fmla="*/ 1073403 w 1245647"/>
              <a:gd name="connsiteY21" fmla="*/ 472830 h 668911"/>
              <a:gd name="connsiteX22" fmla="*/ 1159525 w 1245647"/>
              <a:gd name="connsiteY22" fmla="*/ 313979 h 668911"/>
              <a:gd name="connsiteX23" fmla="*/ 584131 w 1245647"/>
              <a:gd name="connsiteY23" fmla="*/ 8687 h 668911"/>
              <a:gd name="connsiteX24" fmla="*/ 584131 w 1245647"/>
              <a:gd name="connsiteY24" fmla="*/ 0 h 668911"/>
              <a:gd name="connsiteX25" fmla="*/ 1168262 w 1245647"/>
              <a:gd name="connsiteY25" fmla="*/ 313979 h 668911"/>
              <a:gd name="connsiteX26" fmla="*/ 1082140 w 1245647"/>
              <a:gd name="connsiteY26" fmla="*/ 476553 h 668911"/>
              <a:gd name="connsiteX27" fmla="*/ 1245647 w 1245647"/>
              <a:gd name="connsiteY27" fmla="*/ 668911 h 668911"/>
              <a:gd name="connsiteX28" fmla="*/ 903656 w 1245647"/>
              <a:gd name="connsiteY28" fmla="*/ 575835 h 668911"/>
              <a:gd name="connsiteX29" fmla="*/ 584131 w 1245647"/>
              <a:gd name="connsiteY29" fmla="*/ 625475 h 668911"/>
              <a:gd name="connsiteX30" fmla="*/ 0 w 1245647"/>
              <a:gd name="connsiteY30" fmla="*/ 313979 h 668911"/>
              <a:gd name="connsiteX31" fmla="*/ 584131 w 1245647"/>
              <a:gd name="connsiteY31" fmla="*/ 0 h 66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45647" h="668911">
                <a:moveTo>
                  <a:pt x="708357" y="148312"/>
                </a:moveTo>
                <a:lnTo>
                  <a:pt x="817194" y="148312"/>
                </a:lnTo>
                <a:lnTo>
                  <a:pt x="817194" y="258352"/>
                </a:lnTo>
                <a:lnTo>
                  <a:pt x="799680" y="258352"/>
                </a:lnTo>
                <a:lnTo>
                  <a:pt x="799680" y="180824"/>
                </a:lnTo>
                <a:lnTo>
                  <a:pt x="602022" y="389649"/>
                </a:lnTo>
                <a:lnTo>
                  <a:pt x="493185" y="318374"/>
                </a:lnTo>
                <a:lnTo>
                  <a:pt x="354323" y="454673"/>
                </a:lnTo>
                <a:lnTo>
                  <a:pt x="340562" y="440918"/>
                </a:lnTo>
                <a:lnTo>
                  <a:pt x="489432" y="295865"/>
                </a:lnTo>
                <a:lnTo>
                  <a:pt x="599520" y="365891"/>
                </a:lnTo>
                <a:lnTo>
                  <a:pt x="787170" y="167069"/>
                </a:lnTo>
                <a:lnTo>
                  <a:pt x="708357" y="167069"/>
                </a:lnTo>
                <a:close/>
                <a:moveTo>
                  <a:pt x="584131" y="8687"/>
                </a:moveTo>
                <a:cubicBezTo>
                  <a:pt x="267103" y="8687"/>
                  <a:pt x="9985" y="145200"/>
                  <a:pt x="9985" y="313979"/>
                </a:cubicBezTo>
                <a:cubicBezTo>
                  <a:pt x="9985" y="481517"/>
                  <a:pt x="267103" y="616788"/>
                  <a:pt x="584131" y="616788"/>
                </a:cubicBezTo>
                <a:cubicBezTo>
                  <a:pt x="697712" y="616788"/>
                  <a:pt x="807549" y="599414"/>
                  <a:pt x="901160" y="567147"/>
                </a:cubicBezTo>
                <a:lnTo>
                  <a:pt x="903656" y="565906"/>
                </a:lnTo>
                <a:lnTo>
                  <a:pt x="904904" y="567147"/>
                </a:lnTo>
                <a:lnTo>
                  <a:pt x="1220684" y="651537"/>
                </a:lnTo>
                <a:lnTo>
                  <a:pt x="1069659" y="475312"/>
                </a:lnTo>
                <a:lnTo>
                  <a:pt x="1073403" y="472830"/>
                </a:lnTo>
                <a:cubicBezTo>
                  <a:pt x="1129570" y="424430"/>
                  <a:pt x="1159525" y="369825"/>
                  <a:pt x="1159525" y="313979"/>
                </a:cubicBezTo>
                <a:cubicBezTo>
                  <a:pt x="1159525" y="145200"/>
                  <a:pt x="901160" y="8687"/>
                  <a:pt x="584131" y="8687"/>
                </a:cubicBezTo>
                <a:close/>
                <a:moveTo>
                  <a:pt x="584131" y="0"/>
                </a:moveTo>
                <a:cubicBezTo>
                  <a:pt x="906152" y="0"/>
                  <a:pt x="1168262" y="140236"/>
                  <a:pt x="1168262" y="313979"/>
                </a:cubicBezTo>
                <a:cubicBezTo>
                  <a:pt x="1168262" y="371066"/>
                  <a:pt x="1138307" y="426912"/>
                  <a:pt x="1082140" y="476553"/>
                </a:cubicBezTo>
                <a:lnTo>
                  <a:pt x="1245647" y="668911"/>
                </a:lnTo>
                <a:lnTo>
                  <a:pt x="903656" y="575835"/>
                </a:lnTo>
                <a:cubicBezTo>
                  <a:pt x="808797" y="608101"/>
                  <a:pt x="697712" y="625475"/>
                  <a:pt x="584131" y="625475"/>
                </a:cubicBezTo>
                <a:cubicBezTo>
                  <a:pt x="262110" y="625475"/>
                  <a:pt x="0" y="486481"/>
                  <a:pt x="0" y="313979"/>
                </a:cubicBezTo>
                <a:cubicBezTo>
                  <a:pt x="0" y="140236"/>
                  <a:pt x="262110" y="0"/>
                  <a:pt x="584131" y="0"/>
                </a:cubicBezTo>
                <a:close/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7F5355F-8363-B940-AC04-FA48C5AE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570" y="3280690"/>
            <a:ext cx="532190" cy="92755"/>
          </a:xfrm>
          <a:custGeom>
            <a:avLst/>
            <a:gdLst>
              <a:gd name="connsiteX0" fmla="*/ 1010699 w 1064379"/>
              <a:gd name="connsiteY0" fmla="*/ 0 h 185510"/>
              <a:gd name="connsiteX1" fmla="*/ 1064379 w 1064379"/>
              <a:gd name="connsiteY1" fmla="*/ 0 h 185510"/>
              <a:gd name="connsiteX2" fmla="*/ 1064379 w 1064379"/>
              <a:gd name="connsiteY2" fmla="*/ 185510 h 185510"/>
              <a:gd name="connsiteX3" fmla="*/ 1010699 w 1064379"/>
              <a:gd name="connsiteY3" fmla="*/ 185510 h 185510"/>
              <a:gd name="connsiteX4" fmla="*/ 0 w 1064379"/>
              <a:gd name="connsiteY4" fmla="*/ 0 h 185510"/>
              <a:gd name="connsiteX5" fmla="*/ 53652 w 1064379"/>
              <a:gd name="connsiteY5" fmla="*/ 0 h 185510"/>
              <a:gd name="connsiteX6" fmla="*/ 53652 w 1064379"/>
              <a:gd name="connsiteY6" fmla="*/ 185510 h 185510"/>
              <a:gd name="connsiteX7" fmla="*/ 0 w 1064379"/>
              <a:gd name="connsiteY7" fmla="*/ 185510 h 18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79" h="185510">
                <a:moveTo>
                  <a:pt x="1010699" y="0"/>
                </a:moveTo>
                <a:lnTo>
                  <a:pt x="1064379" y="0"/>
                </a:lnTo>
                <a:lnTo>
                  <a:pt x="1064379" y="185510"/>
                </a:lnTo>
                <a:lnTo>
                  <a:pt x="1010699" y="185510"/>
                </a:lnTo>
                <a:close/>
                <a:moveTo>
                  <a:pt x="0" y="0"/>
                </a:moveTo>
                <a:lnTo>
                  <a:pt x="53652" y="0"/>
                </a:lnTo>
                <a:lnTo>
                  <a:pt x="53652" y="185510"/>
                </a:lnTo>
                <a:lnTo>
                  <a:pt x="0" y="18551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4" name="Freeform 132">
            <a:extLst>
              <a:ext uri="{FF2B5EF4-FFF2-40B4-BE49-F238E27FC236}">
                <a16:creationId xmlns:a16="http://schemas.microsoft.com/office/drawing/2014/main" id="{A94468E0-DB0B-AB47-BAF7-77014E0B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046" y="2843993"/>
            <a:ext cx="79649" cy="400992"/>
          </a:xfrm>
          <a:custGeom>
            <a:avLst/>
            <a:gdLst>
              <a:gd name="T0" fmla="*/ 82887 w 130"/>
              <a:gd name="T1" fmla="*/ 0 h 644"/>
              <a:gd name="T2" fmla="*/ 0 w 130"/>
              <a:gd name="T3" fmla="*/ 0 h 644"/>
              <a:gd name="T4" fmla="*/ 0 w 130"/>
              <a:gd name="T5" fmla="*/ 419871 h 644"/>
              <a:gd name="T6" fmla="*/ 82887 w 130"/>
              <a:gd name="T7" fmla="*/ 419871 h 644"/>
              <a:gd name="T8" fmla="*/ 82887 w 130"/>
              <a:gd name="T9" fmla="*/ 0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644">
                <a:moveTo>
                  <a:pt x="129" y="0"/>
                </a:moveTo>
                <a:lnTo>
                  <a:pt x="0" y="0"/>
                </a:lnTo>
                <a:lnTo>
                  <a:pt x="0" y="643"/>
                </a:lnTo>
                <a:lnTo>
                  <a:pt x="129" y="643"/>
                </a:lnTo>
                <a:lnTo>
                  <a:pt x="129" y="0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5" name="Freeform 133">
            <a:extLst>
              <a:ext uri="{FF2B5EF4-FFF2-40B4-BE49-F238E27FC236}">
                <a16:creationId xmlns:a16="http://schemas.microsoft.com/office/drawing/2014/main" id="{E79C085E-0179-F045-87BC-BF1660EC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96" y="2800048"/>
            <a:ext cx="93380" cy="447682"/>
          </a:xfrm>
          <a:custGeom>
            <a:avLst/>
            <a:gdLst>
              <a:gd name="T0" fmla="*/ 0 w 149"/>
              <a:gd name="T1" fmla="*/ 0 h 718"/>
              <a:gd name="T2" fmla="*/ 97273 w 149"/>
              <a:gd name="T3" fmla="*/ 0 h 718"/>
              <a:gd name="T4" fmla="*/ 97273 w 149"/>
              <a:gd name="T5" fmla="*/ 468834 h 718"/>
              <a:gd name="T6" fmla="*/ 0 w 149"/>
              <a:gd name="T7" fmla="*/ 468834 h 718"/>
              <a:gd name="T8" fmla="*/ 0 w 149"/>
              <a:gd name="T9" fmla="*/ 0 h 7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" h="718">
                <a:moveTo>
                  <a:pt x="0" y="0"/>
                </a:moveTo>
                <a:lnTo>
                  <a:pt x="148" y="0"/>
                </a:lnTo>
                <a:lnTo>
                  <a:pt x="148" y="717"/>
                </a:lnTo>
                <a:lnTo>
                  <a:pt x="0" y="717"/>
                </a:lnTo>
                <a:lnTo>
                  <a:pt x="0" y="0"/>
                </a:lnTo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6" name="Freeform 134">
            <a:extLst>
              <a:ext uri="{FF2B5EF4-FFF2-40B4-BE49-F238E27FC236}">
                <a16:creationId xmlns:a16="http://schemas.microsoft.com/office/drawing/2014/main" id="{2F1C5779-87E6-8D4B-8CBD-86181F1E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076" y="2843993"/>
            <a:ext cx="90633" cy="400992"/>
          </a:xfrm>
          <a:custGeom>
            <a:avLst/>
            <a:gdLst>
              <a:gd name="T0" fmla="*/ 94389 w 144"/>
              <a:gd name="T1" fmla="*/ 0 h 644"/>
              <a:gd name="T2" fmla="*/ 0 w 144"/>
              <a:gd name="T3" fmla="*/ 0 h 644"/>
              <a:gd name="T4" fmla="*/ 0 w 144"/>
              <a:gd name="T5" fmla="*/ 419871 h 644"/>
              <a:gd name="T6" fmla="*/ 94389 w 144"/>
              <a:gd name="T7" fmla="*/ 419871 h 644"/>
              <a:gd name="T8" fmla="*/ 94389 w 144"/>
              <a:gd name="T9" fmla="*/ 0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644">
                <a:moveTo>
                  <a:pt x="143" y="0"/>
                </a:moveTo>
                <a:lnTo>
                  <a:pt x="0" y="0"/>
                </a:lnTo>
                <a:lnTo>
                  <a:pt x="0" y="643"/>
                </a:lnTo>
                <a:lnTo>
                  <a:pt x="143" y="643"/>
                </a:lnTo>
                <a:lnTo>
                  <a:pt x="143" y="0"/>
                </a:lnTo>
              </a:path>
            </a:pathLst>
          </a:cu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7" name="Freeform 135">
            <a:extLst>
              <a:ext uri="{FF2B5EF4-FFF2-40B4-BE49-F238E27FC236}">
                <a16:creationId xmlns:a16="http://schemas.microsoft.com/office/drawing/2014/main" id="{A7DA4BF4-6AE5-454C-BFAB-C6C93817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286" y="2860471"/>
            <a:ext cx="186760" cy="384513"/>
          </a:xfrm>
          <a:custGeom>
            <a:avLst/>
            <a:gdLst>
              <a:gd name="T0" fmla="*/ 159178 w 299"/>
              <a:gd name="T1" fmla="*/ 0 h 619"/>
              <a:gd name="T2" fmla="*/ 195206 w 299"/>
              <a:gd name="T3" fmla="*/ 14983 h 619"/>
              <a:gd name="T4" fmla="*/ 36028 w 299"/>
              <a:gd name="T5" fmla="*/ 402591 h 619"/>
              <a:gd name="T6" fmla="*/ 0 w 299"/>
              <a:gd name="T7" fmla="*/ 387607 h 619"/>
              <a:gd name="T8" fmla="*/ 159178 w 299"/>
              <a:gd name="T9" fmla="*/ 0 h 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9" h="619">
                <a:moveTo>
                  <a:pt x="243" y="0"/>
                </a:moveTo>
                <a:lnTo>
                  <a:pt x="298" y="23"/>
                </a:lnTo>
                <a:lnTo>
                  <a:pt x="55" y="618"/>
                </a:lnTo>
                <a:lnTo>
                  <a:pt x="0" y="595"/>
                </a:lnTo>
                <a:lnTo>
                  <a:pt x="243" y="0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8" name="Freeform 136">
            <a:extLst>
              <a:ext uri="{FF2B5EF4-FFF2-40B4-BE49-F238E27FC236}">
                <a16:creationId xmlns:a16="http://schemas.microsoft.com/office/drawing/2014/main" id="{31941AE1-4F4F-8C47-B4F9-36362E89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669" y="3244985"/>
            <a:ext cx="716828" cy="35704"/>
          </a:xfrm>
          <a:custGeom>
            <a:avLst/>
            <a:gdLst>
              <a:gd name="T0" fmla="*/ 751104 w 1150"/>
              <a:gd name="T1" fmla="*/ 36786 h 57"/>
              <a:gd name="T2" fmla="*/ 0 w 1150"/>
              <a:gd name="T3" fmla="*/ 36786 h 57"/>
              <a:gd name="T4" fmla="*/ 0 w 1150"/>
              <a:gd name="T5" fmla="*/ 0 h 57"/>
              <a:gd name="T6" fmla="*/ 751104 w 1150"/>
              <a:gd name="T7" fmla="*/ 0 h 57"/>
              <a:gd name="T8" fmla="*/ 751104 w 1150"/>
              <a:gd name="T9" fmla="*/ 3678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0" h="57">
                <a:moveTo>
                  <a:pt x="1149" y="56"/>
                </a:moveTo>
                <a:lnTo>
                  <a:pt x="0" y="56"/>
                </a:lnTo>
                <a:lnTo>
                  <a:pt x="0" y="0"/>
                </a:lnTo>
                <a:lnTo>
                  <a:pt x="1149" y="0"/>
                </a:lnTo>
                <a:lnTo>
                  <a:pt x="1149" y="56"/>
                </a:lnTo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69CC83A-F0AA-EC41-B8DB-FBC3022D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64" y="2962091"/>
            <a:ext cx="227331" cy="175154"/>
          </a:xfrm>
          <a:custGeom>
            <a:avLst/>
            <a:gdLst>
              <a:gd name="connsiteX0" fmla="*/ 454662 w 454662"/>
              <a:gd name="connsiteY0" fmla="*/ 60428 h 350308"/>
              <a:gd name="connsiteX1" fmla="*/ 350824 w 454662"/>
              <a:gd name="connsiteY1" fmla="*/ 247850 h 350308"/>
              <a:gd name="connsiteX2" fmla="*/ 104366 w 454662"/>
              <a:gd name="connsiteY2" fmla="*/ 350308 h 350308"/>
              <a:gd name="connsiteX3" fmla="*/ 209455 w 454662"/>
              <a:gd name="connsiteY3" fmla="*/ 162886 h 350308"/>
              <a:gd name="connsiteX4" fmla="*/ 244443 w 454662"/>
              <a:gd name="connsiteY4" fmla="*/ 0 h 350308"/>
              <a:gd name="connsiteX5" fmla="*/ 449180 w 454662"/>
              <a:gd name="connsiteY5" fmla="*/ 57593 h 350308"/>
              <a:gd name="connsiteX6" fmla="*/ 205978 w 454662"/>
              <a:gd name="connsiteY6" fmla="*/ 158076 h 350308"/>
              <a:gd name="connsiteX7" fmla="*/ 0 w 454662"/>
              <a:gd name="connsiteY7" fmla="*/ 100482 h 35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662" h="350308">
                <a:moveTo>
                  <a:pt x="454662" y="60428"/>
                </a:moveTo>
                <a:lnTo>
                  <a:pt x="350824" y="247850"/>
                </a:lnTo>
                <a:lnTo>
                  <a:pt x="104366" y="350308"/>
                </a:lnTo>
                <a:lnTo>
                  <a:pt x="209455" y="162886"/>
                </a:lnTo>
                <a:close/>
                <a:moveTo>
                  <a:pt x="244443" y="0"/>
                </a:moveTo>
                <a:lnTo>
                  <a:pt x="449180" y="57593"/>
                </a:lnTo>
                <a:lnTo>
                  <a:pt x="205978" y="158076"/>
                </a:lnTo>
                <a:lnTo>
                  <a:pt x="0" y="100482"/>
                </a:ln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0" name="Freeform 139">
            <a:extLst>
              <a:ext uri="{FF2B5EF4-FFF2-40B4-BE49-F238E27FC236}">
                <a16:creationId xmlns:a16="http://schemas.microsoft.com/office/drawing/2014/main" id="{2D09EF27-7C95-8B4F-A81D-5B2B498C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251" y="2423774"/>
            <a:ext cx="1051897" cy="917339"/>
          </a:xfrm>
          <a:custGeom>
            <a:avLst/>
            <a:gdLst>
              <a:gd name="T0" fmla="*/ 1102502 w 1690"/>
              <a:gd name="T1" fmla="*/ 961368 h 1473"/>
              <a:gd name="T2" fmla="*/ 0 w 1690"/>
              <a:gd name="T3" fmla="*/ 961368 h 1473"/>
              <a:gd name="T4" fmla="*/ 0 w 1690"/>
              <a:gd name="T5" fmla="*/ 0 h 1473"/>
              <a:gd name="T6" fmla="*/ 1102502 w 1690"/>
              <a:gd name="T7" fmla="*/ 0 h 1473"/>
              <a:gd name="T8" fmla="*/ 1102502 w 1690"/>
              <a:gd name="T9" fmla="*/ 961368 h 1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0" h="1473">
                <a:moveTo>
                  <a:pt x="1689" y="1472"/>
                </a:moveTo>
                <a:lnTo>
                  <a:pt x="0" y="1472"/>
                </a:lnTo>
                <a:lnTo>
                  <a:pt x="0" y="0"/>
                </a:lnTo>
                <a:lnTo>
                  <a:pt x="1689" y="0"/>
                </a:lnTo>
                <a:lnTo>
                  <a:pt x="1689" y="14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1" name="Freeform 140">
            <a:extLst>
              <a:ext uri="{FF2B5EF4-FFF2-40B4-BE49-F238E27FC236}">
                <a16:creationId xmlns:a16="http://schemas.microsoft.com/office/drawing/2014/main" id="{7AD2C9B2-3762-A44D-9F0E-53761B4D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252" y="2421028"/>
            <a:ext cx="1057390" cy="922832"/>
          </a:xfrm>
          <a:custGeom>
            <a:avLst/>
            <a:gdLst>
              <a:gd name="T0" fmla="*/ 4572 w 1698"/>
              <a:gd name="T1" fmla="*/ 962554 h 1481"/>
              <a:gd name="T2" fmla="*/ 1103038 w 1698"/>
              <a:gd name="T3" fmla="*/ 962554 h 1481"/>
              <a:gd name="T4" fmla="*/ 1103038 w 1698"/>
              <a:gd name="T5" fmla="*/ 4574 h 1481"/>
              <a:gd name="T6" fmla="*/ 4572 w 1698"/>
              <a:gd name="T7" fmla="*/ 4574 h 1481"/>
              <a:gd name="T8" fmla="*/ 4572 w 1698"/>
              <a:gd name="T9" fmla="*/ 962554 h 1481"/>
              <a:gd name="T10" fmla="*/ 1108263 w 1698"/>
              <a:gd name="T11" fmla="*/ 967129 h 1481"/>
              <a:gd name="T12" fmla="*/ 0 w 1698"/>
              <a:gd name="T13" fmla="*/ 967129 h 1481"/>
              <a:gd name="T14" fmla="*/ 0 w 1698"/>
              <a:gd name="T15" fmla="*/ 0 h 1481"/>
              <a:gd name="T16" fmla="*/ 1108263 w 1698"/>
              <a:gd name="T17" fmla="*/ 0 h 1481"/>
              <a:gd name="T18" fmla="*/ 1108263 w 1698"/>
              <a:gd name="T19" fmla="*/ 967129 h 14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8" h="1481">
                <a:moveTo>
                  <a:pt x="7" y="1473"/>
                </a:moveTo>
                <a:lnTo>
                  <a:pt x="1689" y="1473"/>
                </a:lnTo>
                <a:lnTo>
                  <a:pt x="1689" y="7"/>
                </a:lnTo>
                <a:lnTo>
                  <a:pt x="7" y="7"/>
                </a:lnTo>
                <a:lnTo>
                  <a:pt x="7" y="1473"/>
                </a:lnTo>
                <a:close/>
                <a:moveTo>
                  <a:pt x="1697" y="1480"/>
                </a:moveTo>
                <a:lnTo>
                  <a:pt x="0" y="1480"/>
                </a:lnTo>
                <a:lnTo>
                  <a:pt x="0" y="0"/>
                </a:lnTo>
                <a:lnTo>
                  <a:pt x="1697" y="0"/>
                </a:lnTo>
                <a:lnTo>
                  <a:pt x="1697" y="1480"/>
                </a:lnTo>
                <a:close/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02AFD62-7194-BA4A-A787-4E6FF99B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658" y="2495183"/>
            <a:ext cx="694233" cy="617338"/>
          </a:xfrm>
          <a:custGeom>
            <a:avLst/>
            <a:gdLst>
              <a:gd name="connsiteX0" fmla="*/ 2 w 1388466"/>
              <a:gd name="connsiteY0" fmla="*/ 1126077 h 1234675"/>
              <a:gd name="connsiteX1" fmla="*/ 1388466 w 1388466"/>
              <a:gd name="connsiteY1" fmla="*/ 1126077 h 1234675"/>
              <a:gd name="connsiteX2" fmla="*/ 1388466 w 1388466"/>
              <a:gd name="connsiteY2" fmla="*/ 1234675 h 1234675"/>
              <a:gd name="connsiteX3" fmla="*/ 2 w 1388466"/>
              <a:gd name="connsiteY3" fmla="*/ 1234675 h 1234675"/>
              <a:gd name="connsiteX4" fmla="*/ 0 w 1388466"/>
              <a:gd name="connsiteY4" fmla="*/ 565786 h 1234675"/>
              <a:gd name="connsiteX5" fmla="*/ 1251146 w 1388466"/>
              <a:gd name="connsiteY5" fmla="*/ 565786 h 1234675"/>
              <a:gd name="connsiteX6" fmla="*/ 1251146 w 1388466"/>
              <a:gd name="connsiteY6" fmla="*/ 674399 h 1234675"/>
              <a:gd name="connsiteX7" fmla="*/ 0 w 1388466"/>
              <a:gd name="connsiteY7" fmla="*/ 674399 h 1234675"/>
              <a:gd name="connsiteX8" fmla="*/ 0 w 1388466"/>
              <a:gd name="connsiteY8" fmla="*/ 0 h 1234675"/>
              <a:gd name="connsiteX9" fmla="*/ 1168749 w 1388466"/>
              <a:gd name="connsiteY9" fmla="*/ 0 h 1234675"/>
              <a:gd name="connsiteX10" fmla="*/ 1168749 w 1388466"/>
              <a:gd name="connsiteY10" fmla="*/ 108598 h 1234675"/>
              <a:gd name="connsiteX11" fmla="*/ 0 w 1388466"/>
              <a:gd name="connsiteY11" fmla="*/ 108598 h 12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8466" h="1234675">
                <a:moveTo>
                  <a:pt x="2" y="1126077"/>
                </a:moveTo>
                <a:lnTo>
                  <a:pt x="1388466" y="1126077"/>
                </a:lnTo>
                <a:lnTo>
                  <a:pt x="1388466" y="1234675"/>
                </a:lnTo>
                <a:lnTo>
                  <a:pt x="2" y="1234675"/>
                </a:lnTo>
                <a:close/>
                <a:moveTo>
                  <a:pt x="0" y="565786"/>
                </a:moveTo>
                <a:lnTo>
                  <a:pt x="1251146" y="565786"/>
                </a:lnTo>
                <a:lnTo>
                  <a:pt x="1251146" y="674399"/>
                </a:lnTo>
                <a:lnTo>
                  <a:pt x="0" y="674399"/>
                </a:lnTo>
                <a:close/>
                <a:moveTo>
                  <a:pt x="0" y="0"/>
                </a:moveTo>
                <a:lnTo>
                  <a:pt x="1168749" y="0"/>
                </a:lnTo>
                <a:lnTo>
                  <a:pt x="1168749" y="108598"/>
                </a:lnTo>
                <a:lnTo>
                  <a:pt x="0" y="108598"/>
                </a:lnTo>
                <a:close/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34EB2F07-9694-FE47-BAFC-3F68CD4BF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659" y="2572086"/>
            <a:ext cx="908458" cy="614589"/>
          </a:xfrm>
          <a:custGeom>
            <a:avLst/>
            <a:gdLst>
              <a:gd name="connsiteX0" fmla="*/ 0 w 1816915"/>
              <a:gd name="connsiteY0" fmla="*/ 1120580 h 1229178"/>
              <a:gd name="connsiteX1" fmla="*/ 1816915 w 1816915"/>
              <a:gd name="connsiteY1" fmla="*/ 1120580 h 1229178"/>
              <a:gd name="connsiteX2" fmla="*/ 1816915 w 1816915"/>
              <a:gd name="connsiteY2" fmla="*/ 1229178 h 1229178"/>
              <a:gd name="connsiteX3" fmla="*/ 0 w 1816915"/>
              <a:gd name="connsiteY3" fmla="*/ 1229178 h 1229178"/>
              <a:gd name="connsiteX4" fmla="*/ 2 w 1816915"/>
              <a:gd name="connsiteY4" fmla="*/ 560289 h 1229178"/>
              <a:gd name="connsiteX5" fmla="*/ 1520300 w 1816915"/>
              <a:gd name="connsiteY5" fmla="*/ 560289 h 1229178"/>
              <a:gd name="connsiteX6" fmla="*/ 1520300 w 1816915"/>
              <a:gd name="connsiteY6" fmla="*/ 668887 h 1229178"/>
              <a:gd name="connsiteX7" fmla="*/ 2 w 1816915"/>
              <a:gd name="connsiteY7" fmla="*/ 668887 h 1229178"/>
              <a:gd name="connsiteX8" fmla="*/ 0 w 1816915"/>
              <a:gd name="connsiteY8" fmla="*/ 0 h 1229178"/>
              <a:gd name="connsiteX9" fmla="*/ 1273114 w 1816915"/>
              <a:gd name="connsiteY9" fmla="*/ 0 h 1229178"/>
              <a:gd name="connsiteX10" fmla="*/ 1273114 w 1816915"/>
              <a:gd name="connsiteY10" fmla="*/ 108598 h 1229178"/>
              <a:gd name="connsiteX11" fmla="*/ 0 w 1816915"/>
              <a:gd name="connsiteY11" fmla="*/ 108598 h 122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6915" h="1229178">
                <a:moveTo>
                  <a:pt x="0" y="1120580"/>
                </a:moveTo>
                <a:lnTo>
                  <a:pt x="1816915" y="1120580"/>
                </a:lnTo>
                <a:lnTo>
                  <a:pt x="1816915" y="1229178"/>
                </a:lnTo>
                <a:lnTo>
                  <a:pt x="0" y="1229178"/>
                </a:lnTo>
                <a:close/>
                <a:moveTo>
                  <a:pt x="2" y="560289"/>
                </a:moveTo>
                <a:lnTo>
                  <a:pt x="1520300" y="560289"/>
                </a:lnTo>
                <a:lnTo>
                  <a:pt x="1520300" y="668887"/>
                </a:lnTo>
                <a:lnTo>
                  <a:pt x="2" y="668887"/>
                </a:lnTo>
                <a:close/>
                <a:moveTo>
                  <a:pt x="0" y="0"/>
                </a:moveTo>
                <a:lnTo>
                  <a:pt x="1273114" y="0"/>
                </a:lnTo>
                <a:lnTo>
                  <a:pt x="1273114" y="108598"/>
                </a:lnTo>
                <a:lnTo>
                  <a:pt x="0" y="108598"/>
                </a:lnTo>
                <a:close/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F9F175F-90B2-144E-925E-FF4650C7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659" y="2646243"/>
            <a:ext cx="765641" cy="614589"/>
          </a:xfrm>
          <a:custGeom>
            <a:avLst/>
            <a:gdLst>
              <a:gd name="connsiteX0" fmla="*/ 0 w 1531281"/>
              <a:gd name="connsiteY0" fmla="*/ 1120580 h 1229178"/>
              <a:gd name="connsiteX1" fmla="*/ 1531281 w 1531281"/>
              <a:gd name="connsiteY1" fmla="*/ 1120580 h 1229178"/>
              <a:gd name="connsiteX2" fmla="*/ 1531281 w 1531281"/>
              <a:gd name="connsiteY2" fmla="*/ 1229178 h 1229178"/>
              <a:gd name="connsiteX3" fmla="*/ 0 w 1531281"/>
              <a:gd name="connsiteY3" fmla="*/ 1229178 h 1229178"/>
              <a:gd name="connsiteX4" fmla="*/ 2 w 1531281"/>
              <a:gd name="connsiteY4" fmla="*/ 0 h 1229178"/>
              <a:gd name="connsiteX5" fmla="*/ 795228 w 1531281"/>
              <a:gd name="connsiteY5" fmla="*/ 0 h 1229178"/>
              <a:gd name="connsiteX6" fmla="*/ 795228 w 1531281"/>
              <a:gd name="connsiteY6" fmla="*/ 108613 h 1229178"/>
              <a:gd name="connsiteX7" fmla="*/ 2 w 1531281"/>
              <a:gd name="connsiteY7" fmla="*/ 108613 h 122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281" h="1229178">
                <a:moveTo>
                  <a:pt x="0" y="1120580"/>
                </a:moveTo>
                <a:lnTo>
                  <a:pt x="1531281" y="1120580"/>
                </a:lnTo>
                <a:lnTo>
                  <a:pt x="1531281" y="1229178"/>
                </a:lnTo>
                <a:lnTo>
                  <a:pt x="0" y="1229178"/>
                </a:lnTo>
                <a:close/>
                <a:moveTo>
                  <a:pt x="2" y="0"/>
                </a:moveTo>
                <a:lnTo>
                  <a:pt x="795228" y="0"/>
                </a:lnTo>
                <a:lnTo>
                  <a:pt x="795228" y="108613"/>
                </a:lnTo>
                <a:lnTo>
                  <a:pt x="2" y="108613"/>
                </a:ln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64F07A2-2700-6D4D-9183-BA16A0E9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304" y="2577579"/>
            <a:ext cx="243812" cy="669465"/>
          </a:xfrm>
          <a:custGeom>
            <a:avLst/>
            <a:gdLst>
              <a:gd name="connsiteX0" fmla="*/ 241690 w 487623"/>
              <a:gd name="connsiteY0" fmla="*/ 1329316 h 1338930"/>
              <a:gd name="connsiteX1" fmla="*/ 487623 w 487623"/>
              <a:gd name="connsiteY1" fmla="*/ 1329316 h 1338930"/>
              <a:gd name="connsiteX2" fmla="*/ 487623 w 487623"/>
              <a:gd name="connsiteY2" fmla="*/ 1338930 h 1338930"/>
              <a:gd name="connsiteX3" fmla="*/ 241690 w 487623"/>
              <a:gd name="connsiteY3" fmla="*/ 1338930 h 1338930"/>
              <a:gd name="connsiteX4" fmla="*/ 241690 w 487623"/>
              <a:gd name="connsiteY4" fmla="*/ 1285373 h 1338930"/>
              <a:gd name="connsiteX5" fmla="*/ 487623 w 487623"/>
              <a:gd name="connsiteY5" fmla="*/ 1285373 h 1338930"/>
              <a:gd name="connsiteX6" fmla="*/ 487623 w 487623"/>
              <a:gd name="connsiteY6" fmla="*/ 1295139 h 1338930"/>
              <a:gd name="connsiteX7" fmla="*/ 241690 w 487623"/>
              <a:gd name="connsiteY7" fmla="*/ 1295139 h 1338930"/>
              <a:gd name="connsiteX8" fmla="*/ 109858 w 487623"/>
              <a:gd name="connsiteY8" fmla="*/ 1016215 h 1338930"/>
              <a:gd name="connsiteX9" fmla="*/ 284377 w 487623"/>
              <a:gd name="connsiteY9" fmla="*/ 1016215 h 1338930"/>
              <a:gd name="connsiteX10" fmla="*/ 284377 w 487623"/>
              <a:gd name="connsiteY10" fmla="*/ 1025981 h 1338930"/>
              <a:gd name="connsiteX11" fmla="*/ 109858 w 487623"/>
              <a:gd name="connsiteY11" fmla="*/ 1025981 h 1338930"/>
              <a:gd name="connsiteX12" fmla="*/ 109860 w 487623"/>
              <a:gd name="connsiteY12" fmla="*/ 972270 h 1338930"/>
              <a:gd name="connsiteX13" fmla="*/ 443687 w 487623"/>
              <a:gd name="connsiteY13" fmla="*/ 972270 h 1338930"/>
              <a:gd name="connsiteX14" fmla="*/ 443687 w 487623"/>
              <a:gd name="connsiteY14" fmla="*/ 982036 h 1338930"/>
              <a:gd name="connsiteX15" fmla="*/ 109860 w 487623"/>
              <a:gd name="connsiteY15" fmla="*/ 982036 h 1338930"/>
              <a:gd name="connsiteX16" fmla="*/ 0 w 487623"/>
              <a:gd name="connsiteY16" fmla="*/ 466909 h 1338930"/>
              <a:gd name="connsiteX17" fmla="*/ 278894 w 487623"/>
              <a:gd name="connsiteY17" fmla="*/ 466909 h 1338930"/>
              <a:gd name="connsiteX18" fmla="*/ 278894 w 487623"/>
              <a:gd name="connsiteY18" fmla="*/ 476522 h 1338930"/>
              <a:gd name="connsiteX19" fmla="*/ 0 w 487623"/>
              <a:gd name="connsiteY19" fmla="*/ 476522 h 1338930"/>
              <a:gd name="connsiteX20" fmla="*/ 0 w 487623"/>
              <a:gd name="connsiteY20" fmla="*/ 422966 h 1338930"/>
              <a:gd name="connsiteX21" fmla="*/ 278894 w 487623"/>
              <a:gd name="connsiteY21" fmla="*/ 422966 h 1338930"/>
              <a:gd name="connsiteX22" fmla="*/ 278894 w 487623"/>
              <a:gd name="connsiteY22" fmla="*/ 432732 h 1338930"/>
              <a:gd name="connsiteX23" fmla="*/ 0 w 487623"/>
              <a:gd name="connsiteY23" fmla="*/ 432732 h 1338930"/>
              <a:gd name="connsiteX24" fmla="*/ 0 w 487623"/>
              <a:gd name="connsiteY24" fmla="*/ 82396 h 1338930"/>
              <a:gd name="connsiteX25" fmla="*/ 278894 w 487623"/>
              <a:gd name="connsiteY25" fmla="*/ 82396 h 1338930"/>
              <a:gd name="connsiteX26" fmla="*/ 278894 w 487623"/>
              <a:gd name="connsiteY26" fmla="*/ 92009 h 1338930"/>
              <a:gd name="connsiteX27" fmla="*/ 0 w 487623"/>
              <a:gd name="connsiteY27" fmla="*/ 92009 h 1338930"/>
              <a:gd name="connsiteX28" fmla="*/ 0 w 487623"/>
              <a:gd name="connsiteY28" fmla="*/ 38453 h 1338930"/>
              <a:gd name="connsiteX29" fmla="*/ 278894 w 487623"/>
              <a:gd name="connsiteY29" fmla="*/ 38453 h 1338930"/>
              <a:gd name="connsiteX30" fmla="*/ 278894 w 487623"/>
              <a:gd name="connsiteY30" fmla="*/ 48066 h 1338930"/>
              <a:gd name="connsiteX31" fmla="*/ 0 w 487623"/>
              <a:gd name="connsiteY31" fmla="*/ 48066 h 1338930"/>
              <a:gd name="connsiteX32" fmla="*/ 0 w 487623"/>
              <a:gd name="connsiteY32" fmla="*/ 0 h 1338930"/>
              <a:gd name="connsiteX33" fmla="*/ 278894 w 487623"/>
              <a:gd name="connsiteY33" fmla="*/ 0 h 1338930"/>
              <a:gd name="connsiteX34" fmla="*/ 278894 w 487623"/>
              <a:gd name="connsiteY34" fmla="*/ 9613 h 1338930"/>
              <a:gd name="connsiteX35" fmla="*/ 0 w 487623"/>
              <a:gd name="connsiteY35" fmla="*/ 9613 h 13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7623" h="1338930">
                <a:moveTo>
                  <a:pt x="241690" y="1329316"/>
                </a:moveTo>
                <a:lnTo>
                  <a:pt x="487623" y="1329316"/>
                </a:lnTo>
                <a:lnTo>
                  <a:pt x="487623" y="1338930"/>
                </a:lnTo>
                <a:lnTo>
                  <a:pt x="241690" y="1338930"/>
                </a:lnTo>
                <a:close/>
                <a:moveTo>
                  <a:pt x="241690" y="1285373"/>
                </a:moveTo>
                <a:lnTo>
                  <a:pt x="487623" y="1285373"/>
                </a:lnTo>
                <a:lnTo>
                  <a:pt x="487623" y="1295139"/>
                </a:lnTo>
                <a:lnTo>
                  <a:pt x="241690" y="1295139"/>
                </a:lnTo>
                <a:close/>
                <a:moveTo>
                  <a:pt x="109858" y="1016215"/>
                </a:moveTo>
                <a:lnTo>
                  <a:pt x="284377" y="1016215"/>
                </a:lnTo>
                <a:lnTo>
                  <a:pt x="284377" y="1025981"/>
                </a:lnTo>
                <a:lnTo>
                  <a:pt x="109858" y="1025981"/>
                </a:lnTo>
                <a:close/>
                <a:moveTo>
                  <a:pt x="109860" y="972270"/>
                </a:moveTo>
                <a:lnTo>
                  <a:pt x="443687" y="972270"/>
                </a:lnTo>
                <a:lnTo>
                  <a:pt x="443687" y="982036"/>
                </a:lnTo>
                <a:lnTo>
                  <a:pt x="109860" y="982036"/>
                </a:lnTo>
                <a:close/>
                <a:moveTo>
                  <a:pt x="0" y="466909"/>
                </a:moveTo>
                <a:lnTo>
                  <a:pt x="278894" y="466909"/>
                </a:lnTo>
                <a:lnTo>
                  <a:pt x="278894" y="476522"/>
                </a:lnTo>
                <a:lnTo>
                  <a:pt x="0" y="476522"/>
                </a:lnTo>
                <a:close/>
                <a:moveTo>
                  <a:pt x="0" y="422966"/>
                </a:moveTo>
                <a:lnTo>
                  <a:pt x="278894" y="422966"/>
                </a:lnTo>
                <a:lnTo>
                  <a:pt x="278894" y="432732"/>
                </a:lnTo>
                <a:lnTo>
                  <a:pt x="0" y="432732"/>
                </a:lnTo>
                <a:close/>
                <a:moveTo>
                  <a:pt x="0" y="82396"/>
                </a:moveTo>
                <a:lnTo>
                  <a:pt x="278894" y="82396"/>
                </a:lnTo>
                <a:lnTo>
                  <a:pt x="278894" y="92009"/>
                </a:lnTo>
                <a:lnTo>
                  <a:pt x="0" y="92009"/>
                </a:lnTo>
                <a:close/>
                <a:moveTo>
                  <a:pt x="0" y="38453"/>
                </a:moveTo>
                <a:lnTo>
                  <a:pt x="278894" y="38453"/>
                </a:lnTo>
                <a:lnTo>
                  <a:pt x="278894" y="48066"/>
                </a:lnTo>
                <a:lnTo>
                  <a:pt x="0" y="48066"/>
                </a:lnTo>
                <a:close/>
                <a:moveTo>
                  <a:pt x="0" y="0"/>
                </a:moveTo>
                <a:lnTo>
                  <a:pt x="278894" y="0"/>
                </a:lnTo>
                <a:lnTo>
                  <a:pt x="278894" y="9613"/>
                </a:lnTo>
                <a:lnTo>
                  <a:pt x="0" y="9613"/>
                </a:lnTo>
                <a:close/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6" name="Freeform 158">
            <a:extLst>
              <a:ext uri="{FF2B5EF4-FFF2-40B4-BE49-F238E27FC236}">
                <a16:creationId xmlns:a16="http://schemas.microsoft.com/office/drawing/2014/main" id="{953BF0D3-E594-FC41-908B-8EC7EDAB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582" y="2860472"/>
            <a:ext cx="1960978" cy="1441924"/>
          </a:xfrm>
          <a:custGeom>
            <a:avLst/>
            <a:gdLst>
              <a:gd name="T0" fmla="*/ 0 w 3147"/>
              <a:gd name="T1" fmla="*/ 1511504 h 2313"/>
              <a:gd name="T2" fmla="*/ 2055883 w 3147"/>
              <a:gd name="T3" fmla="*/ 1511504 h 2313"/>
              <a:gd name="T4" fmla="*/ 2055883 w 3147"/>
              <a:gd name="T5" fmla="*/ 0 h 2313"/>
              <a:gd name="T6" fmla="*/ 0 w 3147"/>
              <a:gd name="T7" fmla="*/ 0 h 2313"/>
              <a:gd name="T8" fmla="*/ 0 w 3147"/>
              <a:gd name="T9" fmla="*/ 1511504 h 23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7" h="2313">
                <a:moveTo>
                  <a:pt x="0" y="2312"/>
                </a:moveTo>
                <a:lnTo>
                  <a:pt x="3146" y="2312"/>
                </a:lnTo>
                <a:lnTo>
                  <a:pt x="3146" y="0"/>
                </a:lnTo>
                <a:lnTo>
                  <a:pt x="0" y="0"/>
                </a:lnTo>
                <a:lnTo>
                  <a:pt x="0" y="2312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39596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7" name="Freeform 159">
            <a:extLst>
              <a:ext uri="{FF2B5EF4-FFF2-40B4-BE49-F238E27FC236}">
                <a16:creationId xmlns:a16="http://schemas.microsoft.com/office/drawing/2014/main" id="{9B280A90-14B4-3441-8E59-71595F1A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582" y="2747864"/>
            <a:ext cx="1960978" cy="115354"/>
          </a:xfrm>
          <a:custGeom>
            <a:avLst/>
            <a:gdLst>
              <a:gd name="T0" fmla="*/ 2055883 w 3147"/>
              <a:gd name="T1" fmla="*/ 0 h 185"/>
              <a:gd name="T2" fmla="*/ 0 w 3147"/>
              <a:gd name="T3" fmla="*/ 0 h 185"/>
              <a:gd name="T4" fmla="*/ 0 w 3147"/>
              <a:gd name="T5" fmla="*/ 120319 h 185"/>
              <a:gd name="T6" fmla="*/ 2055883 w 3147"/>
              <a:gd name="T7" fmla="*/ 120319 h 185"/>
              <a:gd name="T8" fmla="*/ 2055883 w 3147"/>
              <a:gd name="T9" fmla="*/ 0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7" h="185">
                <a:moveTo>
                  <a:pt x="3146" y="0"/>
                </a:moveTo>
                <a:lnTo>
                  <a:pt x="0" y="0"/>
                </a:lnTo>
                <a:lnTo>
                  <a:pt x="0" y="184"/>
                </a:lnTo>
                <a:lnTo>
                  <a:pt x="3146" y="184"/>
                </a:lnTo>
                <a:lnTo>
                  <a:pt x="3146" y="0"/>
                </a:lnTo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8" name="Freeform 160">
            <a:extLst>
              <a:ext uri="{FF2B5EF4-FFF2-40B4-BE49-F238E27FC236}">
                <a16:creationId xmlns:a16="http://schemas.microsoft.com/office/drawing/2014/main" id="{2D794629-0F82-CF4B-B34D-0E5BFE56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907" y="3129632"/>
            <a:ext cx="1672598" cy="1035438"/>
          </a:xfrm>
          <a:custGeom>
            <a:avLst/>
            <a:gdLst>
              <a:gd name="T0" fmla="*/ 1753450 w 2687"/>
              <a:gd name="T1" fmla="*/ 1085220 h 1662"/>
              <a:gd name="T2" fmla="*/ 0 w 2687"/>
              <a:gd name="T3" fmla="*/ 1085220 h 1662"/>
              <a:gd name="T4" fmla="*/ 0 w 2687"/>
              <a:gd name="T5" fmla="*/ 0 h 1662"/>
              <a:gd name="T6" fmla="*/ 7181 w 2687"/>
              <a:gd name="T7" fmla="*/ 0 h 1662"/>
              <a:gd name="T8" fmla="*/ 7181 w 2687"/>
              <a:gd name="T9" fmla="*/ 1077379 h 1662"/>
              <a:gd name="T10" fmla="*/ 1753450 w 2687"/>
              <a:gd name="T11" fmla="*/ 1077379 h 1662"/>
              <a:gd name="T12" fmla="*/ 1753450 w 2687"/>
              <a:gd name="T13" fmla="*/ 1085220 h 16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7" h="1662">
                <a:moveTo>
                  <a:pt x="2686" y="1661"/>
                </a:moveTo>
                <a:lnTo>
                  <a:pt x="0" y="1661"/>
                </a:lnTo>
                <a:lnTo>
                  <a:pt x="0" y="0"/>
                </a:lnTo>
                <a:lnTo>
                  <a:pt x="11" y="0"/>
                </a:lnTo>
                <a:lnTo>
                  <a:pt x="11" y="1649"/>
                </a:lnTo>
                <a:lnTo>
                  <a:pt x="2686" y="1649"/>
                </a:lnTo>
                <a:lnTo>
                  <a:pt x="2686" y="1661"/>
                </a:lnTo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0CD0560-D4FC-B44A-9420-9FFA8E8D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878" y="2956599"/>
            <a:ext cx="850784" cy="98250"/>
          </a:xfrm>
          <a:custGeom>
            <a:avLst/>
            <a:gdLst>
              <a:gd name="connsiteX0" fmla="*/ 0 w 1701567"/>
              <a:gd name="connsiteY0" fmla="*/ 126344 h 196499"/>
              <a:gd name="connsiteX1" fmla="*/ 1701567 w 1701567"/>
              <a:gd name="connsiteY1" fmla="*/ 126344 h 196499"/>
              <a:gd name="connsiteX2" fmla="*/ 1701567 w 1701567"/>
              <a:gd name="connsiteY2" fmla="*/ 196499 h 196499"/>
              <a:gd name="connsiteX3" fmla="*/ 0 w 1701567"/>
              <a:gd name="connsiteY3" fmla="*/ 196499 h 196499"/>
              <a:gd name="connsiteX4" fmla="*/ 0 w 1701567"/>
              <a:gd name="connsiteY4" fmla="*/ 0 h 196499"/>
              <a:gd name="connsiteX5" fmla="*/ 1701567 w 1701567"/>
              <a:gd name="connsiteY5" fmla="*/ 0 h 196499"/>
              <a:gd name="connsiteX6" fmla="*/ 1701567 w 1701567"/>
              <a:gd name="connsiteY6" fmla="*/ 70159 h 196499"/>
              <a:gd name="connsiteX7" fmla="*/ 0 w 1701567"/>
              <a:gd name="connsiteY7" fmla="*/ 70159 h 19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567" h="196499">
                <a:moveTo>
                  <a:pt x="0" y="126344"/>
                </a:moveTo>
                <a:lnTo>
                  <a:pt x="1701567" y="126344"/>
                </a:lnTo>
                <a:lnTo>
                  <a:pt x="1701567" y="196499"/>
                </a:lnTo>
                <a:lnTo>
                  <a:pt x="0" y="196499"/>
                </a:lnTo>
                <a:close/>
                <a:moveTo>
                  <a:pt x="0" y="0"/>
                </a:moveTo>
                <a:lnTo>
                  <a:pt x="1701567" y="0"/>
                </a:lnTo>
                <a:lnTo>
                  <a:pt x="1701567" y="70159"/>
                </a:lnTo>
                <a:lnTo>
                  <a:pt x="0" y="70159"/>
                </a:lnTo>
                <a:close/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0" name="Freeform 163">
            <a:extLst>
              <a:ext uri="{FF2B5EF4-FFF2-40B4-BE49-F238E27FC236}">
                <a16:creationId xmlns:a16="http://schemas.microsoft.com/office/drawing/2014/main" id="{A82A6263-9E5A-7C46-AED3-03284889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48" y="3157097"/>
            <a:ext cx="1557247" cy="958536"/>
          </a:xfrm>
          <a:custGeom>
            <a:avLst/>
            <a:gdLst>
              <a:gd name="T0" fmla="*/ 1533263 w 2502"/>
              <a:gd name="T1" fmla="*/ 414875 h 1541"/>
              <a:gd name="T2" fmla="*/ 1378566 w 2502"/>
              <a:gd name="T3" fmla="*/ 574042 h 1541"/>
              <a:gd name="T4" fmla="*/ 1378566 w 2502"/>
              <a:gd name="T5" fmla="*/ 578608 h 1541"/>
              <a:gd name="T6" fmla="*/ 1533263 w 2502"/>
              <a:gd name="T7" fmla="*/ 738426 h 1541"/>
              <a:gd name="T8" fmla="*/ 1218647 w 2502"/>
              <a:gd name="T9" fmla="*/ 738426 h 1541"/>
              <a:gd name="T10" fmla="*/ 900768 w 2502"/>
              <a:gd name="T11" fmla="*/ 738426 h 1541"/>
              <a:gd name="T12" fmla="*/ 896851 w 2502"/>
              <a:gd name="T13" fmla="*/ 738426 h 1541"/>
              <a:gd name="T14" fmla="*/ 737585 w 2502"/>
              <a:gd name="T15" fmla="*/ 892374 h 1541"/>
              <a:gd name="T16" fmla="*/ 422969 w 2502"/>
              <a:gd name="T17" fmla="*/ 892374 h 1541"/>
              <a:gd name="T18" fmla="*/ 263703 w 2502"/>
              <a:gd name="T19" fmla="*/ 738426 h 1541"/>
              <a:gd name="T20" fmla="*/ 104437 w 2502"/>
              <a:gd name="T21" fmla="*/ 578608 h 1541"/>
              <a:gd name="T22" fmla="*/ 259134 w 2502"/>
              <a:gd name="T23" fmla="*/ 419442 h 1541"/>
              <a:gd name="T24" fmla="*/ 259134 w 2502"/>
              <a:gd name="T25" fmla="*/ 414875 h 1541"/>
              <a:gd name="T26" fmla="*/ 104437 w 2502"/>
              <a:gd name="T27" fmla="*/ 256362 h 1541"/>
              <a:gd name="T28" fmla="*/ 419053 w 2502"/>
              <a:gd name="T29" fmla="*/ 256362 h 1541"/>
              <a:gd name="T30" fmla="*/ 737585 w 2502"/>
              <a:gd name="T31" fmla="*/ 256362 h 1541"/>
              <a:gd name="T32" fmla="*/ 741502 w 2502"/>
              <a:gd name="T33" fmla="*/ 256362 h 1541"/>
              <a:gd name="T34" fmla="*/ 900768 w 2502"/>
              <a:gd name="T35" fmla="*/ 101762 h 1541"/>
              <a:gd name="T36" fmla="*/ 1214731 w 2502"/>
              <a:gd name="T37" fmla="*/ 101762 h 1541"/>
              <a:gd name="T38" fmla="*/ 1218647 w 2502"/>
              <a:gd name="T39" fmla="*/ 260928 h 1541"/>
              <a:gd name="T40" fmla="*/ 1218647 w 2502"/>
              <a:gd name="T41" fmla="*/ 578608 h 1541"/>
              <a:gd name="T42" fmla="*/ 1214731 w 2502"/>
              <a:gd name="T43" fmla="*/ 578608 h 1541"/>
              <a:gd name="T44" fmla="*/ 1055465 w 2502"/>
              <a:gd name="T45" fmla="*/ 733208 h 1541"/>
              <a:gd name="T46" fmla="*/ 741502 w 2502"/>
              <a:gd name="T47" fmla="*/ 733208 h 1541"/>
              <a:gd name="T48" fmla="*/ 582235 w 2502"/>
              <a:gd name="T49" fmla="*/ 578608 h 1541"/>
              <a:gd name="T50" fmla="*/ 419053 w 2502"/>
              <a:gd name="T51" fmla="*/ 733208 h 1541"/>
              <a:gd name="T52" fmla="*/ 263703 w 2502"/>
              <a:gd name="T53" fmla="*/ 574042 h 1541"/>
              <a:gd name="T54" fmla="*/ 263703 w 2502"/>
              <a:gd name="T55" fmla="*/ 260928 h 1541"/>
              <a:gd name="T56" fmla="*/ 577666 w 2502"/>
              <a:gd name="T57" fmla="*/ 260928 h 1541"/>
              <a:gd name="T58" fmla="*/ 737585 w 2502"/>
              <a:gd name="T59" fmla="*/ 414875 h 1541"/>
              <a:gd name="T60" fmla="*/ 1055465 w 2502"/>
              <a:gd name="T61" fmla="*/ 414875 h 1541"/>
              <a:gd name="T62" fmla="*/ 1214731 w 2502"/>
              <a:gd name="T63" fmla="*/ 260928 h 1541"/>
              <a:gd name="T64" fmla="*/ 1214731 w 2502"/>
              <a:gd name="T65" fmla="*/ 574042 h 1541"/>
              <a:gd name="T66" fmla="*/ 900768 w 2502"/>
              <a:gd name="T67" fmla="*/ 574042 h 1541"/>
              <a:gd name="T68" fmla="*/ 741502 w 2502"/>
              <a:gd name="T69" fmla="*/ 419442 h 1541"/>
              <a:gd name="T70" fmla="*/ 582235 w 2502"/>
              <a:gd name="T71" fmla="*/ 419442 h 1541"/>
              <a:gd name="T72" fmla="*/ 1218647 w 2502"/>
              <a:gd name="T73" fmla="*/ 256362 h 1541"/>
              <a:gd name="T74" fmla="*/ 1537832 w 2502"/>
              <a:gd name="T75" fmla="*/ 97196 h 1541"/>
              <a:gd name="T76" fmla="*/ 1373997 w 2502"/>
              <a:gd name="T77" fmla="*/ 0 h 1541"/>
              <a:gd name="T78" fmla="*/ 1059381 w 2502"/>
              <a:gd name="T79" fmla="*/ 97196 h 1541"/>
              <a:gd name="T80" fmla="*/ 896851 w 2502"/>
              <a:gd name="T81" fmla="*/ 0 h 1541"/>
              <a:gd name="T82" fmla="*/ 582235 w 2502"/>
              <a:gd name="T83" fmla="*/ 97196 h 1541"/>
              <a:gd name="T84" fmla="*/ 419053 w 2502"/>
              <a:gd name="T85" fmla="*/ 0 h 1541"/>
              <a:gd name="T86" fmla="*/ 104437 w 2502"/>
              <a:gd name="T87" fmla="*/ 97196 h 1541"/>
              <a:gd name="T88" fmla="*/ 100520 w 2502"/>
              <a:gd name="T89" fmla="*/ 101762 h 1541"/>
              <a:gd name="T90" fmla="*/ 0 w 2502"/>
              <a:gd name="T91" fmla="*/ 414875 h 1541"/>
              <a:gd name="T92" fmla="*/ 100520 w 2502"/>
              <a:gd name="T93" fmla="*/ 578608 h 1541"/>
              <a:gd name="T94" fmla="*/ 0 w 2502"/>
              <a:gd name="T95" fmla="*/ 892374 h 1541"/>
              <a:gd name="T96" fmla="*/ 259134 w 2502"/>
              <a:gd name="T97" fmla="*/ 897592 h 1541"/>
              <a:gd name="T98" fmla="*/ 422969 w 2502"/>
              <a:gd name="T99" fmla="*/ 1004573 h 1541"/>
              <a:gd name="T100" fmla="*/ 737585 w 2502"/>
              <a:gd name="T101" fmla="*/ 897592 h 1541"/>
              <a:gd name="T102" fmla="*/ 900768 w 2502"/>
              <a:gd name="T103" fmla="*/ 1004573 h 1541"/>
              <a:gd name="T104" fmla="*/ 1214731 w 2502"/>
              <a:gd name="T105" fmla="*/ 897592 h 1541"/>
              <a:gd name="T106" fmla="*/ 1378566 w 2502"/>
              <a:gd name="T107" fmla="*/ 1004573 h 1541"/>
              <a:gd name="T108" fmla="*/ 1632478 w 2502"/>
              <a:gd name="T109" fmla="*/ 897592 h 1541"/>
              <a:gd name="T110" fmla="*/ 1537832 w 2502"/>
              <a:gd name="T111" fmla="*/ 733208 h 1541"/>
              <a:gd name="T112" fmla="*/ 1632478 w 2502"/>
              <a:gd name="T113" fmla="*/ 419442 h 1541"/>
              <a:gd name="T114" fmla="*/ 1537832 w 2502"/>
              <a:gd name="T115" fmla="*/ 256362 h 154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02" h="1541">
                <a:moveTo>
                  <a:pt x="2349" y="393"/>
                </a:moveTo>
                <a:lnTo>
                  <a:pt x="2112" y="393"/>
                </a:lnTo>
                <a:lnTo>
                  <a:pt x="2112" y="156"/>
                </a:lnTo>
                <a:lnTo>
                  <a:pt x="2349" y="156"/>
                </a:lnTo>
                <a:lnTo>
                  <a:pt x="2349" y="393"/>
                </a:lnTo>
                <a:close/>
                <a:moveTo>
                  <a:pt x="2349" y="636"/>
                </a:moveTo>
                <a:lnTo>
                  <a:pt x="2112" y="636"/>
                </a:lnTo>
                <a:lnTo>
                  <a:pt x="2112" y="400"/>
                </a:lnTo>
                <a:lnTo>
                  <a:pt x="2349" y="400"/>
                </a:lnTo>
                <a:lnTo>
                  <a:pt x="2349" y="636"/>
                </a:lnTo>
                <a:close/>
                <a:moveTo>
                  <a:pt x="2349" y="880"/>
                </a:moveTo>
                <a:lnTo>
                  <a:pt x="2112" y="880"/>
                </a:lnTo>
                <a:lnTo>
                  <a:pt x="2112" y="643"/>
                </a:lnTo>
                <a:lnTo>
                  <a:pt x="2349" y="643"/>
                </a:lnTo>
                <a:lnTo>
                  <a:pt x="2349" y="880"/>
                </a:lnTo>
                <a:close/>
                <a:moveTo>
                  <a:pt x="2349" y="1124"/>
                </a:moveTo>
                <a:lnTo>
                  <a:pt x="2112" y="1124"/>
                </a:lnTo>
                <a:lnTo>
                  <a:pt x="2112" y="887"/>
                </a:lnTo>
                <a:lnTo>
                  <a:pt x="2349" y="887"/>
                </a:lnTo>
                <a:lnTo>
                  <a:pt x="2349" y="1124"/>
                </a:lnTo>
                <a:close/>
                <a:moveTo>
                  <a:pt x="2349" y="1368"/>
                </a:moveTo>
                <a:lnTo>
                  <a:pt x="2112" y="1368"/>
                </a:lnTo>
                <a:lnTo>
                  <a:pt x="2112" y="1132"/>
                </a:lnTo>
                <a:lnTo>
                  <a:pt x="2349" y="1132"/>
                </a:lnTo>
                <a:lnTo>
                  <a:pt x="2349" y="1368"/>
                </a:lnTo>
                <a:close/>
                <a:moveTo>
                  <a:pt x="1867" y="1132"/>
                </a:moveTo>
                <a:lnTo>
                  <a:pt x="2105" y="1132"/>
                </a:lnTo>
                <a:lnTo>
                  <a:pt x="2105" y="1368"/>
                </a:lnTo>
                <a:lnTo>
                  <a:pt x="1867" y="1368"/>
                </a:lnTo>
                <a:lnTo>
                  <a:pt x="1867" y="1132"/>
                </a:lnTo>
                <a:close/>
                <a:moveTo>
                  <a:pt x="1623" y="1132"/>
                </a:moveTo>
                <a:lnTo>
                  <a:pt x="1861" y="1132"/>
                </a:lnTo>
                <a:lnTo>
                  <a:pt x="1861" y="1368"/>
                </a:lnTo>
                <a:lnTo>
                  <a:pt x="1623" y="1368"/>
                </a:lnTo>
                <a:lnTo>
                  <a:pt x="1623" y="1132"/>
                </a:lnTo>
                <a:close/>
                <a:moveTo>
                  <a:pt x="1380" y="1132"/>
                </a:moveTo>
                <a:lnTo>
                  <a:pt x="1617" y="1132"/>
                </a:lnTo>
                <a:lnTo>
                  <a:pt x="1617" y="1368"/>
                </a:lnTo>
                <a:lnTo>
                  <a:pt x="1380" y="1368"/>
                </a:lnTo>
                <a:lnTo>
                  <a:pt x="1380" y="1132"/>
                </a:lnTo>
                <a:close/>
                <a:moveTo>
                  <a:pt x="1136" y="1132"/>
                </a:moveTo>
                <a:lnTo>
                  <a:pt x="1374" y="1132"/>
                </a:lnTo>
                <a:lnTo>
                  <a:pt x="1374" y="1368"/>
                </a:lnTo>
                <a:lnTo>
                  <a:pt x="1136" y="1368"/>
                </a:lnTo>
                <a:lnTo>
                  <a:pt x="1136" y="1132"/>
                </a:lnTo>
                <a:close/>
                <a:moveTo>
                  <a:pt x="892" y="1132"/>
                </a:moveTo>
                <a:lnTo>
                  <a:pt x="1130" y="1132"/>
                </a:lnTo>
                <a:lnTo>
                  <a:pt x="1130" y="1368"/>
                </a:lnTo>
                <a:lnTo>
                  <a:pt x="892" y="1368"/>
                </a:lnTo>
                <a:lnTo>
                  <a:pt x="892" y="1132"/>
                </a:lnTo>
                <a:close/>
                <a:moveTo>
                  <a:pt x="648" y="1132"/>
                </a:moveTo>
                <a:lnTo>
                  <a:pt x="885" y="1132"/>
                </a:lnTo>
                <a:lnTo>
                  <a:pt x="885" y="1368"/>
                </a:lnTo>
                <a:lnTo>
                  <a:pt x="648" y="1368"/>
                </a:lnTo>
                <a:lnTo>
                  <a:pt x="648" y="1132"/>
                </a:lnTo>
                <a:close/>
                <a:moveTo>
                  <a:pt x="404" y="1132"/>
                </a:moveTo>
                <a:lnTo>
                  <a:pt x="642" y="1132"/>
                </a:lnTo>
                <a:lnTo>
                  <a:pt x="642" y="1368"/>
                </a:lnTo>
                <a:lnTo>
                  <a:pt x="404" y="1368"/>
                </a:lnTo>
                <a:lnTo>
                  <a:pt x="404" y="1132"/>
                </a:lnTo>
                <a:close/>
                <a:moveTo>
                  <a:pt x="160" y="1132"/>
                </a:moveTo>
                <a:lnTo>
                  <a:pt x="397" y="1132"/>
                </a:lnTo>
                <a:lnTo>
                  <a:pt x="397" y="1368"/>
                </a:lnTo>
                <a:lnTo>
                  <a:pt x="160" y="1368"/>
                </a:lnTo>
                <a:lnTo>
                  <a:pt x="160" y="1132"/>
                </a:lnTo>
                <a:close/>
                <a:moveTo>
                  <a:pt x="160" y="887"/>
                </a:moveTo>
                <a:lnTo>
                  <a:pt x="397" y="887"/>
                </a:lnTo>
                <a:lnTo>
                  <a:pt x="397" y="1124"/>
                </a:lnTo>
                <a:lnTo>
                  <a:pt x="160" y="1124"/>
                </a:lnTo>
                <a:lnTo>
                  <a:pt x="160" y="887"/>
                </a:lnTo>
                <a:close/>
                <a:moveTo>
                  <a:pt x="160" y="643"/>
                </a:moveTo>
                <a:lnTo>
                  <a:pt x="397" y="643"/>
                </a:lnTo>
                <a:lnTo>
                  <a:pt x="397" y="880"/>
                </a:lnTo>
                <a:lnTo>
                  <a:pt x="160" y="880"/>
                </a:lnTo>
                <a:lnTo>
                  <a:pt x="160" y="643"/>
                </a:lnTo>
                <a:close/>
                <a:moveTo>
                  <a:pt x="160" y="400"/>
                </a:moveTo>
                <a:lnTo>
                  <a:pt x="397" y="400"/>
                </a:lnTo>
                <a:lnTo>
                  <a:pt x="397" y="636"/>
                </a:lnTo>
                <a:lnTo>
                  <a:pt x="160" y="636"/>
                </a:lnTo>
                <a:lnTo>
                  <a:pt x="160" y="400"/>
                </a:lnTo>
                <a:close/>
                <a:moveTo>
                  <a:pt x="160" y="156"/>
                </a:moveTo>
                <a:lnTo>
                  <a:pt x="397" y="156"/>
                </a:lnTo>
                <a:lnTo>
                  <a:pt x="397" y="393"/>
                </a:lnTo>
                <a:lnTo>
                  <a:pt x="160" y="393"/>
                </a:lnTo>
                <a:lnTo>
                  <a:pt x="160" y="156"/>
                </a:lnTo>
                <a:close/>
                <a:moveTo>
                  <a:pt x="642" y="393"/>
                </a:moveTo>
                <a:lnTo>
                  <a:pt x="404" y="393"/>
                </a:lnTo>
                <a:lnTo>
                  <a:pt x="404" y="156"/>
                </a:lnTo>
                <a:lnTo>
                  <a:pt x="642" y="156"/>
                </a:lnTo>
                <a:lnTo>
                  <a:pt x="642" y="393"/>
                </a:lnTo>
                <a:close/>
                <a:moveTo>
                  <a:pt x="885" y="393"/>
                </a:moveTo>
                <a:lnTo>
                  <a:pt x="648" y="393"/>
                </a:lnTo>
                <a:lnTo>
                  <a:pt x="648" y="156"/>
                </a:lnTo>
                <a:lnTo>
                  <a:pt x="885" y="156"/>
                </a:lnTo>
                <a:lnTo>
                  <a:pt x="885" y="393"/>
                </a:lnTo>
                <a:close/>
                <a:moveTo>
                  <a:pt x="1130" y="393"/>
                </a:moveTo>
                <a:lnTo>
                  <a:pt x="892" y="393"/>
                </a:lnTo>
                <a:lnTo>
                  <a:pt x="892" y="156"/>
                </a:lnTo>
                <a:lnTo>
                  <a:pt x="1130" y="156"/>
                </a:lnTo>
                <a:lnTo>
                  <a:pt x="1130" y="393"/>
                </a:lnTo>
                <a:close/>
                <a:moveTo>
                  <a:pt x="1374" y="393"/>
                </a:moveTo>
                <a:lnTo>
                  <a:pt x="1136" y="393"/>
                </a:lnTo>
                <a:lnTo>
                  <a:pt x="1136" y="156"/>
                </a:lnTo>
                <a:lnTo>
                  <a:pt x="1374" y="156"/>
                </a:lnTo>
                <a:lnTo>
                  <a:pt x="1374" y="393"/>
                </a:lnTo>
                <a:close/>
                <a:moveTo>
                  <a:pt x="1617" y="393"/>
                </a:moveTo>
                <a:lnTo>
                  <a:pt x="1380" y="393"/>
                </a:lnTo>
                <a:lnTo>
                  <a:pt x="1380" y="156"/>
                </a:lnTo>
                <a:lnTo>
                  <a:pt x="1617" y="156"/>
                </a:lnTo>
                <a:lnTo>
                  <a:pt x="1617" y="393"/>
                </a:lnTo>
                <a:close/>
                <a:moveTo>
                  <a:pt x="1861" y="393"/>
                </a:moveTo>
                <a:lnTo>
                  <a:pt x="1623" y="393"/>
                </a:lnTo>
                <a:lnTo>
                  <a:pt x="1623" y="156"/>
                </a:lnTo>
                <a:lnTo>
                  <a:pt x="1861" y="156"/>
                </a:lnTo>
                <a:lnTo>
                  <a:pt x="1861" y="393"/>
                </a:lnTo>
                <a:close/>
                <a:moveTo>
                  <a:pt x="1867" y="400"/>
                </a:moveTo>
                <a:lnTo>
                  <a:pt x="2105" y="400"/>
                </a:lnTo>
                <a:lnTo>
                  <a:pt x="2105" y="636"/>
                </a:lnTo>
                <a:lnTo>
                  <a:pt x="1867" y="636"/>
                </a:lnTo>
                <a:lnTo>
                  <a:pt x="1867" y="400"/>
                </a:lnTo>
                <a:close/>
                <a:moveTo>
                  <a:pt x="1867" y="643"/>
                </a:moveTo>
                <a:lnTo>
                  <a:pt x="2105" y="643"/>
                </a:lnTo>
                <a:lnTo>
                  <a:pt x="2105" y="880"/>
                </a:lnTo>
                <a:lnTo>
                  <a:pt x="1867" y="880"/>
                </a:lnTo>
                <a:lnTo>
                  <a:pt x="1867" y="643"/>
                </a:lnTo>
                <a:close/>
                <a:moveTo>
                  <a:pt x="1867" y="887"/>
                </a:moveTo>
                <a:lnTo>
                  <a:pt x="2105" y="887"/>
                </a:lnTo>
                <a:lnTo>
                  <a:pt x="2105" y="1124"/>
                </a:lnTo>
                <a:lnTo>
                  <a:pt x="1867" y="1124"/>
                </a:lnTo>
                <a:lnTo>
                  <a:pt x="1867" y="887"/>
                </a:lnTo>
                <a:close/>
                <a:moveTo>
                  <a:pt x="1623" y="887"/>
                </a:moveTo>
                <a:lnTo>
                  <a:pt x="1861" y="887"/>
                </a:lnTo>
                <a:lnTo>
                  <a:pt x="1861" y="1124"/>
                </a:lnTo>
                <a:lnTo>
                  <a:pt x="1623" y="1124"/>
                </a:lnTo>
                <a:lnTo>
                  <a:pt x="1623" y="887"/>
                </a:lnTo>
                <a:close/>
                <a:moveTo>
                  <a:pt x="1380" y="887"/>
                </a:moveTo>
                <a:lnTo>
                  <a:pt x="1617" y="887"/>
                </a:lnTo>
                <a:lnTo>
                  <a:pt x="1617" y="1124"/>
                </a:lnTo>
                <a:lnTo>
                  <a:pt x="1380" y="1124"/>
                </a:lnTo>
                <a:lnTo>
                  <a:pt x="1380" y="887"/>
                </a:lnTo>
                <a:close/>
                <a:moveTo>
                  <a:pt x="1136" y="887"/>
                </a:moveTo>
                <a:lnTo>
                  <a:pt x="1374" y="887"/>
                </a:lnTo>
                <a:lnTo>
                  <a:pt x="1374" y="1124"/>
                </a:lnTo>
                <a:lnTo>
                  <a:pt x="1136" y="1124"/>
                </a:lnTo>
                <a:lnTo>
                  <a:pt x="1136" y="887"/>
                </a:lnTo>
                <a:close/>
                <a:moveTo>
                  <a:pt x="892" y="887"/>
                </a:moveTo>
                <a:lnTo>
                  <a:pt x="1130" y="887"/>
                </a:lnTo>
                <a:lnTo>
                  <a:pt x="1130" y="1124"/>
                </a:lnTo>
                <a:lnTo>
                  <a:pt x="892" y="1124"/>
                </a:lnTo>
                <a:lnTo>
                  <a:pt x="892" y="887"/>
                </a:lnTo>
                <a:close/>
                <a:moveTo>
                  <a:pt x="648" y="887"/>
                </a:moveTo>
                <a:lnTo>
                  <a:pt x="885" y="887"/>
                </a:lnTo>
                <a:lnTo>
                  <a:pt x="885" y="1124"/>
                </a:lnTo>
                <a:lnTo>
                  <a:pt x="648" y="1124"/>
                </a:lnTo>
                <a:lnTo>
                  <a:pt x="648" y="887"/>
                </a:lnTo>
                <a:close/>
                <a:moveTo>
                  <a:pt x="642" y="1124"/>
                </a:moveTo>
                <a:lnTo>
                  <a:pt x="404" y="1124"/>
                </a:lnTo>
                <a:lnTo>
                  <a:pt x="404" y="887"/>
                </a:lnTo>
                <a:lnTo>
                  <a:pt x="642" y="887"/>
                </a:lnTo>
                <a:lnTo>
                  <a:pt x="642" y="1124"/>
                </a:lnTo>
                <a:close/>
                <a:moveTo>
                  <a:pt x="642" y="880"/>
                </a:moveTo>
                <a:lnTo>
                  <a:pt x="404" y="880"/>
                </a:lnTo>
                <a:lnTo>
                  <a:pt x="404" y="643"/>
                </a:lnTo>
                <a:lnTo>
                  <a:pt x="642" y="643"/>
                </a:lnTo>
                <a:lnTo>
                  <a:pt x="642" y="880"/>
                </a:lnTo>
                <a:close/>
                <a:moveTo>
                  <a:pt x="642" y="636"/>
                </a:moveTo>
                <a:lnTo>
                  <a:pt x="404" y="636"/>
                </a:lnTo>
                <a:lnTo>
                  <a:pt x="404" y="400"/>
                </a:lnTo>
                <a:lnTo>
                  <a:pt x="642" y="400"/>
                </a:lnTo>
                <a:lnTo>
                  <a:pt x="642" y="636"/>
                </a:lnTo>
                <a:close/>
                <a:moveTo>
                  <a:pt x="885" y="636"/>
                </a:moveTo>
                <a:lnTo>
                  <a:pt x="648" y="636"/>
                </a:lnTo>
                <a:lnTo>
                  <a:pt x="648" y="400"/>
                </a:lnTo>
                <a:lnTo>
                  <a:pt x="885" y="400"/>
                </a:lnTo>
                <a:lnTo>
                  <a:pt x="885" y="636"/>
                </a:lnTo>
                <a:close/>
                <a:moveTo>
                  <a:pt x="1130" y="636"/>
                </a:moveTo>
                <a:lnTo>
                  <a:pt x="892" y="636"/>
                </a:lnTo>
                <a:lnTo>
                  <a:pt x="892" y="400"/>
                </a:lnTo>
                <a:lnTo>
                  <a:pt x="1130" y="400"/>
                </a:lnTo>
                <a:lnTo>
                  <a:pt x="1130" y="636"/>
                </a:lnTo>
                <a:close/>
                <a:moveTo>
                  <a:pt x="1374" y="636"/>
                </a:moveTo>
                <a:lnTo>
                  <a:pt x="1136" y="636"/>
                </a:lnTo>
                <a:lnTo>
                  <a:pt x="1136" y="400"/>
                </a:lnTo>
                <a:lnTo>
                  <a:pt x="1374" y="400"/>
                </a:lnTo>
                <a:lnTo>
                  <a:pt x="1374" y="636"/>
                </a:lnTo>
                <a:close/>
                <a:moveTo>
                  <a:pt x="1617" y="636"/>
                </a:moveTo>
                <a:lnTo>
                  <a:pt x="1380" y="636"/>
                </a:lnTo>
                <a:lnTo>
                  <a:pt x="1380" y="400"/>
                </a:lnTo>
                <a:lnTo>
                  <a:pt x="1617" y="400"/>
                </a:lnTo>
                <a:lnTo>
                  <a:pt x="1617" y="636"/>
                </a:lnTo>
                <a:close/>
                <a:moveTo>
                  <a:pt x="1623" y="400"/>
                </a:moveTo>
                <a:lnTo>
                  <a:pt x="1861" y="400"/>
                </a:lnTo>
                <a:lnTo>
                  <a:pt x="1861" y="636"/>
                </a:lnTo>
                <a:lnTo>
                  <a:pt x="1623" y="636"/>
                </a:lnTo>
                <a:lnTo>
                  <a:pt x="1623" y="400"/>
                </a:lnTo>
                <a:close/>
                <a:moveTo>
                  <a:pt x="1623" y="643"/>
                </a:moveTo>
                <a:lnTo>
                  <a:pt x="1861" y="643"/>
                </a:lnTo>
                <a:lnTo>
                  <a:pt x="1861" y="880"/>
                </a:lnTo>
                <a:lnTo>
                  <a:pt x="1623" y="880"/>
                </a:lnTo>
                <a:lnTo>
                  <a:pt x="1623" y="643"/>
                </a:lnTo>
                <a:close/>
                <a:moveTo>
                  <a:pt x="1380" y="643"/>
                </a:moveTo>
                <a:lnTo>
                  <a:pt x="1617" y="643"/>
                </a:lnTo>
                <a:lnTo>
                  <a:pt x="1617" y="880"/>
                </a:lnTo>
                <a:lnTo>
                  <a:pt x="1380" y="880"/>
                </a:lnTo>
                <a:lnTo>
                  <a:pt x="1380" y="643"/>
                </a:lnTo>
                <a:close/>
                <a:moveTo>
                  <a:pt x="1136" y="643"/>
                </a:moveTo>
                <a:lnTo>
                  <a:pt x="1374" y="643"/>
                </a:lnTo>
                <a:lnTo>
                  <a:pt x="1374" y="880"/>
                </a:lnTo>
                <a:lnTo>
                  <a:pt x="1136" y="880"/>
                </a:lnTo>
                <a:lnTo>
                  <a:pt x="1136" y="643"/>
                </a:lnTo>
                <a:close/>
                <a:moveTo>
                  <a:pt x="885" y="880"/>
                </a:moveTo>
                <a:lnTo>
                  <a:pt x="648" y="880"/>
                </a:lnTo>
                <a:lnTo>
                  <a:pt x="648" y="643"/>
                </a:lnTo>
                <a:lnTo>
                  <a:pt x="885" y="643"/>
                </a:lnTo>
                <a:lnTo>
                  <a:pt x="885" y="880"/>
                </a:lnTo>
                <a:close/>
                <a:moveTo>
                  <a:pt x="892" y="643"/>
                </a:moveTo>
                <a:lnTo>
                  <a:pt x="1130" y="643"/>
                </a:lnTo>
                <a:lnTo>
                  <a:pt x="1130" y="880"/>
                </a:lnTo>
                <a:lnTo>
                  <a:pt x="892" y="880"/>
                </a:lnTo>
                <a:lnTo>
                  <a:pt x="892" y="643"/>
                </a:lnTo>
                <a:close/>
                <a:moveTo>
                  <a:pt x="2105" y="393"/>
                </a:moveTo>
                <a:lnTo>
                  <a:pt x="1867" y="393"/>
                </a:lnTo>
                <a:lnTo>
                  <a:pt x="1867" y="156"/>
                </a:lnTo>
                <a:lnTo>
                  <a:pt x="2105" y="156"/>
                </a:lnTo>
                <a:lnTo>
                  <a:pt x="2105" y="393"/>
                </a:lnTo>
                <a:close/>
                <a:moveTo>
                  <a:pt x="2501" y="156"/>
                </a:moveTo>
                <a:lnTo>
                  <a:pt x="2501" y="149"/>
                </a:lnTo>
                <a:lnTo>
                  <a:pt x="2356" y="149"/>
                </a:lnTo>
                <a:lnTo>
                  <a:pt x="2356" y="0"/>
                </a:lnTo>
                <a:lnTo>
                  <a:pt x="2349" y="0"/>
                </a:lnTo>
                <a:lnTo>
                  <a:pt x="2349" y="149"/>
                </a:lnTo>
                <a:lnTo>
                  <a:pt x="2112" y="149"/>
                </a:lnTo>
                <a:lnTo>
                  <a:pt x="2112" y="0"/>
                </a:lnTo>
                <a:lnTo>
                  <a:pt x="2105" y="0"/>
                </a:lnTo>
                <a:lnTo>
                  <a:pt x="2105" y="149"/>
                </a:lnTo>
                <a:lnTo>
                  <a:pt x="1867" y="149"/>
                </a:lnTo>
                <a:lnTo>
                  <a:pt x="1867" y="0"/>
                </a:lnTo>
                <a:lnTo>
                  <a:pt x="1861" y="0"/>
                </a:lnTo>
                <a:lnTo>
                  <a:pt x="1861" y="149"/>
                </a:lnTo>
                <a:lnTo>
                  <a:pt x="1623" y="149"/>
                </a:lnTo>
                <a:lnTo>
                  <a:pt x="1623" y="0"/>
                </a:lnTo>
                <a:lnTo>
                  <a:pt x="1617" y="0"/>
                </a:lnTo>
                <a:lnTo>
                  <a:pt x="1617" y="149"/>
                </a:lnTo>
                <a:lnTo>
                  <a:pt x="1380" y="149"/>
                </a:lnTo>
                <a:lnTo>
                  <a:pt x="1380" y="0"/>
                </a:lnTo>
                <a:lnTo>
                  <a:pt x="1374" y="0"/>
                </a:lnTo>
                <a:lnTo>
                  <a:pt x="1374" y="149"/>
                </a:lnTo>
                <a:lnTo>
                  <a:pt x="1136" y="149"/>
                </a:lnTo>
                <a:lnTo>
                  <a:pt x="1136" y="0"/>
                </a:lnTo>
                <a:lnTo>
                  <a:pt x="1130" y="0"/>
                </a:lnTo>
                <a:lnTo>
                  <a:pt x="1130" y="149"/>
                </a:lnTo>
                <a:lnTo>
                  <a:pt x="892" y="149"/>
                </a:lnTo>
                <a:lnTo>
                  <a:pt x="892" y="0"/>
                </a:lnTo>
                <a:lnTo>
                  <a:pt x="885" y="0"/>
                </a:lnTo>
                <a:lnTo>
                  <a:pt x="885" y="149"/>
                </a:lnTo>
                <a:lnTo>
                  <a:pt x="648" y="149"/>
                </a:lnTo>
                <a:lnTo>
                  <a:pt x="648" y="0"/>
                </a:lnTo>
                <a:lnTo>
                  <a:pt x="642" y="0"/>
                </a:lnTo>
                <a:lnTo>
                  <a:pt x="642" y="149"/>
                </a:lnTo>
                <a:lnTo>
                  <a:pt x="404" y="149"/>
                </a:lnTo>
                <a:lnTo>
                  <a:pt x="404" y="0"/>
                </a:lnTo>
                <a:lnTo>
                  <a:pt x="397" y="0"/>
                </a:lnTo>
                <a:lnTo>
                  <a:pt x="397" y="149"/>
                </a:lnTo>
                <a:lnTo>
                  <a:pt x="160" y="149"/>
                </a:lnTo>
                <a:lnTo>
                  <a:pt x="160" y="0"/>
                </a:lnTo>
                <a:lnTo>
                  <a:pt x="154" y="0"/>
                </a:lnTo>
                <a:lnTo>
                  <a:pt x="154" y="149"/>
                </a:lnTo>
                <a:lnTo>
                  <a:pt x="0" y="149"/>
                </a:lnTo>
                <a:lnTo>
                  <a:pt x="0" y="156"/>
                </a:lnTo>
                <a:lnTo>
                  <a:pt x="154" y="156"/>
                </a:lnTo>
                <a:lnTo>
                  <a:pt x="154" y="393"/>
                </a:lnTo>
                <a:lnTo>
                  <a:pt x="0" y="393"/>
                </a:lnTo>
                <a:lnTo>
                  <a:pt x="0" y="400"/>
                </a:lnTo>
                <a:lnTo>
                  <a:pt x="154" y="400"/>
                </a:lnTo>
                <a:lnTo>
                  <a:pt x="154" y="636"/>
                </a:lnTo>
                <a:lnTo>
                  <a:pt x="0" y="636"/>
                </a:lnTo>
                <a:lnTo>
                  <a:pt x="0" y="643"/>
                </a:lnTo>
                <a:lnTo>
                  <a:pt x="154" y="643"/>
                </a:lnTo>
                <a:lnTo>
                  <a:pt x="154" y="880"/>
                </a:lnTo>
                <a:lnTo>
                  <a:pt x="0" y="880"/>
                </a:lnTo>
                <a:lnTo>
                  <a:pt x="0" y="887"/>
                </a:lnTo>
                <a:lnTo>
                  <a:pt x="154" y="887"/>
                </a:lnTo>
                <a:lnTo>
                  <a:pt x="154" y="1124"/>
                </a:lnTo>
                <a:lnTo>
                  <a:pt x="0" y="1124"/>
                </a:lnTo>
                <a:lnTo>
                  <a:pt x="0" y="1132"/>
                </a:lnTo>
                <a:lnTo>
                  <a:pt x="154" y="1132"/>
                </a:lnTo>
                <a:lnTo>
                  <a:pt x="154" y="1368"/>
                </a:lnTo>
                <a:lnTo>
                  <a:pt x="0" y="1368"/>
                </a:lnTo>
                <a:lnTo>
                  <a:pt x="0" y="1376"/>
                </a:lnTo>
                <a:lnTo>
                  <a:pt x="154" y="1376"/>
                </a:lnTo>
                <a:lnTo>
                  <a:pt x="154" y="1540"/>
                </a:lnTo>
                <a:lnTo>
                  <a:pt x="160" y="1540"/>
                </a:lnTo>
                <a:lnTo>
                  <a:pt x="160" y="1376"/>
                </a:lnTo>
                <a:lnTo>
                  <a:pt x="397" y="1376"/>
                </a:lnTo>
                <a:lnTo>
                  <a:pt x="397" y="1540"/>
                </a:lnTo>
                <a:lnTo>
                  <a:pt x="404" y="1540"/>
                </a:lnTo>
                <a:lnTo>
                  <a:pt x="404" y="1376"/>
                </a:lnTo>
                <a:lnTo>
                  <a:pt x="642" y="1376"/>
                </a:lnTo>
                <a:lnTo>
                  <a:pt x="642" y="1540"/>
                </a:lnTo>
                <a:lnTo>
                  <a:pt x="648" y="1540"/>
                </a:lnTo>
                <a:lnTo>
                  <a:pt x="648" y="1376"/>
                </a:lnTo>
                <a:lnTo>
                  <a:pt x="885" y="1376"/>
                </a:lnTo>
                <a:lnTo>
                  <a:pt x="885" y="1540"/>
                </a:lnTo>
                <a:lnTo>
                  <a:pt x="892" y="1540"/>
                </a:lnTo>
                <a:lnTo>
                  <a:pt x="892" y="1376"/>
                </a:lnTo>
                <a:lnTo>
                  <a:pt x="1130" y="1376"/>
                </a:lnTo>
                <a:lnTo>
                  <a:pt x="1130" y="1540"/>
                </a:lnTo>
                <a:lnTo>
                  <a:pt x="1136" y="1540"/>
                </a:lnTo>
                <a:lnTo>
                  <a:pt x="1136" y="1376"/>
                </a:lnTo>
                <a:lnTo>
                  <a:pt x="1374" y="1376"/>
                </a:lnTo>
                <a:lnTo>
                  <a:pt x="1374" y="1540"/>
                </a:lnTo>
                <a:lnTo>
                  <a:pt x="1380" y="1540"/>
                </a:lnTo>
                <a:lnTo>
                  <a:pt x="1380" y="1376"/>
                </a:lnTo>
                <a:lnTo>
                  <a:pt x="1617" y="1376"/>
                </a:lnTo>
                <a:lnTo>
                  <a:pt x="1617" y="1540"/>
                </a:lnTo>
                <a:lnTo>
                  <a:pt x="1623" y="1540"/>
                </a:lnTo>
                <a:lnTo>
                  <a:pt x="1623" y="1376"/>
                </a:lnTo>
                <a:lnTo>
                  <a:pt x="1861" y="1376"/>
                </a:lnTo>
                <a:lnTo>
                  <a:pt x="1861" y="1540"/>
                </a:lnTo>
                <a:lnTo>
                  <a:pt x="1867" y="1540"/>
                </a:lnTo>
                <a:lnTo>
                  <a:pt x="1867" y="1376"/>
                </a:lnTo>
                <a:lnTo>
                  <a:pt x="2105" y="1376"/>
                </a:lnTo>
                <a:lnTo>
                  <a:pt x="2105" y="1540"/>
                </a:lnTo>
                <a:lnTo>
                  <a:pt x="2112" y="1540"/>
                </a:lnTo>
                <a:lnTo>
                  <a:pt x="2112" y="1376"/>
                </a:lnTo>
                <a:lnTo>
                  <a:pt x="2349" y="1376"/>
                </a:lnTo>
                <a:lnTo>
                  <a:pt x="2349" y="1540"/>
                </a:lnTo>
                <a:lnTo>
                  <a:pt x="2356" y="1540"/>
                </a:lnTo>
                <a:lnTo>
                  <a:pt x="2356" y="1376"/>
                </a:lnTo>
                <a:lnTo>
                  <a:pt x="2501" y="1376"/>
                </a:lnTo>
                <a:lnTo>
                  <a:pt x="2501" y="1368"/>
                </a:lnTo>
                <a:lnTo>
                  <a:pt x="2356" y="1368"/>
                </a:lnTo>
                <a:lnTo>
                  <a:pt x="2356" y="1132"/>
                </a:lnTo>
                <a:lnTo>
                  <a:pt x="2501" y="1132"/>
                </a:lnTo>
                <a:lnTo>
                  <a:pt x="2501" y="1124"/>
                </a:lnTo>
                <a:lnTo>
                  <a:pt x="2356" y="1124"/>
                </a:lnTo>
                <a:lnTo>
                  <a:pt x="2356" y="887"/>
                </a:lnTo>
                <a:lnTo>
                  <a:pt x="2501" y="887"/>
                </a:lnTo>
                <a:lnTo>
                  <a:pt x="2501" y="880"/>
                </a:lnTo>
                <a:lnTo>
                  <a:pt x="2356" y="880"/>
                </a:lnTo>
                <a:lnTo>
                  <a:pt x="2356" y="643"/>
                </a:lnTo>
                <a:lnTo>
                  <a:pt x="2501" y="643"/>
                </a:lnTo>
                <a:lnTo>
                  <a:pt x="2501" y="636"/>
                </a:lnTo>
                <a:lnTo>
                  <a:pt x="2356" y="636"/>
                </a:lnTo>
                <a:lnTo>
                  <a:pt x="2356" y="400"/>
                </a:lnTo>
                <a:lnTo>
                  <a:pt x="2501" y="400"/>
                </a:lnTo>
                <a:lnTo>
                  <a:pt x="2501" y="393"/>
                </a:lnTo>
                <a:lnTo>
                  <a:pt x="2356" y="393"/>
                </a:lnTo>
                <a:lnTo>
                  <a:pt x="2356" y="156"/>
                </a:lnTo>
                <a:lnTo>
                  <a:pt x="2501" y="156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1" name="Freeform 164">
            <a:extLst>
              <a:ext uri="{FF2B5EF4-FFF2-40B4-BE49-F238E27FC236}">
                <a16:creationId xmlns:a16="http://schemas.microsoft.com/office/drawing/2014/main" id="{346D7BAF-FC83-2645-B32F-00CCEDAD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101" y="3244985"/>
            <a:ext cx="1527036" cy="870647"/>
          </a:xfrm>
          <a:custGeom>
            <a:avLst/>
            <a:gdLst>
              <a:gd name="T0" fmla="*/ 2615 w 2450"/>
              <a:gd name="T1" fmla="*/ 912401 h 1396"/>
              <a:gd name="T2" fmla="*/ 1307 w 2450"/>
              <a:gd name="T3" fmla="*/ 911747 h 1396"/>
              <a:gd name="T4" fmla="*/ 1307 w 2450"/>
              <a:gd name="T5" fmla="*/ 908477 h 1396"/>
              <a:gd name="T6" fmla="*/ 186291 w 2450"/>
              <a:gd name="T7" fmla="*/ 406820 h 1396"/>
              <a:gd name="T8" fmla="*/ 240544 w 2450"/>
              <a:gd name="T9" fmla="*/ 224339 h 1396"/>
              <a:gd name="T10" fmla="*/ 287607 w 2450"/>
              <a:gd name="T11" fmla="*/ 459798 h 1396"/>
              <a:gd name="T12" fmla="*/ 410494 w 2450"/>
              <a:gd name="T13" fmla="*/ 826066 h 1396"/>
              <a:gd name="T14" fmla="*/ 532727 w 2450"/>
              <a:gd name="T15" fmla="*/ 412052 h 1396"/>
              <a:gd name="T16" fmla="*/ 656921 w 2450"/>
              <a:gd name="T17" fmla="*/ 0 h 1396"/>
              <a:gd name="T18" fmla="*/ 732744 w 2450"/>
              <a:gd name="T19" fmla="*/ 364306 h 1396"/>
              <a:gd name="T20" fmla="*/ 839943 w 2450"/>
              <a:gd name="T21" fmla="*/ 836531 h 1396"/>
              <a:gd name="T22" fmla="*/ 937337 w 2450"/>
              <a:gd name="T23" fmla="*/ 551365 h 1396"/>
              <a:gd name="T24" fmla="*/ 1024927 w 2450"/>
              <a:gd name="T25" fmla="*/ 289745 h 1396"/>
              <a:gd name="T26" fmla="*/ 1105326 w 2450"/>
              <a:gd name="T27" fmla="*/ 540900 h 1396"/>
              <a:gd name="T28" fmla="*/ 1179842 w 2450"/>
              <a:gd name="T29" fmla="*/ 787477 h 1396"/>
              <a:gd name="T30" fmla="*/ 1258934 w 2450"/>
              <a:gd name="T31" fmla="*/ 619386 h 1396"/>
              <a:gd name="T32" fmla="*/ 1307304 w 2450"/>
              <a:gd name="T33" fmla="*/ 499041 h 1396"/>
              <a:gd name="T34" fmla="*/ 1371362 w 2450"/>
              <a:gd name="T35" fmla="*/ 622656 h 1396"/>
              <a:gd name="T36" fmla="*/ 1443918 w 2450"/>
              <a:gd name="T37" fmla="*/ 760661 h 1396"/>
              <a:gd name="T38" fmla="*/ 1595565 w 2450"/>
              <a:gd name="T39" fmla="*/ 192945 h 1396"/>
              <a:gd name="T40" fmla="*/ 1598180 w 2450"/>
              <a:gd name="T41" fmla="*/ 190983 h 1396"/>
              <a:gd name="T42" fmla="*/ 1600794 w 2450"/>
              <a:gd name="T43" fmla="*/ 192945 h 1396"/>
              <a:gd name="T44" fmla="*/ 1549156 w 2450"/>
              <a:gd name="T45" fmla="*/ 604997 h 1396"/>
              <a:gd name="T46" fmla="*/ 1443918 w 2450"/>
              <a:gd name="T47" fmla="*/ 765240 h 1396"/>
              <a:gd name="T48" fmla="*/ 1366133 w 2450"/>
              <a:gd name="T49" fmla="*/ 623965 h 1396"/>
              <a:gd name="T50" fmla="*/ 1307304 w 2450"/>
              <a:gd name="T51" fmla="*/ 503619 h 1396"/>
              <a:gd name="T52" fmla="*/ 1264163 w 2450"/>
              <a:gd name="T53" fmla="*/ 620040 h 1396"/>
              <a:gd name="T54" fmla="*/ 1179842 w 2450"/>
              <a:gd name="T55" fmla="*/ 792056 h 1396"/>
              <a:gd name="T56" fmla="*/ 1100750 w 2450"/>
              <a:gd name="T57" fmla="*/ 542208 h 1396"/>
              <a:gd name="T58" fmla="*/ 1024927 w 2450"/>
              <a:gd name="T59" fmla="*/ 294323 h 1396"/>
              <a:gd name="T60" fmla="*/ 941913 w 2450"/>
              <a:gd name="T61" fmla="*/ 552019 h 1396"/>
              <a:gd name="T62" fmla="*/ 839943 w 2450"/>
              <a:gd name="T63" fmla="*/ 841763 h 1396"/>
              <a:gd name="T64" fmla="*/ 728169 w 2450"/>
              <a:gd name="T65" fmla="*/ 365614 h 1396"/>
              <a:gd name="T66" fmla="*/ 656921 w 2450"/>
              <a:gd name="T67" fmla="*/ 4578 h 1396"/>
              <a:gd name="T68" fmla="*/ 537302 w 2450"/>
              <a:gd name="T69" fmla="*/ 412706 h 1396"/>
              <a:gd name="T70" fmla="*/ 410494 w 2450"/>
              <a:gd name="T71" fmla="*/ 831299 h 1396"/>
              <a:gd name="T72" fmla="*/ 283031 w 2450"/>
              <a:gd name="T73" fmla="*/ 459798 h 1396"/>
              <a:gd name="T74" fmla="*/ 240544 w 2450"/>
              <a:gd name="T75" fmla="*/ 228918 h 1396"/>
              <a:gd name="T76" fmla="*/ 239890 w 2450"/>
              <a:gd name="T77" fmla="*/ 228918 h 1396"/>
              <a:gd name="T78" fmla="*/ 190866 w 2450"/>
              <a:gd name="T79" fmla="*/ 407474 h 1396"/>
              <a:gd name="T80" fmla="*/ 4576 w 2450"/>
              <a:gd name="T81" fmla="*/ 911093 h 13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50" h="1396">
                <a:moveTo>
                  <a:pt x="4" y="1395"/>
                </a:moveTo>
                <a:lnTo>
                  <a:pt x="4" y="1395"/>
                </a:lnTo>
                <a:cubicBezTo>
                  <a:pt x="3" y="1395"/>
                  <a:pt x="3" y="1394"/>
                  <a:pt x="2" y="1394"/>
                </a:cubicBezTo>
                <a:cubicBezTo>
                  <a:pt x="0" y="1392"/>
                  <a:pt x="0" y="1390"/>
                  <a:pt x="2" y="1389"/>
                </a:cubicBezTo>
                <a:cubicBezTo>
                  <a:pt x="3" y="1386"/>
                  <a:pt x="206" y="1123"/>
                  <a:pt x="285" y="622"/>
                </a:cubicBezTo>
                <a:cubicBezTo>
                  <a:pt x="324" y="373"/>
                  <a:pt x="351" y="343"/>
                  <a:pt x="367" y="343"/>
                </a:cubicBezTo>
                <a:lnTo>
                  <a:pt x="368" y="343"/>
                </a:lnTo>
                <a:cubicBezTo>
                  <a:pt x="387" y="344"/>
                  <a:pt x="415" y="382"/>
                  <a:pt x="440" y="703"/>
                </a:cubicBezTo>
                <a:cubicBezTo>
                  <a:pt x="470" y="1080"/>
                  <a:pt x="532" y="1263"/>
                  <a:pt x="628" y="1263"/>
                </a:cubicBezTo>
                <a:cubicBezTo>
                  <a:pt x="685" y="1263"/>
                  <a:pt x="754" y="926"/>
                  <a:pt x="815" y="630"/>
                </a:cubicBezTo>
                <a:cubicBezTo>
                  <a:pt x="893" y="249"/>
                  <a:pt x="948" y="0"/>
                  <a:pt x="1005" y="0"/>
                </a:cubicBezTo>
                <a:cubicBezTo>
                  <a:pt x="1057" y="0"/>
                  <a:pt x="1084" y="211"/>
                  <a:pt x="1121" y="557"/>
                </a:cubicBezTo>
                <a:cubicBezTo>
                  <a:pt x="1157" y="896"/>
                  <a:pt x="1198" y="1279"/>
                  <a:pt x="1285" y="1279"/>
                </a:cubicBezTo>
                <a:cubicBezTo>
                  <a:pt x="1367" y="1279"/>
                  <a:pt x="1400" y="1057"/>
                  <a:pt x="1434" y="843"/>
                </a:cubicBezTo>
                <a:cubicBezTo>
                  <a:pt x="1465" y="637"/>
                  <a:pt x="1495" y="443"/>
                  <a:pt x="1568" y="443"/>
                </a:cubicBezTo>
                <a:cubicBezTo>
                  <a:pt x="1644" y="443"/>
                  <a:pt x="1666" y="630"/>
                  <a:pt x="1691" y="827"/>
                </a:cubicBezTo>
                <a:cubicBezTo>
                  <a:pt x="1713" y="1012"/>
                  <a:pt x="1736" y="1204"/>
                  <a:pt x="1805" y="1204"/>
                </a:cubicBezTo>
                <a:cubicBezTo>
                  <a:pt x="1881" y="1204"/>
                  <a:pt x="1905" y="1067"/>
                  <a:pt x="1926" y="947"/>
                </a:cubicBezTo>
                <a:cubicBezTo>
                  <a:pt x="1943" y="848"/>
                  <a:pt x="1959" y="763"/>
                  <a:pt x="2000" y="763"/>
                </a:cubicBezTo>
                <a:cubicBezTo>
                  <a:pt x="2045" y="763"/>
                  <a:pt x="2071" y="855"/>
                  <a:pt x="2098" y="952"/>
                </a:cubicBezTo>
                <a:cubicBezTo>
                  <a:pt x="2126" y="1056"/>
                  <a:pt x="2156" y="1163"/>
                  <a:pt x="2209" y="1163"/>
                </a:cubicBezTo>
                <a:cubicBezTo>
                  <a:pt x="2305" y="1163"/>
                  <a:pt x="2441" y="833"/>
                  <a:pt x="2441" y="295"/>
                </a:cubicBezTo>
                <a:cubicBezTo>
                  <a:pt x="2441" y="293"/>
                  <a:pt x="2442" y="292"/>
                  <a:pt x="2445" y="292"/>
                </a:cubicBezTo>
                <a:cubicBezTo>
                  <a:pt x="2447" y="292"/>
                  <a:pt x="2449" y="293"/>
                  <a:pt x="2449" y="295"/>
                </a:cubicBezTo>
                <a:cubicBezTo>
                  <a:pt x="2449" y="531"/>
                  <a:pt x="2420" y="756"/>
                  <a:pt x="2370" y="925"/>
                </a:cubicBezTo>
                <a:cubicBezTo>
                  <a:pt x="2324" y="1079"/>
                  <a:pt x="2264" y="1170"/>
                  <a:pt x="2209" y="1170"/>
                </a:cubicBezTo>
                <a:cubicBezTo>
                  <a:pt x="2150" y="1170"/>
                  <a:pt x="2120" y="1060"/>
                  <a:pt x="2090" y="954"/>
                </a:cubicBezTo>
                <a:cubicBezTo>
                  <a:pt x="2065" y="863"/>
                  <a:pt x="2040" y="770"/>
                  <a:pt x="2000" y="770"/>
                </a:cubicBezTo>
                <a:cubicBezTo>
                  <a:pt x="1965" y="770"/>
                  <a:pt x="1949" y="857"/>
                  <a:pt x="1934" y="948"/>
                </a:cubicBezTo>
                <a:cubicBezTo>
                  <a:pt x="1912" y="1071"/>
                  <a:pt x="1887" y="1211"/>
                  <a:pt x="1805" y="1211"/>
                </a:cubicBezTo>
                <a:cubicBezTo>
                  <a:pt x="1730" y="1211"/>
                  <a:pt x="1707" y="1025"/>
                  <a:pt x="1684" y="829"/>
                </a:cubicBezTo>
                <a:cubicBezTo>
                  <a:pt x="1661" y="643"/>
                  <a:pt x="1637" y="450"/>
                  <a:pt x="1568" y="450"/>
                </a:cubicBezTo>
                <a:cubicBezTo>
                  <a:pt x="1502" y="450"/>
                  <a:pt x="1471" y="651"/>
                  <a:pt x="1441" y="844"/>
                </a:cubicBezTo>
                <a:cubicBezTo>
                  <a:pt x="1407" y="1062"/>
                  <a:pt x="1374" y="1287"/>
                  <a:pt x="1285" y="1287"/>
                </a:cubicBezTo>
                <a:cubicBezTo>
                  <a:pt x="1192" y="1287"/>
                  <a:pt x="1152" y="917"/>
                  <a:pt x="1114" y="559"/>
                </a:cubicBezTo>
                <a:cubicBezTo>
                  <a:pt x="1085" y="288"/>
                  <a:pt x="1055" y="7"/>
                  <a:pt x="1005" y="7"/>
                </a:cubicBezTo>
                <a:cubicBezTo>
                  <a:pt x="950" y="7"/>
                  <a:pt x="882" y="338"/>
                  <a:pt x="822" y="631"/>
                </a:cubicBezTo>
                <a:cubicBezTo>
                  <a:pt x="743" y="1017"/>
                  <a:pt x="686" y="1271"/>
                  <a:pt x="628" y="1271"/>
                </a:cubicBezTo>
                <a:cubicBezTo>
                  <a:pt x="493" y="1271"/>
                  <a:pt x="452" y="947"/>
                  <a:pt x="433" y="703"/>
                </a:cubicBezTo>
                <a:cubicBezTo>
                  <a:pt x="409" y="397"/>
                  <a:pt x="382" y="351"/>
                  <a:pt x="368" y="350"/>
                </a:cubicBezTo>
                <a:lnTo>
                  <a:pt x="367" y="350"/>
                </a:lnTo>
                <a:cubicBezTo>
                  <a:pt x="355" y="350"/>
                  <a:pt x="329" y="386"/>
                  <a:pt x="292" y="623"/>
                </a:cubicBezTo>
                <a:cubicBezTo>
                  <a:pt x="213" y="1126"/>
                  <a:pt x="9" y="1390"/>
                  <a:pt x="7" y="1393"/>
                </a:cubicBezTo>
                <a:cubicBezTo>
                  <a:pt x="6" y="1394"/>
                  <a:pt x="5" y="1395"/>
                  <a:pt x="4" y="1395"/>
                </a:cubicBezTo>
              </a:path>
            </a:pathLst>
          </a:custGeom>
          <a:solidFill>
            <a:srgbClr val="FF4D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2" name="Freeform 165">
            <a:extLst>
              <a:ext uri="{FF2B5EF4-FFF2-40B4-BE49-F238E27FC236}">
                <a16:creationId xmlns:a16="http://schemas.microsoft.com/office/drawing/2014/main" id="{105960BB-2270-5741-9DAE-67A9C9B8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27" y="3321888"/>
            <a:ext cx="1480346" cy="661911"/>
          </a:xfrm>
          <a:custGeom>
            <a:avLst/>
            <a:gdLst>
              <a:gd name="T0" fmla="*/ 875475 w 2378"/>
              <a:gd name="T1" fmla="*/ 693498 h 1061"/>
              <a:gd name="T2" fmla="*/ 787339 w 2378"/>
              <a:gd name="T3" fmla="*/ 343478 h 1061"/>
              <a:gd name="T4" fmla="*/ 707692 w 2378"/>
              <a:gd name="T5" fmla="*/ 13085 h 1061"/>
              <a:gd name="T6" fmla="*/ 548396 w 2378"/>
              <a:gd name="T7" fmla="*/ 358525 h 1061"/>
              <a:gd name="T8" fmla="*/ 394975 w 2378"/>
              <a:gd name="T9" fmla="*/ 690227 h 1061"/>
              <a:gd name="T10" fmla="*/ 180187 w 2378"/>
              <a:gd name="T11" fmla="*/ 280016 h 1061"/>
              <a:gd name="T12" fmla="*/ 156032 w 2378"/>
              <a:gd name="T13" fmla="*/ 176646 h 1061"/>
              <a:gd name="T14" fmla="*/ 156032 w 2378"/>
              <a:gd name="T15" fmla="*/ 176646 h 1061"/>
              <a:gd name="T16" fmla="*/ 130570 w 2378"/>
              <a:gd name="T17" fmla="*/ 256463 h 1061"/>
              <a:gd name="T18" fmla="*/ 5223 w 2378"/>
              <a:gd name="T19" fmla="*/ 688918 h 1061"/>
              <a:gd name="T20" fmla="*/ 1959 w 2378"/>
              <a:gd name="T21" fmla="*/ 690227 h 1061"/>
              <a:gd name="T22" fmla="*/ 653 w 2378"/>
              <a:gd name="T23" fmla="*/ 686955 h 1061"/>
              <a:gd name="T24" fmla="*/ 126000 w 2378"/>
              <a:gd name="T25" fmla="*/ 255809 h 1061"/>
              <a:gd name="T26" fmla="*/ 156032 w 2378"/>
              <a:gd name="T27" fmla="*/ 171412 h 1061"/>
              <a:gd name="T28" fmla="*/ 185410 w 2378"/>
              <a:gd name="T29" fmla="*/ 279362 h 1061"/>
              <a:gd name="T30" fmla="*/ 394975 w 2378"/>
              <a:gd name="T31" fmla="*/ 685647 h 1061"/>
              <a:gd name="T32" fmla="*/ 544479 w 2378"/>
              <a:gd name="T33" fmla="*/ 356563 h 1061"/>
              <a:gd name="T34" fmla="*/ 707692 w 2378"/>
              <a:gd name="T35" fmla="*/ 8505 h 1061"/>
              <a:gd name="T36" fmla="*/ 708344 w 2378"/>
              <a:gd name="T37" fmla="*/ 8505 h 1061"/>
              <a:gd name="T38" fmla="*/ 791909 w 2378"/>
              <a:gd name="T39" fmla="*/ 342823 h 1061"/>
              <a:gd name="T40" fmla="*/ 875475 w 2378"/>
              <a:gd name="T41" fmla="*/ 688264 h 1061"/>
              <a:gd name="T42" fmla="*/ 942065 w 2378"/>
              <a:gd name="T43" fmla="*/ 512272 h 1061"/>
              <a:gd name="T44" fmla="*/ 987112 w 2378"/>
              <a:gd name="T45" fmla="*/ 384695 h 1061"/>
              <a:gd name="T46" fmla="*/ 1044563 w 2378"/>
              <a:gd name="T47" fmla="*/ 528628 h 1061"/>
              <a:gd name="T48" fmla="*/ 1086346 w 2378"/>
              <a:gd name="T49" fmla="*/ 646392 h 1061"/>
              <a:gd name="T50" fmla="*/ 1143797 w 2378"/>
              <a:gd name="T51" fmla="*/ 546947 h 1061"/>
              <a:gd name="T52" fmla="*/ 1203859 w 2378"/>
              <a:gd name="T53" fmla="*/ 447502 h 1061"/>
              <a:gd name="T54" fmla="*/ 1252823 w 2378"/>
              <a:gd name="T55" fmla="*/ 539751 h 1061"/>
              <a:gd name="T56" fmla="*/ 1318761 w 2378"/>
              <a:gd name="T57" fmla="*/ 659477 h 1061"/>
              <a:gd name="T58" fmla="*/ 1546606 w 2378"/>
              <a:gd name="T59" fmla="*/ 1963 h 1061"/>
              <a:gd name="T60" fmla="*/ 1549871 w 2378"/>
              <a:gd name="T61" fmla="*/ 654 h 1061"/>
              <a:gd name="T62" fmla="*/ 1551176 w 2378"/>
              <a:gd name="T63" fmla="*/ 3271 h 1061"/>
              <a:gd name="T64" fmla="*/ 1450637 w 2378"/>
              <a:gd name="T65" fmla="*/ 333010 h 1061"/>
              <a:gd name="T66" fmla="*/ 1318761 w 2378"/>
              <a:gd name="T67" fmla="*/ 664711 h 1061"/>
              <a:gd name="T68" fmla="*/ 1248906 w 2378"/>
              <a:gd name="T69" fmla="*/ 541713 h 1061"/>
              <a:gd name="T70" fmla="*/ 1203859 w 2378"/>
              <a:gd name="T71" fmla="*/ 452082 h 1061"/>
              <a:gd name="T72" fmla="*/ 1148367 w 2378"/>
              <a:gd name="T73" fmla="*/ 548910 h 1061"/>
              <a:gd name="T74" fmla="*/ 1086346 w 2378"/>
              <a:gd name="T75" fmla="*/ 650972 h 1061"/>
              <a:gd name="T76" fmla="*/ 1039993 w 2378"/>
              <a:gd name="T77" fmla="*/ 529937 h 1061"/>
              <a:gd name="T78" fmla="*/ 987112 w 2378"/>
              <a:gd name="T79" fmla="*/ 389275 h 1061"/>
              <a:gd name="T80" fmla="*/ 946635 w 2378"/>
              <a:gd name="T81" fmla="*/ 512927 h 106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78" h="1061">
                <a:moveTo>
                  <a:pt x="1341" y="1060"/>
                </a:moveTo>
                <a:lnTo>
                  <a:pt x="1341" y="1060"/>
                </a:lnTo>
                <a:cubicBezTo>
                  <a:pt x="1299" y="1060"/>
                  <a:pt x="1262" y="858"/>
                  <a:pt x="1206" y="525"/>
                </a:cubicBezTo>
                <a:cubicBezTo>
                  <a:pt x="1166" y="289"/>
                  <a:pt x="1120" y="21"/>
                  <a:pt x="1085" y="20"/>
                </a:cubicBezTo>
                <a:lnTo>
                  <a:pt x="1084" y="20"/>
                </a:lnTo>
                <a:cubicBezTo>
                  <a:pt x="1026" y="20"/>
                  <a:pt x="927" y="300"/>
                  <a:pt x="840" y="548"/>
                </a:cubicBezTo>
                <a:cubicBezTo>
                  <a:pt x="733" y="854"/>
                  <a:pt x="659" y="1055"/>
                  <a:pt x="605" y="1055"/>
                </a:cubicBezTo>
                <a:cubicBezTo>
                  <a:pt x="516" y="1055"/>
                  <a:pt x="292" y="576"/>
                  <a:pt x="276" y="428"/>
                </a:cubicBezTo>
                <a:cubicBezTo>
                  <a:pt x="265" y="312"/>
                  <a:pt x="249" y="270"/>
                  <a:pt x="239" y="270"/>
                </a:cubicBezTo>
                <a:cubicBezTo>
                  <a:pt x="234" y="270"/>
                  <a:pt x="219" y="279"/>
                  <a:pt x="200" y="392"/>
                </a:cubicBezTo>
                <a:cubicBezTo>
                  <a:pt x="165" y="606"/>
                  <a:pt x="9" y="1049"/>
                  <a:pt x="8" y="1053"/>
                </a:cubicBezTo>
                <a:cubicBezTo>
                  <a:pt x="7" y="1055"/>
                  <a:pt x="5" y="1056"/>
                  <a:pt x="3" y="1055"/>
                </a:cubicBezTo>
                <a:cubicBezTo>
                  <a:pt x="1" y="1055"/>
                  <a:pt x="0" y="1052"/>
                  <a:pt x="1" y="1050"/>
                </a:cubicBezTo>
                <a:cubicBezTo>
                  <a:pt x="3" y="1046"/>
                  <a:pt x="157" y="604"/>
                  <a:pt x="193" y="391"/>
                </a:cubicBezTo>
                <a:cubicBezTo>
                  <a:pt x="212" y="275"/>
                  <a:pt x="228" y="261"/>
                  <a:pt x="239" y="262"/>
                </a:cubicBezTo>
                <a:cubicBezTo>
                  <a:pt x="258" y="263"/>
                  <a:pt x="273" y="318"/>
                  <a:pt x="284" y="427"/>
                </a:cubicBezTo>
                <a:cubicBezTo>
                  <a:pt x="300" y="586"/>
                  <a:pt x="527" y="1048"/>
                  <a:pt x="605" y="1048"/>
                </a:cubicBezTo>
                <a:cubicBezTo>
                  <a:pt x="658" y="1048"/>
                  <a:pt x="747" y="792"/>
                  <a:pt x="834" y="545"/>
                </a:cubicBezTo>
                <a:cubicBezTo>
                  <a:pt x="930" y="271"/>
                  <a:pt x="1021" y="13"/>
                  <a:pt x="1084" y="13"/>
                </a:cubicBezTo>
                <a:lnTo>
                  <a:pt x="1085" y="13"/>
                </a:lnTo>
                <a:cubicBezTo>
                  <a:pt x="1124" y="14"/>
                  <a:pt x="1159" y="206"/>
                  <a:pt x="1213" y="524"/>
                </a:cubicBezTo>
                <a:cubicBezTo>
                  <a:pt x="1254" y="772"/>
                  <a:pt x="1302" y="1052"/>
                  <a:pt x="1341" y="1052"/>
                </a:cubicBezTo>
                <a:cubicBezTo>
                  <a:pt x="1384" y="1052"/>
                  <a:pt x="1417" y="903"/>
                  <a:pt x="1443" y="783"/>
                </a:cubicBezTo>
                <a:cubicBezTo>
                  <a:pt x="1470" y="662"/>
                  <a:pt x="1488" y="588"/>
                  <a:pt x="1512" y="588"/>
                </a:cubicBezTo>
                <a:cubicBezTo>
                  <a:pt x="1540" y="588"/>
                  <a:pt x="1565" y="675"/>
                  <a:pt x="1600" y="808"/>
                </a:cubicBezTo>
                <a:cubicBezTo>
                  <a:pt x="1622" y="888"/>
                  <a:pt x="1647" y="988"/>
                  <a:pt x="1664" y="988"/>
                </a:cubicBezTo>
                <a:cubicBezTo>
                  <a:pt x="1683" y="988"/>
                  <a:pt x="1721" y="904"/>
                  <a:pt x="1752" y="836"/>
                </a:cubicBezTo>
                <a:cubicBezTo>
                  <a:pt x="1796" y="742"/>
                  <a:pt x="1824" y="684"/>
                  <a:pt x="1844" y="684"/>
                </a:cubicBezTo>
                <a:cubicBezTo>
                  <a:pt x="1864" y="684"/>
                  <a:pt x="1886" y="737"/>
                  <a:pt x="1919" y="825"/>
                </a:cubicBezTo>
                <a:cubicBezTo>
                  <a:pt x="1951" y="907"/>
                  <a:pt x="1990" y="1008"/>
                  <a:pt x="2020" y="1008"/>
                </a:cubicBezTo>
                <a:cubicBezTo>
                  <a:pt x="2043" y="1008"/>
                  <a:pt x="2155" y="740"/>
                  <a:pt x="2369" y="3"/>
                </a:cubicBezTo>
                <a:cubicBezTo>
                  <a:pt x="2370" y="2"/>
                  <a:pt x="2372" y="0"/>
                  <a:pt x="2374" y="1"/>
                </a:cubicBezTo>
                <a:cubicBezTo>
                  <a:pt x="2376" y="2"/>
                  <a:pt x="2377" y="3"/>
                  <a:pt x="2376" y="5"/>
                </a:cubicBezTo>
                <a:cubicBezTo>
                  <a:pt x="2376" y="8"/>
                  <a:pt x="2302" y="259"/>
                  <a:pt x="2222" y="509"/>
                </a:cubicBezTo>
                <a:cubicBezTo>
                  <a:pt x="2060" y="1016"/>
                  <a:pt x="2030" y="1016"/>
                  <a:pt x="2020" y="1016"/>
                </a:cubicBezTo>
                <a:cubicBezTo>
                  <a:pt x="1985" y="1016"/>
                  <a:pt x="1949" y="920"/>
                  <a:pt x="1913" y="828"/>
                </a:cubicBezTo>
                <a:cubicBezTo>
                  <a:pt x="1888" y="764"/>
                  <a:pt x="1860" y="691"/>
                  <a:pt x="1844" y="691"/>
                </a:cubicBezTo>
                <a:cubicBezTo>
                  <a:pt x="1827" y="691"/>
                  <a:pt x="1789" y="773"/>
                  <a:pt x="1759" y="839"/>
                </a:cubicBezTo>
                <a:cubicBezTo>
                  <a:pt x="1715" y="937"/>
                  <a:pt x="1686" y="995"/>
                  <a:pt x="1664" y="995"/>
                </a:cubicBezTo>
                <a:cubicBezTo>
                  <a:pt x="1643" y="995"/>
                  <a:pt x="1623" y="925"/>
                  <a:pt x="1593" y="810"/>
                </a:cubicBezTo>
                <a:cubicBezTo>
                  <a:pt x="1568" y="714"/>
                  <a:pt x="1537" y="595"/>
                  <a:pt x="1512" y="595"/>
                </a:cubicBezTo>
                <a:cubicBezTo>
                  <a:pt x="1492" y="595"/>
                  <a:pt x="1470" y="696"/>
                  <a:pt x="1450" y="784"/>
                </a:cubicBezTo>
                <a:cubicBezTo>
                  <a:pt x="1420" y="920"/>
                  <a:pt x="1389" y="1060"/>
                  <a:pt x="1341" y="1060"/>
                </a:cubicBezTo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3" name="Freeform 166">
            <a:extLst>
              <a:ext uri="{FF2B5EF4-FFF2-40B4-BE49-F238E27FC236}">
                <a16:creationId xmlns:a16="http://schemas.microsoft.com/office/drawing/2014/main" id="{EC331ECE-C215-2340-81B4-264FAB54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694" y="3407028"/>
            <a:ext cx="107114" cy="189511"/>
          </a:xfrm>
          <a:custGeom>
            <a:avLst/>
            <a:gdLst>
              <a:gd name="T0" fmla="*/ 36787 w 171"/>
              <a:gd name="T1" fmla="*/ 82484 h 306"/>
              <a:gd name="T2" fmla="*/ 36787 w 171"/>
              <a:gd name="T3" fmla="*/ 82484 h 306"/>
              <a:gd name="T4" fmla="*/ 97224 w 171"/>
              <a:gd name="T5" fmla="*/ 2598 h 306"/>
              <a:gd name="T6" fmla="*/ 97224 w 171"/>
              <a:gd name="T7" fmla="*/ 2598 h 306"/>
              <a:gd name="T8" fmla="*/ 66349 w 171"/>
              <a:gd name="T9" fmla="*/ 98072 h 306"/>
              <a:gd name="T10" fmla="*/ 111676 w 171"/>
              <a:gd name="T11" fmla="*/ 153278 h 306"/>
              <a:gd name="T12" fmla="*/ 72918 w 171"/>
              <a:gd name="T13" fmla="*/ 198093 h 306"/>
              <a:gd name="T14" fmla="*/ 0 w 171"/>
              <a:gd name="T15" fmla="*/ 161072 h 306"/>
              <a:gd name="T16" fmla="*/ 36787 w 171"/>
              <a:gd name="T17" fmla="*/ 82484 h 3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1" h="306">
                <a:moveTo>
                  <a:pt x="56" y="127"/>
                </a:moveTo>
                <a:lnTo>
                  <a:pt x="56" y="127"/>
                </a:lnTo>
                <a:cubicBezTo>
                  <a:pt x="56" y="127"/>
                  <a:pt x="135" y="0"/>
                  <a:pt x="148" y="4"/>
                </a:cubicBezTo>
                <a:cubicBezTo>
                  <a:pt x="160" y="9"/>
                  <a:pt x="101" y="151"/>
                  <a:pt x="101" y="151"/>
                </a:cubicBezTo>
                <a:lnTo>
                  <a:pt x="170" y="236"/>
                </a:lnTo>
                <a:lnTo>
                  <a:pt x="111" y="305"/>
                </a:lnTo>
                <a:lnTo>
                  <a:pt x="0" y="248"/>
                </a:lnTo>
                <a:lnTo>
                  <a:pt x="56" y="127"/>
                </a:lnTo>
              </a:path>
            </a:pathLst>
          </a:custGeom>
          <a:solidFill>
            <a:srgbClr val="FF9C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4" name="Freeform 167">
            <a:extLst>
              <a:ext uri="{FF2B5EF4-FFF2-40B4-BE49-F238E27FC236}">
                <a16:creationId xmlns:a16="http://schemas.microsoft.com/office/drawing/2014/main" id="{EABBA6A0-7437-5644-9753-FEA4954A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050" y="3577314"/>
            <a:ext cx="777251" cy="689379"/>
          </a:xfrm>
          <a:custGeom>
            <a:avLst/>
            <a:gdLst>
              <a:gd name="T0" fmla="*/ 814472 w 1246"/>
              <a:gd name="T1" fmla="*/ 155714 h 1105"/>
              <a:gd name="T2" fmla="*/ 632606 w 1246"/>
              <a:gd name="T3" fmla="*/ 30096 h 1105"/>
              <a:gd name="T4" fmla="*/ 632606 w 1246"/>
              <a:gd name="T5" fmla="*/ 30096 h 1105"/>
              <a:gd name="T6" fmla="*/ 536439 w 1246"/>
              <a:gd name="T7" fmla="*/ 0 h 1105"/>
              <a:gd name="T8" fmla="*/ 244014 w 1246"/>
              <a:gd name="T9" fmla="*/ 0 h 1105"/>
              <a:gd name="T10" fmla="*/ 244014 w 1246"/>
              <a:gd name="T11" fmla="*/ 0 h 1105"/>
              <a:gd name="T12" fmla="*/ 109250 w 1246"/>
              <a:gd name="T13" fmla="*/ 66080 h 1105"/>
              <a:gd name="T14" fmla="*/ 109250 w 1246"/>
              <a:gd name="T15" fmla="*/ 66080 h 1105"/>
              <a:gd name="T16" fmla="*/ 0 w 1246"/>
              <a:gd name="T17" fmla="*/ 474993 h 1105"/>
              <a:gd name="T18" fmla="*/ 215230 w 1246"/>
              <a:gd name="T19" fmla="*/ 474993 h 1105"/>
              <a:gd name="T20" fmla="*/ 223734 w 1246"/>
              <a:gd name="T21" fmla="*/ 722303 h 1105"/>
              <a:gd name="T22" fmla="*/ 704567 w 1246"/>
              <a:gd name="T23" fmla="*/ 722303 h 1105"/>
              <a:gd name="T24" fmla="*/ 631297 w 1246"/>
              <a:gd name="T25" fmla="*/ 265629 h 1105"/>
              <a:gd name="T26" fmla="*/ 721576 w 1246"/>
              <a:gd name="T27" fmla="*/ 310773 h 1105"/>
              <a:gd name="T28" fmla="*/ 814472 w 1246"/>
              <a:gd name="T29" fmla="*/ 155714 h 1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46" h="1105">
                <a:moveTo>
                  <a:pt x="1245" y="238"/>
                </a:moveTo>
                <a:lnTo>
                  <a:pt x="967" y="46"/>
                </a:lnTo>
                <a:cubicBezTo>
                  <a:pt x="924" y="16"/>
                  <a:pt x="872" y="0"/>
                  <a:pt x="820" y="0"/>
                </a:cubicBezTo>
                <a:lnTo>
                  <a:pt x="373" y="0"/>
                </a:lnTo>
                <a:cubicBezTo>
                  <a:pt x="292" y="0"/>
                  <a:pt x="216" y="37"/>
                  <a:pt x="167" y="101"/>
                </a:cubicBezTo>
                <a:cubicBezTo>
                  <a:pt x="96" y="196"/>
                  <a:pt x="19" y="378"/>
                  <a:pt x="0" y="726"/>
                </a:cubicBezTo>
                <a:lnTo>
                  <a:pt x="329" y="726"/>
                </a:lnTo>
                <a:lnTo>
                  <a:pt x="342" y="1104"/>
                </a:lnTo>
                <a:lnTo>
                  <a:pt x="1077" y="1104"/>
                </a:lnTo>
                <a:lnTo>
                  <a:pt x="965" y="406"/>
                </a:lnTo>
                <a:lnTo>
                  <a:pt x="1103" y="475"/>
                </a:lnTo>
                <a:lnTo>
                  <a:pt x="1245" y="238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5" name="Freeform 168">
            <a:extLst>
              <a:ext uri="{FF2B5EF4-FFF2-40B4-BE49-F238E27FC236}">
                <a16:creationId xmlns:a16="http://schemas.microsoft.com/office/drawing/2014/main" id="{6EE218CC-E909-3547-B6E0-56BB90C5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528" y="4263944"/>
            <a:ext cx="458660" cy="2747"/>
          </a:xfrm>
          <a:custGeom>
            <a:avLst/>
            <a:gdLst>
              <a:gd name="T0" fmla="*/ 0 w 736"/>
              <a:gd name="T1" fmla="*/ 0 h 1"/>
              <a:gd name="T2" fmla="*/ 480356 w 736"/>
              <a:gd name="T3" fmla="*/ 0 h 1"/>
              <a:gd name="T4" fmla="*/ 480356 w 736"/>
              <a:gd name="T5" fmla="*/ 0 h 1"/>
              <a:gd name="T6" fmla="*/ 0 w 736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6" h="1">
                <a:moveTo>
                  <a:pt x="0" y="0"/>
                </a:moveTo>
                <a:lnTo>
                  <a:pt x="735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2667250-149E-5F4E-83F1-857384C5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049" y="3577314"/>
            <a:ext cx="776628" cy="688750"/>
          </a:xfrm>
          <a:custGeom>
            <a:avLst/>
            <a:gdLst>
              <a:gd name="connsiteX0" fmla="*/ 422957 w 1553256"/>
              <a:gd name="connsiteY0" fmla="*/ 1246922 h 1377499"/>
              <a:gd name="connsiteX1" fmla="*/ 1323324 w 1553256"/>
              <a:gd name="connsiteY1" fmla="*/ 1246922 h 1377499"/>
              <a:gd name="connsiteX2" fmla="*/ 1344524 w 1553256"/>
              <a:gd name="connsiteY2" fmla="*/ 1377499 h 1377499"/>
              <a:gd name="connsiteX3" fmla="*/ 427945 w 1553256"/>
              <a:gd name="connsiteY3" fmla="*/ 1377499 h 1377499"/>
              <a:gd name="connsiteX4" fmla="*/ 411975 w 1553256"/>
              <a:gd name="connsiteY4" fmla="*/ 988748 h 1377499"/>
              <a:gd name="connsiteX5" fmla="*/ 1280644 w 1553256"/>
              <a:gd name="connsiteY5" fmla="*/ 988748 h 1377499"/>
              <a:gd name="connsiteX6" fmla="*/ 1300585 w 1553256"/>
              <a:gd name="connsiteY6" fmla="*/ 1119325 h 1377499"/>
              <a:gd name="connsiteX7" fmla="*/ 416960 w 1553256"/>
              <a:gd name="connsiteY7" fmla="*/ 1119325 h 1377499"/>
              <a:gd name="connsiteX8" fmla="*/ 11198 w 1553256"/>
              <a:gd name="connsiteY8" fmla="*/ 736067 h 1377499"/>
              <a:gd name="connsiteX9" fmla="*/ 1235489 w 1553256"/>
              <a:gd name="connsiteY9" fmla="*/ 736067 h 1377499"/>
              <a:gd name="connsiteX10" fmla="*/ 1256640 w 1553256"/>
              <a:gd name="connsiteY10" fmla="*/ 866644 h 1377499"/>
              <a:gd name="connsiteX11" fmla="*/ 0 w 1553256"/>
              <a:gd name="connsiteY11" fmla="*/ 866644 h 1377499"/>
              <a:gd name="connsiteX12" fmla="*/ 11198 w 1553256"/>
              <a:gd name="connsiteY12" fmla="*/ 736067 h 1377499"/>
              <a:gd name="connsiteX13" fmla="*/ 57899 w 1553256"/>
              <a:gd name="connsiteY13" fmla="*/ 483387 h 1377499"/>
              <a:gd name="connsiteX14" fmla="*/ 1443398 w 1553256"/>
              <a:gd name="connsiteY14" fmla="*/ 483387 h 1377499"/>
              <a:gd name="connsiteX15" fmla="*/ 1377303 w 1553256"/>
              <a:gd name="connsiteY15" fmla="*/ 593670 h 1377499"/>
              <a:gd name="connsiteX16" fmla="*/ 1205207 w 1553256"/>
              <a:gd name="connsiteY16" fmla="*/ 506204 h 1377499"/>
              <a:gd name="connsiteX17" fmla="*/ 1222666 w 1553256"/>
              <a:gd name="connsiteY17" fmla="*/ 613952 h 1377499"/>
              <a:gd name="connsiteX18" fmla="*/ 32958 w 1553256"/>
              <a:gd name="connsiteY18" fmla="*/ 613952 h 1377499"/>
              <a:gd name="connsiteX19" fmla="*/ 57899 w 1553256"/>
              <a:gd name="connsiteY19" fmla="*/ 483387 h 1377499"/>
              <a:gd name="connsiteX20" fmla="*/ 146990 w 1553256"/>
              <a:gd name="connsiteY20" fmla="*/ 225216 h 1377499"/>
              <a:gd name="connsiteX21" fmla="*/ 1456015 w 1553256"/>
              <a:gd name="connsiteY21" fmla="*/ 225216 h 1377499"/>
              <a:gd name="connsiteX22" fmla="*/ 1553256 w 1553256"/>
              <a:gd name="connsiteY22" fmla="*/ 293668 h 1377499"/>
              <a:gd name="connsiteX23" fmla="*/ 1515856 w 1553256"/>
              <a:gd name="connsiteY23" fmla="*/ 355781 h 1377499"/>
              <a:gd name="connsiteX24" fmla="*/ 93383 w 1553256"/>
              <a:gd name="connsiteY24" fmla="*/ 355781 h 1377499"/>
              <a:gd name="connsiteX25" fmla="*/ 146990 w 1553256"/>
              <a:gd name="connsiteY25" fmla="*/ 225216 h 1377499"/>
              <a:gd name="connsiteX26" fmla="*/ 462523 w 1553256"/>
              <a:gd name="connsiteY26" fmla="*/ 0 h 1377499"/>
              <a:gd name="connsiteX27" fmla="*/ 1017897 w 1553256"/>
              <a:gd name="connsiteY27" fmla="*/ 0 h 1377499"/>
              <a:gd name="connsiteX28" fmla="*/ 1200537 w 1553256"/>
              <a:gd name="connsiteY28" fmla="*/ 57155 h 1377499"/>
              <a:gd name="connsiteX29" fmla="*/ 1267630 w 1553256"/>
              <a:gd name="connsiteY29" fmla="*/ 103127 h 1377499"/>
              <a:gd name="connsiteX30" fmla="*/ 225215 w 1553256"/>
              <a:gd name="connsiteY30" fmla="*/ 103127 h 1377499"/>
              <a:gd name="connsiteX31" fmla="*/ 462523 w 1553256"/>
              <a:gd name="connsiteY31" fmla="*/ 0 h 13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3256" h="1377499">
                <a:moveTo>
                  <a:pt x="422957" y="1246922"/>
                </a:moveTo>
                <a:lnTo>
                  <a:pt x="1323324" y="1246922"/>
                </a:lnTo>
                <a:lnTo>
                  <a:pt x="1344524" y="1377499"/>
                </a:lnTo>
                <a:lnTo>
                  <a:pt x="427945" y="1377499"/>
                </a:lnTo>
                <a:close/>
                <a:moveTo>
                  <a:pt x="411975" y="988748"/>
                </a:moveTo>
                <a:lnTo>
                  <a:pt x="1280644" y="988748"/>
                </a:lnTo>
                <a:lnTo>
                  <a:pt x="1300585" y="1119325"/>
                </a:lnTo>
                <a:lnTo>
                  <a:pt x="416960" y="1119325"/>
                </a:lnTo>
                <a:close/>
                <a:moveTo>
                  <a:pt x="11198" y="736067"/>
                </a:moveTo>
                <a:lnTo>
                  <a:pt x="1235489" y="736067"/>
                </a:lnTo>
                <a:lnTo>
                  <a:pt x="1256640" y="866644"/>
                </a:lnTo>
                <a:lnTo>
                  <a:pt x="0" y="866644"/>
                </a:lnTo>
                <a:cubicBezTo>
                  <a:pt x="2488" y="820189"/>
                  <a:pt x="7465" y="777500"/>
                  <a:pt x="11198" y="736067"/>
                </a:cubicBezTo>
                <a:close/>
                <a:moveTo>
                  <a:pt x="57899" y="483387"/>
                </a:moveTo>
                <a:lnTo>
                  <a:pt x="1443398" y="483387"/>
                </a:lnTo>
                <a:lnTo>
                  <a:pt x="1377303" y="593670"/>
                </a:lnTo>
                <a:lnTo>
                  <a:pt x="1205207" y="506204"/>
                </a:lnTo>
                <a:lnTo>
                  <a:pt x="1222666" y="613952"/>
                </a:lnTo>
                <a:lnTo>
                  <a:pt x="32958" y="613952"/>
                </a:lnTo>
                <a:cubicBezTo>
                  <a:pt x="40440" y="567050"/>
                  <a:pt x="49170" y="523951"/>
                  <a:pt x="57899" y="483387"/>
                </a:cubicBezTo>
                <a:close/>
                <a:moveTo>
                  <a:pt x="146990" y="225216"/>
                </a:moveTo>
                <a:lnTo>
                  <a:pt x="1456015" y="225216"/>
                </a:lnTo>
                <a:lnTo>
                  <a:pt x="1553256" y="293668"/>
                </a:lnTo>
                <a:lnTo>
                  <a:pt x="1515856" y="355781"/>
                </a:lnTo>
                <a:lnTo>
                  <a:pt x="93383" y="355781"/>
                </a:lnTo>
                <a:cubicBezTo>
                  <a:pt x="110836" y="306344"/>
                  <a:pt x="128290" y="261977"/>
                  <a:pt x="146990" y="225216"/>
                </a:cubicBezTo>
                <a:close/>
                <a:moveTo>
                  <a:pt x="462523" y="0"/>
                </a:moveTo>
                <a:lnTo>
                  <a:pt x="1017897" y="0"/>
                </a:lnTo>
                <a:cubicBezTo>
                  <a:pt x="1082505" y="0"/>
                  <a:pt x="1147112" y="19880"/>
                  <a:pt x="1200537" y="57155"/>
                </a:cubicBezTo>
                <a:lnTo>
                  <a:pt x="1267630" y="103127"/>
                </a:lnTo>
                <a:lnTo>
                  <a:pt x="225215" y="103127"/>
                </a:lnTo>
                <a:cubicBezTo>
                  <a:pt x="286095" y="37275"/>
                  <a:pt x="371824" y="0"/>
                  <a:pt x="462523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BF02D15-0244-0D42-9366-A2F3F9E2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194" y="3343859"/>
            <a:ext cx="1159540" cy="899609"/>
          </a:xfrm>
          <a:custGeom>
            <a:avLst/>
            <a:gdLst>
              <a:gd name="connsiteX0" fmla="*/ 1046831 w 2319079"/>
              <a:gd name="connsiteY0" fmla="*/ 1268891 h 1799218"/>
              <a:gd name="connsiteX1" fmla="*/ 1180315 w 2319079"/>
              <a:gd name="connsiteY1" fmla="*/ 1270142 h 1799218"/>
              <a:gd name="connsiteX2" fmla="*/ 1101721 w 2319079"/>
              <a:gd name="connsiteY2" fmla="*/ 1335182 h 1799218"/>
              <a:gd name="connsiteX3" fmla="*/ 1213997 w 2319079"/>
              <a:gd name="connsiteY3" fmla="*/ 1320173 h 1799218"/>
              <a:gd name="connsiteX4" fmla="*/ 1323779 w 2319079"/>
              <a:gd name="connsiteY4" fmla="*/ 1291405 h 1799218"/>
              <a:gd name="connsiteX5" fmla="*/ 1332511 w 2319079"/>
              <a:gd name="connsiteY5" fmla="*/ 1320173 h 1799218"/>
              <a:gd name="connsiteX6" fmla="*/ 1368689 w 2319079"/>
              <a:gd name="connsiteY6" fmla="*/ 1326427 h 1799218"/>
              <a:gd name="connsiteX7" fmla="*/ 1343739 w 2319079"/>
              <a:gd name="connsiteY7" fmla="*/ 1363950 h 1799218"/>
              <a:gd name="connsiteX8" fmla="*/ 1356214 w 2319079"/>
              <a:gd name="connsiteY8" fmla="*/ 1385213 h 1799218"/>
              <a:gd name="connsiteX9" fmla="*/ 1306314 w 2319079"/>
              <a:gd name="connsiteY9" fmla="*/ 1426488 h 1799218"/>
              <a:gd name="connsiteX10" fmla="*/ 1297581 w 2319079"/>
              <a:gd name="connsiteY10" fmla="*/ 1461509 h 1799218"/>
              <a:gd name="connsiteX11" fmla="*/ 1107959 w 2319079"/>
              <a:gd name="connsiteY11" fmla="*/ 1532803 h 1799218"/>
              <a:gd name="connsiteX12" fmla="*/ 961999 w 2319079"/>
              <a:gd name="connsiteY12" fmla="*/ 1530302 h 1799218"/>
              <a:gd name="connsiteX13" fmla="*/ 171075 w 2319079"/>
              <a:gd name="connsiteY13" fmla="*/ 1799216 h 1799218"/>
              <a:gd name="connsiteX14" fmla="*/ 2661 w 2319079"/>
              <a:gd name="connsiteY14" fmla="*/ 1367702 h 1799218"/>
              <a:gd name="connsiteX15" fmla="*/ 341985 w 2319079"/>
              <a:gd name="connsiteY15" fmla="*/ 1367702 h 1799218"/>
              <a:gd name="connsiteX16" fmla="*/ 351965 w 2319079"/>
              <a:gd name="connsiteY16" fmla="*/ 1454005 h 1799218"/>
              <a:gd name="connsiteX17" fmla="*/ 902119 w 2319079"/>
              <a:gd name="connsiteY17" fmla="*/ 1372705 h 1799218"/>
              <a:gd name="connsiteX18" fmla="*/ 903366 w 2319079"/>
              <a:gd name="connsiteY18" fmla="*/ 1371454 h 1799218"/>
              <a:gd name="connsiteX19" fmla="*/ 965742 w 2319079"/>
              <a:gd name="connsiteY19" fmla="*/ 1301411 h 1799218"/>
              <a:gd name="connsiteX20" fmla="*/ 2150711 w 2319079"/>
              <a:gd name="connsiteY20" fmla="*/ 269159 h 1799218"/>
              <a:gd name="connsiteX21" fmla="*/ 2232573 w 2319079"/>
              <a:gd name="connsiteY21" fmla="*/ 284249 h 1799218"/>
              <a:gd name="connsiteX22" fmla="*/ 2186680 w 2319079"/>
              <a:gd name="connsiteY22" fmla="*/ 314427 h 1799218"/>
              <a:gd name="connsiteX23" fmla="*/ 2159393 w 2319079"/>
              <a:gd name="connsiteY23" fmla="*/ 314427 h 1799218"/>
              <a:gd name="connsiteX24" fmla="*/ 2142029 w 2319079"/>
              <a:gd name="connsiteY24" fmla="*/ 344606 h 1799218"/>
              <a:gd name="connsiteX25" fmla="*/ 2169781 w 2319079"/>
              <a:gd name="connsiteY25" fmla="*/ 381857 h 1799218"/>
              <a:gd name="connsiteX26" fmla="*/ 2170297 w 2319079"/>
              <a:gd name="connsiteY26" fmla="*/ 384152 h 1799218"/>
              <a:gd name="connsiteX27" fmla="*/ 2176545 w 2319079"/>
              <a:gd name="connsiteY27" fmla="*/ 371868 h 1799218"/>
              <a:gd name="connsiteX28" fmla="*/ 2208916 w 2319079"/>
              <a:gd name="connsiteY28" fmla="*/ 321057 h 1799218"/>
              <a:gd name="connsiteX29" fmla="*/ 2257474 w 2319079"/>
              <a:gd name="connsiteY29" fmla="*/ 311082 h 1799218"/>
              <a:gd name="connsiteX30" fmla="*/ 2263699 w 2319079"/>
              <a:gd name="connsiteY30" fmla="*/ 341007 h 1799218"/>
              <a:gd name="connsiteX31" fmla="*/ 2293580 w 2319079"/>
              <a:gd name="connsiteY31" fmla="*/ 347242 h 1799218"/>
              <a:gd name="connsiteX32" fmla="*/ 2294825 w 2319079"/>
              <a:gd name="connsiteY32" fmla="*/ 382155 h 1799218"/>
              <a:gd name="connsiteX33" fmla="*/ 2318482 w 2319079"/>
              <a:gd name="connsiteY33" fmla="*/ 398364 h 1799218"/>
              <a:gd name="connsiteX34" fmla="*/ 2245023 w 2319079"/>
              <a:gd name="connsiteY34" fmla="*/ 489388 h 1799218"/>
              <a:gd name="connsiteX35" fmla="*/ 2240043 w 2319079"/>
              <a:gd name="connsiteY35" fmla="*/ 450734 h 1799218"/>
              <a:gd name="connsiteX36" fmla="*/ 2197711 w 2319079"/>
              <a:gd name="connsiteY36" fmla="*/ 461956 h 1799218"/>
              <a:gd name="connsiteX37" fmla="*/ 2197711 w 2319079"/>
              <a:gd name="connsiteY37" fmla="*/ 424549 h 1799218"/>
              <a:gd name="connsiteX38" fmla="*/ 2181681 w 2319079"/>
              <a:gd name="connsiteY38" fmla="*/ 432966 h 1799218"/>
              <a:gd name="connsiteX39" fmla="*/ 2177644 w 2319079"/>
              <a:gd name="connsiteY39" fmla="*/ 433881 h 1799218"/>
              <a:gd name="connsiteX40" fmla="*/ 2175384 w 2319079"/>
              <a:gd name="connsiteY40" fmla="*/ 448941 h 1799218"/>
              <a:gd name="connsiteX41" fmla="*/ 2164749 w 2319079"/>
              <a:gd name="connsiteY41" fmla="*/ 472947 h 1799218"/>
              <a:gd name="connsiteX42" fmla="*/ 2227080 w 2319079"/>
              <a:gd name="connsiteY42" fmla="*/ 504978 h 1799218"/>
              <a:gd name="connsiteX43" fmla="*/ 1778818 w 2319079"/>
              <a:gd name="connsiteY43" fmla="*/ 1231460 h 1799218"/>
              <a:gd name="connsiteX44" fmla="*/ 1360441 w 2319079"/>
              <a:gd name="connsiteY44" fmla="*/ 1048282 h 1799218"/>
              <a:gd name="connsiteX45" fmla="*/ 1522313 w 2319079"/>
              <a:gd name="connsiteY45" fmla="*/ 777876 h 1799218"/>
              <a:gd name="connsiteX46" fmla="*/ 1740218 w 2319079"/>
              <a:gd name="connsiteY46" fmla="*/ 891272 h 1799218"/>
              <a:gd name="connsiteX47" fmla="*/ 2088866 w 2319079"/>
              <a:gd name="connsiteY47" fmla="*/ 433950 h 1799218"/>
              <a:gd name="connsiteX48" fmla="*/ 2089787 w 2319079"/>
              <a:gd name="connsiteY48" fmla="*/ 434423 h 1799218"/>
              <a:gd name="connsiteX49" fmla="*/ 2080012 w 2319079"/>
              <a:gd name="connsiteY49" fmla="*/ 304368 h 1799218"/>
              <a:gd name="connsiteX50" fmla="*/ 580442 w 2319079"/>
              <a:gd name="connsiteY50" fmla="*/ 0 h 1799218"/>
              <a:gd name="connsiteX51" fmla="*/ 881304 w 2319079"/>
              <a:gd name="connsiteY51" fmla="*/ 0 h 1799218"/>
              <a:gd name="connsiteX52" fmla="*/ 881304 w 2319079"/>
              <a:gd name="connsiteY52" fmla="*/ 449430 h 1799218"/>
              <a:gd name="connsiteX53" fmla="*/ 881304 w 2319079"/>
              <a:gd name="connsiteY53" fmla="*/ 479392 h 1799218"/>
              <a:gd name="connsiteX54" fmla="*/ 731497 w 2319079"/>
              <a:gd name="connsiteY54" fmla="*/ 630451 h 1799218"/>
              <a:gd name="connsiteX55" fmla="*/ 580442 w 2319079"/>
              <a:gd name="connsiteY55" fmla="*/ 479392 h 1799218"/>
              <a:gd name="connsiteX56" fmla="*/ 580442 w 2319079"/>
              <a:gd name="connsiteY56" fmla="*/ 449430 h 17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19079" h="1799218">
                <a:moveTo>
                  <a:pt x="1046831" y="1268891"/>
                </a:moveTo>
                <a:lnTo>
                  <a:pt x="1180315" y="1270142"/>
                </a:lnTo>
                <a:cubicBezTo>
                  <a:pt x="1181562" y="1318922"/>
                  <a:pt x="1101721" y="1335182"/>
                  <a:pt x="1101721" y="1335182"/>
                </a:cubicBezTo>
                <a:lnTo>
                  <a:pt x="1213997" y="1320173"/>
                </a:lnTo>
                <a:cubicBezTo>
                  <a:pt x="1213997" y="1320173"/>
                  <a:pt x="1306314" y="1285151"/>
                  <a:pt x="1323779" y="1291405"/>
                </a:cubicBezTo>
                <a:cubicBezTo>
                  <a:pt x="1346234" y="1300160"/>
                  <a:pt x="1332511" y="1320173"/>
                  <a:pt x="1332511" y="1320173"/>
                </a:cubicBezTo>
                <a:cubicBezTo>
                  <a:pt x="1332511" y="1320173"/>
                  <a:pt x="1358709" y="1310167"/>
                  <a:pt x="1368689" y="1326427"/>
                </a:cubicBezTo>
                <a:cubicBezTo>
                  <a:pt x="1381165" y="1347690"/>
                  <a:pt x="1343739" y="1363950"/>
                  <a:pt x="1343739" y="1363950"/>
                </a:cubicBezTo>
                <a:cubicBezTo>
                  <a:pt x="1343739" y="1363950"/>
                  <a:pt x="1367442" y="1368953"/>
                  <a:pt x="1356214" y="1385213"/>
                </a:cubicBezTo>
                <a:cubicBezTo>
                  <a:pt x="1337501" y="1412730"/>
                  <a:pt x="1306314" y="1426488"/>
                  <a:pt x="1306314" y="1426488"/>
                </a:cubicBezTo>
                <a:cubicBezTo>
                  <a:pt x="1317541" y="1435243"/>
                  <a:pt x="1308809" y="1452754"/>
                  <a:pt x="1297581" y="1461509"/>
                </a:cubicBezTo>
                <a:cubicBezTo>
                  <a:pt x="1262651" y="1491528"/>
                  <a:pt x="1166592" y="1517794"/>
                  <a:pt x="1107959" y="1532803"/>
                </a:cubicBezTo>
                <a:cubicBezTo>
                  <a:pt x="1031860" y="1551565"/>
                  <a:pt x="961999" y="1530302"/>
                  <a:pt x="961999" y="1530302"/>
                </a:cubicBezTo>
                <a:cubicBezTo>
                  <a:pt x="961999" y="1530302"/>
                  <a:pt x="376915" y="1797966"/>
                  <a:pt x="171075" y="1799216"/>
                </a:cubicBezTo>
                <a:cubicBezTo>
                  <a:pt x="-34765" y="1800467"/>
                  <a:pt x="2661" y="1367702"/>
                  <a:pt x="2661" y="1367702"/>
                </a:cubicBezTo>
                <a:lnTo>
                  <a:pt x="341985" y="1367702"/>
                </a:lnTo>
                <a:lnTo>
                  <a:pt x="351965" y="1454005"/>
                </a:lnTo>
                <a:lnTo>
                  <a:pt x="902119" y="1372705"/>
                </a:lnTo>
                <a:lnTo>
                  <a:pt x="903366" y="1371454"/>
                </a:lnTo>
                <a:cubicBezTo>
                  <a:pt x="912099" y="1340185"/>
                  <a:pt x="935802" y="1313919"/>
                  <a:pt x="965742" y="1301411"/>
                </a:cubicBezTo>
                <a:close/>
                <a:moveTo>
                  <a:pt x="2150711" y="269159"/>
                </a:moveTo>
                <a:lnTo>
                  <a:pt x="2232573" y="284249"/>
                </a:lnTo>
                <a:cubicBezTo>
                  <a:pt x="2232573" y="284249"/>
                  <a:pt x="2222650" y="314427"/>
                  <a:pt x="2186680" y="314427"/>
                </a:cubicBezTo>
                <a:lnTo>
                  <a:pt x="2159393" y="314427"/>
                </a:lnTo>
                <a:lnTo>
                  <a:pt x="2142029" y="344606"/>
                </a:lnTo>
                <a:cubicBezTo>
                  <a:pt x="2142029" y="344606"/>
                  <a:pt x="2158773" y="358438"/>
                  <a:pt x="2169781" y="381857"/>
                </a:cubicBezTo>
                <a:lnTo>
                  <a:pt x="2170297" y="384152"/>
                </a:lnTo>
                <a:lnTo>
                  <a:pt x="2176545" y="371868"/>
                </a:lnTo>
                <a:cubicBezTo>
                  <a:pt x="2191797" y="345683"/>
                  <a:pt x="2208916" y="321057"/>
                  <a:pt x="2208916" y="321057"/>
                </a:cubicBezTo>
                <a:cubicBezTo>
                  <a:pt x="2208916" y="321057"/>
                  <a:pt x="2231327" y="291131"/>
                  <a:pt x="2257474" y="311082"/>
                </a:cubicBezTo>
                <a:cubicBezTo>
                  <a:pt x="2274904" y="323551"/>
                  <a:pt x="2263699" y="341007"/>
                  <a:pt x="2263699" y="341007"/>
                </a:cubicBezTo>
                <a:cubicBezTo>
                  <a:pt x="2263699" y="341007"/>
                  <a:pt x="2284865" y="337266"/>
                  <a:pt x="2293580" y="347242"/>
                </a:cubicBezTo>
                <a:cubicBezTo>
                  <a:pt x="2306031" y="359711"/>
                  <a:pt x="2294825" y="382155"/>
                  <a:pt x="2294825" y="382155"/>
                </a:cubicBezTo>
                <a:cubicBezTo>
                  <a:pt x="2294825" y="382155"/>
                  <a:pt x="2312256" y="384648"/>
                  <a:pt x="2318482" y="398364"/>
                </a:cubicBezTo>
                <a:cubicBezTo>
                  <a:pt x="2325952" y="412080"/>
                  <a:pt x="2261209" y="493128"/>
                  <a:pt x="2245023" y="489388"/>
                </a:cubicBezTo>
                <a:cubicBezTo>
                  <a:pt x="2230082" y="484400"/>
                  <a:pt x="2240043" y="450734"/>
                  <a:pt x="2240043" y="450734"/>
                </a:cubicBezTo>
                <a:cubicBezTo>
                  <a:pt x="2240043" y="450734"/>
                  <a:pt x="2212651" y="473178"/>
                  <a:pt x="2197711" y="461956"/>
                </a:cubicBezTo>
                <a:cubicBezTo>
                  <a:pt x="2186505" y="451981"/>
                  <a:pt x="2197711" y="424549"/>
                  <a:pt x="2197711" y="424549"/>
                </a:cubicBezTo>
                <a:cubicBezTo>
                  <a:pt x="2197711" y="424549"/>
                  <a:pt x="2190552" y="429537"/>
                  <a:pt x="2181681" y="432966"/>
                </a:cubicBezTo>
                <a:lnTo>
                  <a:pt x="2177644" y="433881"/>
                </a:lnTo>
                <a:lnTo>
                  <a:pt x="2175384" y="448941"/>
                </a:lnTo>
                <a:lnTo>
                  <a:pt x="2164749" y="472947"/>
                </a:lnTo>
                <a:lnTo>
                  <a:pt x="2227080" y="504978"/>
                </a:lnTo>
                <a:cubicBezTo>
                  <a:pt x="2227080" y="504978"/>
                  <a:pt x="1915787" y="1218999"/>
                  <a:pt x="1778818" y="1231460"/>
                </a:cubicBezTo>
                <a:cubicBezTo>
                  <a:pt x="1704108" y="1240183"/>
                  <a:pt x="1360441" y="1048282"/>
                  <a:pt x="1360441" y="1048282"/>
                </a:cubicBezTo>
                <a:lnTo>
                  <a:pt x="1522313" y="777876"/>
                </a:lnTo>
                <a:lnTo>
                  <a:pt x="1740218" y="891272"/>
                </a:lnTo>
                <a:lnTo>
                  <a:pt x="2088866" y="433950"/>
                </a:lnTo>
                <a:lnTo>
                  <a:pt x="2089787" y="434423"/>
                </a:lnTo>
                <a:lnTo>
                  <a:pt x="2080012" y="304368"/>
                </a:lnTo>
                <a:close/>
                <a:moveTo>
                  <a:pt x="580442" y="0"/>
                </a:moveTo>
                <a:lnTo>
                  <a:pt x="881304" y="0"/>
                </a:lnTo>
                <a:lnTo>
                  <a:pt x="881304" y="449430"/>
                </a:lnTo>
                <a:lnTo>
                  <a:pt x="881304" y="479392"/>
                </a:lnTo>
                <a:cubicBezTo>
                  <a:pt x="881304" y="563036"/>
                  <a:pt x="815139" y="630451"/>
                  <a:pt x="731497" y="630451"/>
                </a:cubicBezTo>
                <a:cubicBezTo>
                  <a:pt x="647855" y="630451"/>
                  <a:pt x="580442" y="563036"/>
                  <a:pt x="580442" y="479392"/>
                </a:cubicBezTo>
                <a:lnTo>
                  <a:pt x="580442" y="449430"/>
                </a:lnTo>
                <a:close/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8" name="Freeform 176">
            <a:extLst>
              <a:ext uri="{FF2B5EF4-FFF2-40B4-BE49-F238E27FC236}">
                <a16:creationId xmlns:a16="http://schemas.microsoft.com/office/drawing/2014/main" id="{16BF9BF3-6703-074B-856A-4CC5B882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415" y="3343859"/>
            <a:ext cx="151055" cy="173030"/>
          </a:xfrm>
          <a:custGeom>
            <a:avLst/>
            <a:gdLst>
              <a:gd name="T0" fmla="*/ 157761 w 242"/>
              <a:gd name="T1" fmla="*/ 160495 h 277"/>
              <a:gd name="T2" fmla="*/ 157761 w 242"/>
              <a:gd name="T3" fmla="*/ 0 h 277"/>
              <a:gd name="T4" fmla="*/ 0 w 242"/>
              <a:gd name="T5" fmla="*/ 0 h 277"/>
              <a:gd name="T6" fmla="*/ 0 w 242"/>
              <a:gd name="T7" fmla="*/ 81885 h 277"/>
              <a:gd name="T8" fmla="*/ 0 w 242"/>
              <a:gd name="T9" fmla="*/ 81885 h 277"/>
              <a:gd name="T10" fmla="*/ 157761 w 242"/>
              <a:gd name="T11" fmla="*/ 160495 h 2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2" h="277">
                <a:moveTo>
                  <a:pt x="241" y="245"/>
                </a:moveTo>
                <a:lnTo>
                  <a:pt x="241" y="0"/>
                </a:lnTo>
                <a:lnTo>
                  <a:pt x="0" y="0"/>
                </a:lnTo>
                <a:lnTo>
                  <a:pt x="0" y="125"/>
                </a:lnTo>
                <a:cubicBezTo>
                  <a:pt x="22" y="201"/>
                  <a:pt x="83" y="276"/>
                  <a:pt x="241" y="245"/>
                </a:cubicBezTo>
              </a:path>
            </a:pathLst>
          </a:custGeom>
          <a:solidFill>
            <a:srgbClr val="FF9C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9" name="Freeform 177">
            <a:extLst>
              <a:ext uri="{FF2B5EF4-FFF2-40B4-BE49-F238E27FC236}">
                <a16:creationId xmlns:a16="http://schemas.microsoft.com/office/drawing/2014/main" id="{B950B49A-E85C-D148-A3BD-746AFCA4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445" y="3195547"/>
            <a:ext cx="255421" cy="285638"/>
          </a:xfrm>
          <a:custGeom>
            <a:avLst/>
            <a:gdLst>
              <a:gd name="T0" fmla="*/ 248219 w 409"/>
              <a:gd name="T1" fmla="*/ 128565 h 459"/>
              <a:gd name="T2" fmla="*/ 248219 w 409"/>
              <a:gd name="T3" fmla="*/ 128565 h 459"/>
              <a:gd name="T4" fmla="*/ 155219 w 409"/>
              <a:gd name="T5" fmla="*/ 293025 h 459"/>
              <a:gd name="T6" fmla="*/ 155219 w 409"/>
              <a:gd name="T7" fmla="*/ 293025 h 459"/>
              <a:gd name="T8" fmla="*/ 40606 w 409"/>
              <a:gd name="T9" fmla="*/ 149449 h 459"/>
              <a:gd name="T10" fmla="*/ 40606 w 409"/>
              <a:gd name="T11" fmla="*/ 149449 h 459"/>
              <a:gd name="T12" fmla="*/ 133606 w 409"/>
              <a:gd name="T13" fmla="*/ 5874 h 459"/>
              <a:gd name="T14" fmla="*/ 133606 w 409"/>
              <a:gd name="T15" fmla="*/ 5874 h 459"/>
              <a:gd name="T16" fmla="*/ 248219 w 409"/>
              <a:gd name="T17" fmla="*/ 128565 h 4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9" h="459">
                <a:moveTo>
                  <a:pt x="379" y="197"/>
                </a:moveTo>
                <a:lnTo>
                  <a:pt x="379" y="197"/>
                </a:lnTo>
                <a:cubicBezTo>
                  <a:pt x="388" y="290"/>
                  <a:pt x="384" y="441"/>
                  <a:pt x="237" y="449"/>
                </a:cubicBezTo>
                <a:cubicBezTo>
                  <a:pt x="90" y="458"/>
                  <a:pt x="71" y="323"/>
                  <a:pt x="62" y="229"/>
                </a:cubicBezTo>
                <a:cubicBezTo>
                  <a:pt x="54" y="136"/>
                  <a:pt x="0" y="19"/>
                  <a:pt x="204" y="9"/>
                </a:cubicBezTo>
                <a:cubicBezTo>
                  <a:pt x="408" y="0"/>
                  <a:pt x="370" y="104"/>
                  <a:pt x="379" y="197"/>
                </a:cubicBezTo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9596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0" name="Freeform 183">
            <a:extLst>
              <a:ext uri="{FF2B5EF4-FFF2-40B4-BE49-F238E27FC236}">
                <a16:creationId xmlns:a16="http://schemas.microsoft.com/office/drawing/2014/main" id="{99C1782D-E9C4-EC43-A50D-213D56E03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033" y="3376818"/>
            <a:ext cx="46691" cy="30211"/>
          </a:xfrm>
          <a:custGeom>
            <a:avLst/>
            <a:gdLst>
              <a:gd name="T0" fmla="*/ 0 w 74"/>
              <a:gd name="T1" fmla="*/ 0 h 48"/>
              <a:gd name="T2" fmla="*/ 0 w 74"/>
              <a:gd name="T3" fmla="*/ 0 h 48"/>
              <a:gd name="T4" fmla="*/ 48304 w 74"/>
              <a:gd name="T5" fmla="*/ 25082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" h="4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14" y="47"/>
                  <a:pt x="73" y="38"/>
                </a:cubicBezTo>
              </a:path>
            </a:pathLst>
          </a:custGeom>
          <a:noFill/>
          <a:ln w="14604" cap="rnd">
            <a:solidFill>
              <a:srgbClr val="182E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CA5DF329-0D40-9845-BA8E-7B02D215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130" y="3252497"/>
            <a:ext cx="135099" cy="107230"/>
          </a:xfrm>
          <a:custGeom>
            <a:avLst/>
            <a:gdLst>
              <a:gd name="connsiteX0" fmla="*/ 157436 w 270197"/>
              <a:gd name="connsiteY0" fmla="*/ 67370 h 214459"/>
              <a:gd name="connsiteX1" fmla="*/ 162668 w 270197"/>
              <a:gd name="connsiteY1" fmla="*/ 72273 h 214459"/>
              <a:gd name="connsiteX2" fmla="*/ 188824 w 270197"/>
              <a:gd name="connsiteY2" fmla="*/ 166655 h 214459"/>
              <a:gd name="connsiteX3" fmla="*/ 204518 w 270197"/>
              <a:gd name="connsiteY3" fmla="*/ 191170 h 214459"/>
              <a:gd name="connsiteX4" fmla="*/ 179669 w 270197"/>
              <a:gd name="connsiteY4" fmla="*/ 213233 h 214459"/>
              <a:gd name="connsiteX5" fmla="*/ 178362 w 270197"/>
              <a:gd name="connsiteY5" fmla="*/ 214459 h 214459"/>
              <a:gd name="connsiteX6" fmla="*/ 173130 w 270197"/>
              <a:gd name="connsiteY6" fmla="*/ 210781 h 214459"/>
              <a:gd name="connsiteX7" fmla="*/ 177054 w 270197"/>
              <a:gd name="connsiteY7" fmla="*/ 205878 h 214459"/>
              <a:gd name="connsiteX8" fmla="*/ 195363 w 270197"/>
              <a:gd name="connsiteY8" fmla="*/ 189944 h 214459"/>
              <a:gd name="connsiteX9" fmla="*/ 182285 w 270197"/>
              <a:gd name="connsiteY9" fmla="*/ 174009 h 214459"/>
              <a:gd name="connsiteX10" fmla="*/ 152205 w 270197"/>
              <a:gd name="connsiteY10" fmla="*/ 72273 h 214459"/>
              <a:gd name="connsiteX11" fmla="*/ 157436 w 270197"/>
              <a:gd name="connsiteY11" fmla="*/ 67370 h 214459"/>
              <a:gd name="connsiteX12" fmla="*/ 238034 w 270197"/>
              <a:gd name="connsiteY12" fmla="*/ 58309 h 214459"/>
              <a:gd name="connsiteX13" fmla="*/ 262577 w 270197"/>
              <a:gd name="connsiteY13" fmla="*/ 60122 h 214459"/>
              <a:gd name="connsiteX14" fmla="*/ 265065 w 270197"/>
              <a:gd name="connsiteY14" fmla="*/ 65395 h 214459"/>
              <a:gd name="connsiteX15" fmla="*/ 260090 w 270197"/>
              <a:gd name="connsiteY15" fmla="*/ 69350 h 214459"/>
              <a:gd name="connsiteX16" fmla="*/ 243765 w 270197"/>
              <a:gd name="connsiteY16" fmla="*/ 68633 h 214459"/>
              <a:gd name="connsiteX17" fmla="*/ 245191 w 270197"/>
              <a:gd name="connsiteY17" fmla="*/ 69564 h 214459"/>
              <a:gd name="connsiteX18" fmla="*/ 249900 w 270197"/>
              <a:gd name="connsiteY18" fmla="*/ 88037 h 214459"/>
              <a:gd name="connsiteX19" fmla="*/ 233421 w 270197"/>
              <a:gd name="connsiteY19" fmla="*/ 115502 h 214459"/>
              <a:gd name="connsiteX20" fmla="*/ 218119 w 270197"/>
              <a:gd name="connsiteY20" fmla="*/ 88037 h 214459"/>
              <a:gd name="connsiteX21" fmla="*/ 222106 w 270197"/>
              <a:gd name="connsiteY21" fmla="*/ 73314 h 214459"/>
              <a:gd name="connsiteX22" fmla="*/ 209098 w 270197"/>
              <a:gd name="connsiteY22" fmla="*/ 81216 h 214459"/>
              <a:gd name="connsiteX23" fmla="*/ 205367 w 270197"/>
              <a:gd name="connsiteY23" fmla="*/ 82534 h 214459"/>
              <a:gd name="connsiteX24" fmla="*/ 202880 w 270197"/>
              <a:gd name="connsiteY24" fmla="*/ 81216 h 214459"/>
              <a:gd name="connsiteX25" fmla="*/ 202880 w 270197"/>
              <a:gd name="connsiteY25" fmla="*/ 74624 h 214459"/>
              <a:gd name="connsiteX26" fmla="*/ 238034 w 270197"/>
              <a:gd name="connsiteY26" fmla="*/ 58309 h 214459"/>
              <a:gd name="connsiteX27" fmla="*/ 41006 w 270197"/>
              <a:gd name="connsiteY27" fmla="*/ 56669 h 214459"/>
              <a:gd name="connsiteX28" fmla="*/ 64923 w 270197"/>
              <a:gd name="connsiteY28" fmla="*/ 57759 h 214459"/>
              <a:gd name="connsiteX29" fmla="*/ 68585 w 270197"/>
              <a:gd name="connsiteY29" fmla="*/ 62337 h 214459"/>
              <a:gd name="connsiteX30" fmla="*/ 62482 w 270197"/>
              <a:gd name="connsiteY30" fmla="*/ 65770 h 214459"/>
              <a:gd name="connsiteX31" fmla="*/ 52030 w 270197"/>
              <a:gd name="connsiteY31" fmla="*/ 65363 h 214459"/>
              <a:gd name="connsiteX32" fmla="*/ 58613 w 270197"/>
              <a:gd name="connsiteY32" fmla="*/ 69564 h 214459"/>
              <a:gd name="connsiteX33" fmla="*/ 63050 w 270197"/>
              <a:gd name="connsiteY33" fmla="*/ 88037 h 214459"/>
              <a:gd name="connsiteX34" fmla="*/ 46571 w 270197"/>
              <a:gd name="connsiteY34" fmla="*/ 115502 h 214459"/>
              <a:gd name="connsiteX35" fmla="*/ 31360 w 270197"/>
              <a:gd name="connsiteY35" fmla="*/ 88037 h 214459"/>
              <a:gd name="connsiteX36" fmla="*/ 35638 w 270197"/>
              <a:gd name="connsiteY36" fmla="*/ 69564 h 214459"/>
              <a:gd name="connsiteX37" fmla="*/ 42161 w 270197"/>
              <a:gd name="connsiteY37" fmla="*/ 64980 h 214459"/>
              <a:gd name="connsiteX38" fmla="*/ 41788 w 270197"/>
              <a:gd name="connsiteY38" fmla="*/ 64965 h 214459"/>
              <a:gd name="connsiteX39" fmla="*/ 12435 w 270197"/>
              <a:gd name="connsiteY39" fmla="*/ 76069 h 214459"/>
              <a:gd name="connsiteX40" fmla="*/ 8773 w 270197"/>
              <a:gd name="connsiteY40" fmla="*/ 77213 h 214459"/>
              <a:gd name="connsiteX41" fmla="*/ 5111 w 270197"/>
              <a:gd name="connsiteY41" fmla="*/ 76069 h 214459"/>
              <a:gd name="connsiteX42" fmla="*/ 6331 w 270197"/>
              <a:gd name="connsiteY42" fmla="*/ 70347 h 214459"/>
              <a:gd name="connsiteX43" fmla="*/ 41006 w 270197"/>
              <a:gd name="connsiteY43" fmla="*/ 56669 h 214459"/>
              <a:gd name="connsiteX44" fmla="*/ 48832 w 270197"/>
              <a:gd name="connsiteY44" fmla="*/ 81 h 214459"/>
              <a:gd name="connsiteX45" fmla="*/ 77371 w 270197"/>
              <a:gd name="connsiteY45" fmla="*/ 6090 h 214459"/>
              <a:gd name="connsiteX46" fmla="*/ 83740 w 270197"/>
              <a:gd name="connsiteY46" fmla="*/ 16905 h 214459"/>
              <a:gd name="connsiteX47" fmla="*/ 71002 w 270197"/>
              <a:gd name="connsiteY47" fmla="*/ 21711 h 214459"/>
              <a:gd name="connsiteX48" fmla="*/ 14958 w 270197"/>
              <a:gd name="connsiteY48" fmla="*/ 25316 h 214459"/>
              <a:gd name="connsiteX49" fmla="*/ 9864 w 270197"/>
              <a:gd name="connsiteY49" fmla="*/ 27720 h 214459"/>
              <a:gd name="connsiteX50" fmla="*/ 2221 w 270197"/>
              <a:gd name="connsiteY50" fmla="*/ 22913 h 214459"/>
              <a:gd name="connsiteX51" fmla="*/ 4769 w 270197"/>
              <a:gd name="connsiteY51" fmla="*/ 10896 h 214459"/>
              <a:gd name="connsiteX52" fmla="*/ 48832 w 270197"/>
              <a:gd name="connsiteY52" fmla="*/ 81 h 214459"/>
              <a:gd name="connsiteX53" fmla="*/ 235432 w 270197"/>
              <a:gd name="connsiteY53" fmla="*/ 81 h 214459"/>
              <a:gd name="connsiteX54" fmla="*/ 264037 w 270197"/>
              <a:gd name="connsiteY54" fmla="*/ 6090 h 214459"/>
              <a:gd name="connsiteX55" fmla="*/ 269187 w 270197"/>
              <a:gd name="connsiteY55" fmla="*/ 16905 h 214459"/>
              <a:gd name="connsiteX56" fmla="*/ 257600 w 270197"/>
              <a:gd name="connsiteY56" fmla="*/ 21711 h 214459"/>
              <a:gd name="connsiteX57" fmla="*/ 206103 w 270197"/>
              <a:gd name="connsiteY57" fmla="*/ 25316 h 214459"/>
              <a:gd name="connsiteX58" fmla="*/ 200953 w 270197"/>
              <a:gd name="connsiteY58" fmla="*/ 27720 h 214459"/>
              <a:gd name="connsiteX59" fmla="*/ 193229 w 270197"/>
              <a:gd name="connsiteY59" fmla="*/ 22913 h 214459"/>
              <a:gd name="connsiteX60" fmla="*/ 194516 w 270197"/>
              <a:gd name="connsiteY60" fmla="*/ 10896 h 214459"/>
              <a:gd name="connsiteX61" fmla="*/ 235432 w 270197"/>
              <a:gd name="connsiteY61" fmla="*/ 81 h 21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70197" h="214459">
                <a:moveTo>
                  <a:pt x="157436" y="67370"/>
                </a:moveTo>
                <a:cubicBezTo>
                  <a:pt x="160052" y="67370"/>
                  <a:pt x="162668" y="69822"/>
                  <a:pt x="162668" y="72273"/>
                </a:cubicBezTo>
                <a:cubicBezTo>
                  <a:pt x="162668" y="93111"/>
                  <a:pt x="167899" y="154397"/>
                  <a:pt x="188824" y="166655"/>
                </a:cubicBezTo>
                <a:cubicBezTo>
                  <a:pt x="203211" y="176461"/>
                  <a:pt x="205826" y="185041"/>
                  <a:pt x="204518" y="191170"/>
                </a:cubicBezTo>
                <a:cubicBezTo>
                  <a:pt x="203211" y="200975"/>
                  <a:pt x="194056" y="209556"/>
                  <a:pt x="179669" y="213233"/>
                </a:cubicBezTo>
                <a:cubicBezTo>
                  <a:pt x="178362" y="213233"/>
                  <a:pt x="178362" y="214459"/>
                  <a:pt x="178362" y="214459"/>
                </a:cubicBezTo>
                <a:cubicBezTo>
                  <a:pt x="175746" y="214459"/>
                  <a:pt x="174438" y="213233"/>
                  <a:pt x="173130" y="210781"/>
                </a:cubicBezTo>
                <a:cubicBezTo>
                  <a:pt x="171823" y="208330"/>
                  <a:pt x="174438" y="205878"/>
                  <a:pt x="177054" y="205878"/>
                </a:cubicBezTo>
                <a:cubicBezTo>
                  <a:pt x="187517" y="202201"/>
                  <a:pt x="195363" y="196072"/>
                  <a:pt x="195363" y="189944"/>
                </a:cubicBezTo>
                <a:cubicBezTo>
                  <a:pt x="196671" y="183815"/>
                  <a:pt x="188824" y="177686"/>
                  <a:pt x="182285" y="174009"/>
                </a:cubicBezTo>
                <a:cubicBezTo>
                  <a:pt x="153513" y="155623"/>
                  <a:pt x="152205" y="75950"/>
                  <a:pt x="152205" y="72273"/>
                </a:cubicBezTo>
                <a:cubicBezTo>
                  <a:pt x="152205" y="69822"/>
                  <a:pt x="153513" y="67370"/>
                  <a:pt x="157436" y="67370"/>
                </a:cubicBezTo>
                <a:close/>
                <a:moveTo>
                  <a:pt x="238034" y="58309"/>
                </a:moveTo>
                <a:cubicBezTo>
                  <a:pt x="245321" y="57485"/>
                  <a:pt x="253560" y="57815"/>
                  <a:pt x="262577" y="60122"/>
                </a:cubicBezTo>
                <a:cubicBezTo>
                  <a:pt x="265065" y="60122"/>
                  <a:pt x="266308" y="62758"/>
                  <a:pt x="265065" y="65395"/>
                </a:cubicBezTo>
                <a:cubicBezTo>
                  <a:pt x="265065" y="68032"/>
                  <a:pt x="262577" y="69350"/>
                  <a:pt x="260090" y="69350"/>
                </a:cubicBezTo>
                <a:lnTo>
                  <a:pt x="243765" y="68633"/>
                </a:lnTo>
                <a:lnTo>
                  <a:pt x="245191" y="69564"/>
                </a:lnTo>
                <a:cubicBezTo>
                  <a:pt x="248134" y="74305"/>
                  <a:pt x="249900" y="80844"/>
                  <a:pt x="249900" y="88037"/>
                </a:cubicBezTo>
                <a:cubicBezTo>
                  <a:pt x="249900" y="102424"/>
                  <a:pt x="242837" y="115502"/>
                  <a:pt x="233421" y="115502"/>
                </a:cubicBezTo>
                <a:cubicBezTo>
                  <a:pt x="226359" y="115502"/>
                  <a:pt x="218119" y="102424"/>
                  <a:pt x="218119" y="88037"/>
                </a:cubicBezTo>
                <a:lnTo>
                  <a:pt x="222106" y="73314"/>
                </a:lnTo>
                <a:lnTo>
                  <a:pt x="209098" y="81216"/>
                </a:lnTo>
                <a:cubicBezTo>
                  <a:pt x="207854" y="82534"/>
                  <a:pt x="206611" y="82534"/>
                  <a:pt x="205367" y="82534"/>
                </a:cubicBezTo>
                <a:cubicBezTo>
                  <a:pt x="204123" y="82534"/>
                  <a:pt x="202880" y="81216"/>
                  <a:pt x="202880" y="81216"/>
                </a:cubicBezTo>
                <a:cubicBezTo>
                  <a:pt x="201636" y="79897"/>
                  <a:pt x="201636" y="75942"/>
                  <a:pt x="202880" y="74624"/>
                </a:cubicBezTo>
                <a:cubicBezTo>
                  <a:pt x="202880" y="73635"/>
                  <a:pt x="216172" y="60781"/>
                  <a:pt x="238034" y="58309"/>
                </a:cubicBezTo>
                <a:close/>
                <a:moveTo>
                  <a:pt x="41006" y="56669"/>
                </a:moveTo>
                <a:cubicBezTo>
                  <a:pt x="48063" y="55900"/>
                  <a:pt x="56073" y="56043"/>
                  <a:pt x="64923" y="57759"/>
                </a:cubicBezTo>
                <a:cubicBezTo>
                  <a:pt x="66144" y="57759"/>
                  <a:pt x="68585" y="60048"/>
                  <a:pt x="68585" y="62337"/>
                </a:cubicBezTo>
                <a:cubicBezTo>
                  <a:pt x="67365" y="64625"/>
                  <a:pt x="64923" y="65770"/>
                  <a:pt x="62482" y="65770"/>
                </a:cubicBezTo>
                <a:lnTo>
                  <a:pt x="52030" y="65363"/>
                </a:lnTo>
                <a:lnTo>
                  <a:pt x="58613" y="69564"/>
                </a:lnTo>
                <a:cubicBezTo>
                  <a:pt x="61466" y="74305"/>
                  <a:pt x="63050" y="80844"/>
                  <a:pt x="63050" y="88037"/>
                </a:cubicBezTo>
                <a:cubicBezTo>
                  <a:pt x="63050" y="102424"/>
                  <a:pt x="56712" y="115502"/>
                  <a:pt x="46571" y="115502"/>
                </a:cubicBezTo>
                <a:cubicBezTo>
                  <a:pt x="37698" y="115502"/>
                  <a:pt x="31360" y="102424"/>
                  <a:pt x="31360" y="88037"/>
                </a:cubicBezTo>
                <a:cubicBezTo>
                  <a:pt x="31360" y="80844"/>
                  <a:pt x="32945" y="74305"/>
                  <a:pt x="35638" y="69564"/>
                </a:cubicBezTo>
                <a:lnTo>
                  <a:pt x="42161" y="64980"/>
                </a:lnTo>
                <a:lnTo>
                  <a:pt x="41788" y="64965"/>
                </a:lnTo>
                <a:cubicBezTo>
                  <a:pt x="23421" y="67057"/>
                  <a:pt x="12435" y="76069"/>
                  <a:pt x="12435" y="76069"/>
                </a:cubicBezTo>
                <a:cubicBezTo>
                  <a:pt x="11214" y="77213"/>
                  <a:pt x="9993" y="77213"/>
                  <a:pt x="8773" y="77213"/>
                </a:cubicBezTo>
                <a:cubicBezTo>
                  <a:pt x="7552" y="77213"/>
                  <a:pt x="7552" y="76069"/>
                  <a:pt x="5111" y="76069"/>
                </a:cubicBezTo>
                <a:cubicBezTo>
                  <a:pt x="3890" y="74924"/>
                  <a:pt x="3890" y="71491"/>
                  <a:pt x="6331" y="70347"/>
                </a:cubicBezTo>
                <a:cubicBezTo>
                  <a:pt x="7247" y="69489"/>
                  <a:pt x="19835" y="58975"/>
                  <a:pt x="41006" y="56669"/>
                </a:cubicBezTo>
                <a:close/>
                <a:moveTo>
                  <a:pt x="48832" y="81"/>
                </a:moveTo>
                <a:cubicBezTo>
                  <a:pt x="57549" y="457"/>
                  <a:pt x="67181" y="2184"/>
                  <a:pt x="77371" y="6090"/>
                </a:cubicBezTo>
                <a:cubicBezTo>
                  <a:pt x="82466" y="7291"/>
                  <a:pt x="85013" y="12098"/>
                  <a:pt x="83740" y="16905"/>
                </a:cubicBezTo>
                <a:cubicBezTo>
                  <a:pt x="81192" y="21711"/>
                  <a:pt x="76097" y="24115"/>
                  <a:pt x="71002" y="21711"/>
                </a:cubicBezTo>
                <a:cubicBezTo>
                  <a:pt x="39159" y="9695"/>
                  <a:pt x="14958" y="25316"/>
                  <a:pt x="14958" y="25316"/>
                </a:cubicBezTo>
                <a:cubicBezTo>
                  <a:pt x="12411" y="26518"/>
                  <a:pt x="11137" y="27720"/>
                  <a:pt x="9864" y="27720"/>
                </a:cubicBezTo>
                <a:cubicBezTo>
                  <a:pt x="7316" y="27720"/>
                  <a:pt x="3495" y="25316"/>
                  <a:pt x="2221" y="22913"/>
                </a:cubicBezTo>
                <a:cubicBezTo>
                  <a:pt x="-1600" y="19308"/>
                  <a:pt x="-326" y="14501"/>
                  <a:pt x="4769" y="10896"/>
                </a:cubicBezTo>
                <a:cubicBezTo>
                  <a:pt x="4769" y="9995"/>
                  <a:pt x="22681" y="-1045"/>
                  <a:pt x="48832" y="81"/>
                </a:cubicBezTo>
                <a:close/>
                <a:moveTo>
                  <a:pt x="235432" y="81"/>
                </a:moveTo>
                <a:cubicBezTo>
                  <a:pt x="243841" y="457"/>
                  <a:pt x="253416" y="2184"/>
                  <a:pt x="264037" y="6090"/>
                </a:cubicBezTo>
                <a:cubicBezTo>
                  <a:pt x="269187" y="7291"/>
                  <a:pt x="271762" y="12098"/>
                  <a:pt x="269187" y="16905"/>
                </a:cubicBezTo>
                <a:cubicBezTo>
                  <a:pt x="267899" y="21711"/>
                  <a:pt x="262750" y="24115"/>
                  <a:pt x="257600" y="21711"/>
                </a:cubicBezTo>
                <a:cubicBezTo>
                  <a:pt x="225414" y="10896"/>
                  <a:pt x="207390" y="24115"/>
                  <a:pt x="206103" y="25316"/>
                </a:cubicBezTo>
                <a:cubicBezTo>
                  <a:pt x="204816" y="26518"/>
                  <a:pt x="203528" y="27720"/>
                  <a:pt x="200953" y="27720"/>
                </a:cubicBezTo>
                <a:cubicBezTo>
                  <a:pt x="198379" y="27720"/>
                  <a:pt x="195804" y="25316"/>
                  <a:pt x="193229" y="22913"/>
                </a:cubicBezTo>
                <a:cubicBezTo>
                  <a:pt x="190654" y="19308"/>
                  <a:pt x="190654" y="14501"/>
                  <a:pt x="194516" y="10896"/>
                </a:cubicBezTo>
                <a:cubicBezTo>
                  <a:pt x="195482" y="9995"/>
                  <a:pt x="210207" y="-1045"/>
                  <a:pt x="235432" y="81"/>
                </a:cubicBez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2" name="Freeform 186">
            <a:extLst>
              <a:ext uri="{FF2B5EF4-FFF2-40B4-BE49-F238E27FC236}">
                <a16:creationId xmlns:a16="http://schemas.microsoft.com/office/drawing/2014/main" id="{F3E64E90-3508-8A4E-93EA-D9A75EE4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515" y="3099418"/>
            <a:ext cx="348800" cy="326837"/>
          </a:xfrm>
          <a:custGeom>
            <a:avLst/>
            <a:gdLst>
              <a:gd name="T0" fmla="*/ 335803 w 561"/>
              <a:gd name="T1" fmla="*/ 15073 h 523"/>
              <a:gd name="T2" fmla="*/ 335803 w 561"/>
              <a:gd name="T3" fmla="*/ 15073 h 523"/>
              <a:gd name="T4" fmla="*/ 296680 w 561"/>
              <a:gd name="T5" fmla="*/ 36701 h 523"/>
              <a:gd name="T6" fmla="*/ 296680 w 561"/>
              <a:gd name="T7" fmla="*/ 36701 h 523"/>
              <a:gd name="T8" fmla="*/ 283639 w 561"/>
              <a:gd name="T9" fmla="*/ 1966 h 523"/>
              <a:gd name="T10" fmla="*/ 283639 w 561"/>
              <a:gd name="T11" fmla="*/ 1966 h 523"/>
              <a:gd name="T12" fmla="*/ 218435 w 561"/>
              <a:gd name="T13" fmla="*/ 43910 h 523"/>
              <a:gd name="T14" fmla="*/ 218435 w 561"/>
              <a:gd name="T15" fmla="*/ 43910 h 523"/>
              <a:gd name="T16" fmla="*/ 215175 w 561"/>
              <a:gd name="T17" fmla="*/ 17040 h 523"/>
              <a:gd name="T18" fmla="*/ 215175 w 561"/>
              <a:gd name="T19" fmla="*/ 17040 h 523"/>
              <a:gd name="T20" fmla="*/ 140190 w 561"/>
              <a:gd name="T21" fmla="*/ 57672 h 523"/>
              <a:gd name="T22" fmla="*/ 140190 w 561"/>
              <a:gd name="T23" fmla="*/ 57672 h 523"/>
              <a:gd name="T24" fmla="*/ 101719 w 561"/>
              <a:gd name="T25" fmla="*/ 42599 h 523"/>
              <a:gd name="T26" fmla="*/ 101719 w 561"/>
              <a:gd name="T27" fmla="*/ 42599 h 523"/>
              <a:gd name="T28" fmla="*/ 63900 w 561"/>
              <a:gd name="T29" fmla="*/ 81266 h 523"/>
              <a:gd name="T30" fmla="*/ 63900 w 561"/>
              <a:gd name="T31" fmla="*/ 81266 h 523"/>
              <a:gd name="T32" fmla="*/ 12389 w 561"/>
              <a:gd name="T33" fmla="*/ 97650 h 523"/>
              <a:gd name="T34" fmla="*/ 12389 w 561"/>
              <a:gd name="T35" fmla="*/ 97650 h 523"/>
              <a:gd name="T36" fmla="*/ 38471 w 561"/>
              <a:gd name="T37" fmla="*/ 208407 h 523"/>
              <a:gd name="T38" fmla="*/ 38471 w 561"/>
              <a:gd name="T39" fmla="*/ 208407 h 523"/>
              <a:gd name="T40" fmla="*/ 79549 w 561"/>
              <a:gd name="T41" fmla="*/ 340136 h 523"/>
              <a:gd name="T42" fmla="*/ 79549 w 561"/>
              <a:gd name="T43" fmla="*/ 340136 h 523"/>
              <a:gd name="T44" fmla="*/ 99111 w 561"/>
              <a:gd name="T45" fmla="*/ 249695 h 523"/>
              <a:gd name="T46" fmla="*/ 99111 w 561"/>
              <a:gd name="T47" fmla="*/ 249695 h 523"/>
              <a:gd name="T48" fmla="*/ 113456 w 561"/>
              <a:gd name="T49" fmla="*/ 214305 h 523"/>
              <a:gd name="T50" fmla="*/ 113456 w 561"/>
              <a:gd name="T51" fmla="*/ 214305 h 523"/>
              <a:gd name="T52" fmla="*/ 108891 w 561"/>
              <a:gd name="T53" fmla="*/ 188746 h 523"/>
              <a:gd name="T54" fmla="*/ 108891 w 561"/>
              <a:gd name="T55" fmla="*/ 188746 h 523"/>
              <a:gd name="T56" fmla="*/ 146058 w 561"/>
              <a:gd name="T57" fmla="*/ 146802 h 523"/>
              <a:gd name="T58" fmla="*/ 146058 w 561"/>
              <a:gd name="T59" fmla="*/ 146802 h 523"/>
              <a:gd name="T60" fmla="*/ 143450 w 561"/>
              <a:gd name="T61" fmla="*/ 133040 h 523"/>
              <a:gd name="T62" fmla="*/ 144102 w 561"/>
              <a:gd name="T63" fmla="*/ 133040 h 523"/>
              <a:gd name="T64" fmla="*/ 144102 w 561"/>
              <a:gd name="T65" fmla="*/ 133040 h 523"/>
              <a:gd name="T66" fmla="*/ 218435 w 561"/>
              <a:gd name="T67" fmla="*/ 145491 h 523"/>
              <a:gd name="T68" fmla="*/ 218435 w 561"/>
              <a:gd name="T69" fmla="*/ 145491 h 523"/>
              <a:gd name="T70" fmla="*/ 281683 w 561"/>
              <a:gd name="T71" fmla="*/ 136972 h 523"/>
              <a:gd name="T72" fmla="*/ 281683 w 561"/>
              <a:gd name="T73" fmla="*/ 136972 h 523"/>
              <a:gd name="T74" fmla="*/ 312981 w 561"/>
              <a:gd name="T75" fmla="*/ 161876 h 523"/>
              <a:gd name="T76" fmla="*/ 312981 w 561"/>
              <a:gd name="T77" fmla="*/ 161876 h 523"/>
              <a:gd name="T78" fmla="*/ 335803 w 561"/>
              <a:gd name="T79" fmla="*/ 15073 h 52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1" h="523">
                <a:moveTo>
                  <a:pt x="515" y="23"/>
                </a:moveTo>
                <a:lnTo>
                  <a:pt x="515" y="23"/>
                </a:lnTo>
                <a:cubicBezTo>
                  <a:pt x="483" y="15"/>
                  <a:pt x="464" y="40"/>
                  <a:pt x="455" y="56"/>
                </a:cubicBezTo>
                <a:cubicBezTo>
                  <a:pt x="462" y="38"/>
                  <a:pt x="471" y="6"/>
                  <a:pt x="435" y="3"/>
                </a:cubicBezTo>
                <a:cubicBezTo>
                  <a:pt x="398" y="0"/>
                  <a:pt x="356" y="43"/>
                  <a:pt x="335" y="67"/>
                </a:cubicBezTo>
                <a:cubicBezTo>
                  <a:pt x="346" y="51"/>
                  <a:pt x="357" y="29"/>
                  <a:pt x="330" y="26"/>
                </a:cubicBezTo>
                <a:cubicBezTo>
                  <a:pt x="288" y="22"/>
                  <a:pt x="250" y="82"/>
                  <a:pt x="215" y="88"/>
                </a:cubicBezTo>
                <a:cubicBezTo>
                  <a:pt x="181" y="94"/>
                  <a:pt x="195" y="56"/>
                  <a:pt x="156" y="65"/>
                </a:cubicBezTo>
                <a:cubicBezTo>
                  <a:pt x="118" y="74"/>
                  <a:pt x="129" y="121"/>
                  <a:pt x="98" y="124"/>
                </a:cubicBezTo>
                <a:cubicBezTo>
                  <a:pt x="66" y="127"/>
                  <a:pt x="40" y="113"/>
                  <a:pt x="19" y="149"/>
                </a:cubicBezTo>
                <a:cubicBezTo>
                  <a:pt x="0" y="185"/>
                  <a:pt x="71" y="290"/>
                  <a:pt x="59" y="318"/>
                </a:cubicBezTo>
                <a:cubicBezTo>
                  <a:pt x="48" y="346"/>
                  <a:pt x="71" y="514"/>
                  <a:pt x="122" y="519"/>
                </a:cubicBezTo>
                <a:cubicBezTo>
                  <a:pt x="152" y="522"/>
                  <a:pt x="155" y="446"/>
                  <a:pt x="152" y="381"/>
                </a:cubicBezTo>
                <a:cubicBezTo>
                  <a:pt x="164" y="380"/>
                  <a:pt x="174" y="357"/>
                  <a:pt x="174" y="327"/>
                </a:cubicBezTo>
                <a:cubicBezTo>
                  <a:pt x="174" y="312"/>
                  <a:pt x="172" y="298"/>
                  <a:pt x="167" y="288"/>
                </a:cubicBezTo>
                <a:cubicBezTo>
                  <a:pt x="199" y="283"/>
                  <a:pt x="224" y="255"/>
                  <a:pt x="224" y="224"/>
                </a:cubicBezTo>
                <a:cubicBezTo>
                  <a:pt x="224" y="216"/>
                  <a:pt x="222" y="210"/>
                  <a:pt x="220" y="203"/>
                </a:cubicBezTo>
                <a:lnTo>
                  <a:pt x="221" y="203"/>
                </a:lnTo>
                <a:cubicBezTo>
                  <a:pt x="250" y="215"/>
                  <a:pt x="291" y="222"/>
                  <a:pt x="335" y="222"/>
                </a:cubicBezTo>
                <a:cubicBezTo>
                  <a:pt x="372" y="222"/>
                  <a:pt x="405" y="217"/>
                  <a:pt x="432" y="209"/>
                </a:cubicBezTo>
                <a:cubicBezTo>
                  <a:pt x="436" y="223"/>
                  <a:pt x="449" y="268"/>
                  <a:pt x="480" y="247"/>
                </a:cubicBezTo>
                <a:cubicBezTo>
                  <a:pt x="550" y="199"/>
                  <a:pt x="560" y="34"/>
                  <a:pt x="515" y="23"/>
                </a:cubicBezTo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3" name="Freeform 188">
            <a:extLst>
              <a:ext uri="{FF2B5EF4-FFF2-40B4-BE49-F238E27FC236}">
                <a16:creationId xmlns:a16="http://schemas.microsoft.com/office/drawing/2014/main" id="{3F769CD0-8059-1B41-8631-1A94FB0C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966" y="5678405"/>
            <a:ext cx="247182" cy="71410"/>
          </a:xfrm>
          <a:custGeom>
            <a:avLst/>
            <a:gdLst>
              <a:gd name="T0" fmla="*/ 258571 w 395"/>
              <a:gd name="T1" fmla="*/ 74242 h 116"/>
              <a:gd name="T2" fmla="*/ 0 w 395"/>
              <a:gd name="T3" fmla="*/ 74242 h 116"/>
              <a:gd name="T4" fmla="*/ 0 w 395"/>
              <a:gd name="T5" fmla="*/ 0 h 116"/>
              <a:gd name="T6" fmla="*/ 128629 w 395"/>
              <a:gd name="T7" fmla="*/ 0 h 116"/>
              <a:gd name="T8" fmla="*/ 258571 w 395"/>
              <a:gd name="T9" fmla="*/ 74242 h 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5" h="116">
                <a:moveTo>
                  <a:pt x="394" y="115"/>
                </a:moveTo>
                <a:lnTo>
                  <a:pt x="0" y="115"/>
                </a:lnTo>
                <a:lnTo>
                  <a:pt x="0" y="0"/>
                </a:lnTo>
                <a:lnTo>
                  <a:pt x="196" y="0"/>
                </a:lnTo>
                <a:lnTo>
                  <a:pt x="394" y="115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4" name="Freeform 189">
            <a:extLst>
              <a:ext uri="{FF2B5EF4-FFF2-40B4-BE49-F238E27FC236}">
                <a16:creationId xmlns:a16="http://schemas.microsoft.com/office/drawing/2014/main" id="{CFE731C4-364F-B747-AC1E-EB578420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147" y="5678405"/>
            <a:ext cx="247182" cy="71410"/>
          </a:xfrm>
          <a:custGeom>
            <a:avLst/>
            <a:gdLst>
              <a:gd name="T0" fmla="*/ 258571 w 395"/>
              <a:gd name="T1" fmla="*/ 74242 h 116"/>
              <a:gd name="T2" fmla="*/ 0 w 395"/>
              <a:gd name="T3" fmla="*/ 74242 h 116"/>
              <a:gd name="T4" fmla="*/ 0 w 395"/>
              <a:gd name="T5" fmla="*/ 0 h 116"/>
              <a:gd name="T6" fmla="*/ 127973 w 395"/>
              <a:gd name="T7" fmla="*/ 0 h 116"/>
              <a:gd name="T8" fmla="*/ 258571 w 395"/>
              <a:gd name="T9" fmla="*/ 74242 h 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5" h="116">
                <a:moveTo>
                  <a:pt x="394" y="115"/>
                </a:moveTo>
                <a:lnTo>
                  <a:pt x="0" y="115"/>
                </a:lnTo>
                <a:lnTo>
                  <a:pt x="0" y="0"/>
                </a:lnTo>
                <a:lnTo>
                  <a:pt x="195" y="0"/>
                </a:lnTo>
                <a:lnTo>
                  <a:pt x="394" y="115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8062D42-0A00-224C-9FD1-2217AC3C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275" y="4263944"/>
            <a:ext cx="677756" cy="1416583"/>
          </a:xfrm>
          <a:custGeom>
            <a:avLst/>
            <a:gdLst>
              <a:gd name="connsiteX0" fmla="*/ 0 w 1355512"/>
              <a:gd name="connsiteY0" fmla="*/ 0 h 2833166"/>
              <a:gd name="connsiteX1" fmla="*/ 515091 w 1355512"/>
              <a:gd name="connsiteY1" fmla="*/ 0 h 2833166"/>
              <a:gd name="connsiteX2" fmla="*/ 515091 w 1355512"/>
              <a:gd name="connsiteY2" fmla="*/ 1 h 2833166"/>
              <a:gd name="connsiteX3" fmla="*/ 909077 w 1355512"/>
              <a:gd name="connsiteY3" fmla="*/ 1 h 2833166"/>
              <a:gd name="connsiteX4" fmla="*/ 1355512 w 1355512"/>
              <a:gd name="connsiteY4" fmla="*/ 2827678 h 2833166"/>
              <a:gd name="connsiteX5" fmla="*/ 841925 w 1355512"/>
              <a:gd name="connsiteY5" fmla="*/ 2827678 h 2833166"/>
              <a:gd name="connsiteX6" fmla="*/ 515091 w 1355512"/>
              <a:gd name="connsiteY6" fmla="*/ 757542 h 2833166"/>
              <a:gd name="connsiteX7" fmla="*/ 515091 w 1355512"/>
              <a:gd name="connsiteY7" fmla="*/ 2833166 h 2833166"/>
              <a:gd name="connsiteX8" fmla="*/ 1244 w 1355512"/>
              <a:gd name="connsiteY8" fmla="*/ 2833166 h 283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5512" h="2833166">
                <a:moveTo>
                  <a:pt x="0" y="0"/>
                </a:moveTo>
                <a:lnTo>
                  <a:pt x="515091" y="0"/>
                </a:lnTo>
                <a:lnTo>
                  <a:pt x="515091" y="1"/>
                </a:lnTo>
                <a:lnTo>
                  <a:pt x="909077" y="1"/>
                </a:lnTo>
                <a:lnTo>
                  <a:pt x="1355512" y="2827678"/>
                </a:lnTo>
                <a:lnTo>
                  <a:pt x="841925" y="2827678"/>
                </a:lnTo>
                <a:lnTo>
                  <a:pt x="515091" y="757542"/>
                </a:lnTo>
                <a:lnTo>
                  <a:pt x="515091" y="2833166"/>
                </a:lnTo>
                <a:lnTo>
                  <a:pt x="1244" y="2833166"/>
                </a:ln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5F44AEE3-6B0C-7946-9501-D0BE6971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543" y="3717387"/>
            <a:ext cx="399874" cy="315227"/>
          </a:xfrm>
          <a:custGeom>
            <a:avLst/>
            <a:gdLst>
              <a:gd name="connsiteX0" fmla="*/ 4883 w 799748"/>
              <a:gd name="connsiteY0" fmla="*/ 38449 h 630453"/>
              <a:gd name="connsiteX1" fmla="*/ 9766 w 799748"/>
              <a:gd name="connsiteY1" fmla="*/ 42188 h 630453"/>
              <a:gd name="connsiteX2" fmla="*/ 9766 w 799748"/>
              <a:gd name="connsiteY2" fmla="*/ 626714 h 630453"/>
              <a:gd name="connsiteX3" fmla="*/ 4883 w 799748"/>
              <a:gd name="connsiteY3" fmla="*/ 630453 h 630453"/>
              <a:gd name="connsiteX4" fmla="*/ 0 w 799748"/>
              <a:gd name="connsiteY4" fmla="*/ 626714 h 630453"/>
              <a:gd name="connsiteX5" fmla="*/ 0 w 799748"/>
              <a:gd name="connsiteY5" fmla="*/ 42188 h 630453"/>
              <a:gd name="connsiteX6" fmla="*/ 4883 w 799748"/>
              <a:gd name="connsiteY6" fmla="*/ 38449 h 630453"/>
              <a:gd name="connsiteX7" fmla="*/ 745402 w 799748"/>
              <a:gd name="connsiteY7" fmla="*/ 0 h 630453"/>
              <a:gd name="connsiteX8" fmla="*/ 750544 w 799748"/>
              <a:gd name="connsiteY8" fmla="*/ 3703 h 630453"/>
              <a:gd name="connsiteX9" fmla="*/ 799398 w 799748"/>
              <a:gd name="connsiteY9" fmla="*/ 213550 h 630453"/>
              <a:gd name="connsiteX10" fmla="*/ 796827 w 799748"/>
              <a:gd name="connsiteY10" fmla="*/ 218488 h 630453"/>
              <a:gd name="connsiteX11" fmla="*/ 795541 w 799748"/>
              <a:gd name="connsiteY11" fmla="*/ 218488 h 630453"/>
              <a:gd name="connsiteX12" fmla="*/ 790398 w 799748"/>
              <a:gd name="connsiteY12" fmla="*/ 216019 h 630453"/>
              <a:gd name="connsiteX13" fmla="*/ 741545 w 799748"/>
              <a:gd name="connsiteY13" fmla="*/ 6172 h 630453"/>
              <a:gd name="connsiteX14" fmla="*/ 745402 w 799748"/>
              <a:gd name="connsiteY14" fmla="*/ 0 h 63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9748" h="630453">
                <a:moveTo>
                  <a:pt x="4883" y="38449"/>
                </a:moveTo>
                <a:cubicBezTo>
                  <a:pt x="8545" y="38449"/>
                  <a:pt x="9766" y="40942"/>
                  <a:pt x="9766" y="42188"/>
                </a:cubicBezTo>
                <a:lnTo>
                  <a:pt x="9766" y="626714"/>
                </a:lnTo>
                <a:cubicBezTo>
                  <a:pt x="9766" y="629207"/>
                  <a:pt x="8545" y="630453"/>
                  <a:pt x="4883" y="630453"/>
                </a:cubicBezTo>
                <a:cubicBezTo>
                  <a:pt x="2442" y="630453"/>
                  <a:pt x="0" y="629207"/>
                  <a:pt x="0" y="626714"/>
                </a:cubicBezTo>
                <a:lnTo>
                  <a:pt x="0" y="42188"/>
                </a:lnTo>
                <a:cubicBezTo>
                  <a:pt x="0" y="40942"/>
                  <a:pt x="2442" y="38449"/>
                  <a:pt x="4883" y="38449"/>
                </a:cubicBezTo>
                <a:close/>
                <a:moveTo>
                  <a:pt x="745402" y="0"/>
                </a:moveTo>
                <a:cubicBezTo>
                  <a:pt x="747973" y="0"/>
                  <a:pt x="750544" y="1234"/>
                  <a:pt x="750544" y="3703"/>
                </a:cubicBezTo>
                <a:lnTo>
                  <a:pt x="799398" y="213550"/>
                </a:lnTo>
                <a:cubicBezTo>
                  <a:pt x="800683" y="216019"/>
                  <a:pt x="798112" y="218488"/>
                  <a:pt x="796827" y="218488"/>
                </a:cubicBezTo>
                <a:cubicBezTo>
                  <a:pt x="795541" y="218488"/>
                  <a:pt x="795541" y="218488"/>
                  <a:pt x="795541" y="218488"/>
                </a:cubicBezTo>
                <a:cubicBezTo>
                  <a:pt x="792970" y="218488"/>
                  <a:pt x="790398" y="218488"/>
                  <a:pt x="790398" y="216019"/>
                </a:cubicBezTo>
                <a:lnTo>
                  <a:pt x="741545" y="6172"/>
                </a:lnTo>
                <a:cubicBezTo>
                  <a:pt x="741545" y="2469"/>
                  <a:pt x="742831" y="0"/>
                  <a:pt x="745402" y="0"/>
                </a:cubicBez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8" name="Freeform 197">
            <a:extLst>
              <a:ext uri="{FF2B5EF4-FFF2-40B4-BE49-F238E27FC236}">
                <a16:creationId xmlns:a16="http://schemas.microsoft.com/office/drawing/2014/main" id="{E73B9E00-83D5-A442-829E-92A93613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951" y="3297168"/>
            <a:ext cx="63168" cy="76902"/>
          </a:xfrm>
          <a:custGeom>
            <a:avLst/>
            <a:gdLst>
              <a:gd name="T0" fmla="*/ 57153 w 102"/>
              <a:gd name="T1" fmla="*/ 28425 h 122"/>
              <a:gd name="T2" fmla="*/ 57153 w 102"/>
              <a:gd name="T3" fmla="*/ 28425 h 122"/>
              <a:gd name="T4" fmla="*/ 46762 w 102"/>
              <a:gd name="T5" fmla="*/ 74038 h 122"/>
              <a:gd name="T6" fmla="*/ 46762 w 102"/>
              <a:gd name="T7" fmla="*/ 74038 h 122"/>
              <a:gd name="T8" fmla="*/ 7794 w 102"/>
              <a:gd name="T9" fmla="*/ 50240 h 122"/>
              <a:gd name="T10" fmla="*/ 7794 w 102"/>
              <a:gd name="T11" fmla="*/ 50240 h 122"/>
              <a:gd name="T12" fmla="*/ 17536 w 102"/>
              <a:gd name="T13" fmla="*/ 5288 h 122"/>
              <a:gd name="T14" fmla="*/ 17536 w 102"/>
              <a:gd name="T15" fmla="*/ 5288 h 122"/>
              <a:gd name="T16" fmla="*/ 57153 w 102"/>
              <a:gd name="T17" fmla="*/ 28425 h 1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" h="122">
                <a:moveTo>
                  <a:pt x="88" y="43"/>
                </a:moveTo>
                <a:lnTo>
                  <a:pt x="88" y="43"/>
                </a:lnTo>
                <a:cubicBezTo>
                  <a:pt x="101" y="72"/>
                  <a:pt x="93" y="103"/>
                  <a:pt x="72" y="112"/>
                </a:cubicBezTo>
                <a:cubicBezTo>
                  <a:pt x="51" y="121"/>
                  <a:pt x="24" y="105"/>
                  <a:pt x="12" y="76"/>
                </a:cubicBezTo>
                <a:cubicBezTo>
                  <a:pt x="0" y="48"/>
                  <a:pt x="7" y="17"/>
                  <a:pt x="27" y="8"/>
                </a:cubicBezTo>
                <a:cubicBezTo>
                  <a:pt x="49" y="0"/>
                  <a:pt x="76" y="15"/>
                  <a:pt x="88" y="43"/>
                </a:cubicBezTo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9" name="Freeform 198">
            <a:extLst>
              <a:ext uri="{FF2B5EF4-FFF2-40B4-BE49-F238E27FC236}">
                <a16:creationId xmlns:a16="http://schemas.microsoft.com/office/drawing/2014/main" id="{7BB428EA-A399-2949-9672-6BE57D5D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49" y="4368311"/>
            <a:ext cx="8241" cy="266414"/>
          </a:xfrm>
          <a:custGeom>
            <a:avLst/>
            <a:gdLst>
              <a:gd name="T0" fmla="*/ 2659 w 13"/>
              <a:gd name="T1" fmla="*/ 278736 h 427"/>
              <a:gd name="T2" fmla="*/ 0 w 13"/>
              <a:gd name="T3" fmla="*/ 0 h 427"/>
              <a:gd name="T4" fmla="*/ 4653 w 13"/>
              <a:gd name="T5" fmla="*/ 0 h 427"/>
              <a:gd name="T6" fmla="*/ 7977 w 13"/>
              <a:gd name="T7" fmla="*/ 278736 h 427"/>
              <a:gd name="T8" fmla="*/ 2659 w 13"/>
              <a:gd name="T9" fmla="*/ 278736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" h="427">
                <a:moveTo>
                  <a:pt x="4" y="426"/>
                </a:moveTo>
                <a:lnTo>
                  <a:pt x="0" y="0"/>
                </a:lnTo>
                <a:lnTo>
                  <a:pt x="7" y="0"/>
                </a:lnTo>
                <a:lnTo>
                  <a:pt x="12" y="426"/>
                </a:lnTo>
                <a:lnTo>
                  <a:pt x="4" y="426"/>
                </a:lnTo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0" name="Freeform 200">
            <a:extLst>
              <a:ext uri="{FF2B5EF4-FFF2-40B4-BE49-F238E27FC236}">
                <a16:creationId xmlns:a16="http://schemas.microsoft.com/office/drawing/2014/main" id="{80625DB1-67D4-4C4B-95A9-F6A3B0DA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4" y="5590516"/>
            <a:ext cx="126338" cy="107114"/>
          </a:xfrm>
          <a:custGeom>
            <a:avLst/>
            <a:gdLst>
              <a:gd name="T0" fmla="*/ 98721 w 204"/>
              <a:gd name="T1" fmla="*/ 111685 h 174"/>
              <a:gd name="T2" fmla="*/ 0 w 204"/>
              <a:gd name="T3" fmla="*/ 111685 h 174"/>
              <a:gd name="T4" fmla="*/ 16886 w 204"/>
              <a:gd name="T5" fmla="*/ 0 h 174"/>
              <a:gd name="T6" fmla="*/ 131845 w 204"/>
              <a:gd name="T7" fmla="*/ 0 h 174"/>
              <a:gd name="T8" fmla="*/ 98721 w 204"/>
              <a:gd name="T9" fmla="*/ 111685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" h="174">
                <a:moveTo>
                  <a:pt x="152" y="173"/>
                </a:moveTo>
                <a:lnTo>
                  <a:pt x="0" y="173"/>
                </a:lnTo>
                <a:lnTo>
                  <a:pt x="26" y="0"/>
                </a:lnTo>
                <a:lnTo>
                  <a:pt x="203" y="0"/>
                </a:lnTo>
                <a:lnTo>
                  <a:pt x="152" y="173"/>
                </a:lnTo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1" name="Freeform 201">
            <a:extLst>
              <a:ext uri="{FF2B5EF4-FFF2-40B4-BE49-F238E27FC236}">
                <a16:creationId xmlns:a16="http://schemas.microsoft.com/office/drawing/2014/main" id="{2A7262D2-46B5-CF41-BC3F-213D8D7E6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236" y="5670163"/>
            <a:ext cx="266406" cy="79651"/>
          </a:xfrm>
          <a:custGeom>
            <a:avLst/>
            <a:gdLst>
              <a:gd name="T0" fmla="*/ 278737 w 429"/>
              <a:gd name="T1" fmla="*/ 82877 h 128"/>
              <a:gd name="T2" fmla="*/ 0 w 429"/>
              <a:gd name="T3" fmla="*/ 82877 h 128"/>
              <a:gd name="T4" fmla="*/ 0 w 429"/>
              <a:gd name="T5" fmla="*/ 82877 h 128"/>
              <a:gd name="T6" fmla="*/ 19538 w 429"/>
              <a:gd name="T7" fmla="*/ 54817 h 128"/>
              <a:gd name="T8" fmla="*/ 179095 w 429"/>
              <a:gd name="T9" fmla="*/ 0 h 128"/>
              <a:gd name="T10" fmla="*/ 278737 w 429"/>
              <a:gd name="T11" fmla="*/ 0 h 128"/>
              <a:gd name="T12" fmla="*/ 278737 w 429"/>
              <a:gd name="T13" fmla="*/ 82877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9" h="128">
                <a:moveTo>
                  <a:pt x="428" y="127"/>
                </a:moveTo>
                <a:lnTo>
                  <a:pt x="0" y="127"/>
                </a:lnTo>
                <a:cubicBezTo>
                  <a:pt x="0" y="107"/>
                  <a:pt x="12" y="90"/>
                  <a:pt x="30" y="84"/>
                </a:cubicBezTo>
                <a:lnTo>
                  <a:pt x="275" y="0"/>
                </a:lnTo>
                <a:lnTo>
                  <a:pt x="428" y="0"/>
                </a:lnTo>
                <a:lnTo>
                  <a:pt x="428" y="127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2" name="Freeform 202">
            <a:extLst>
              <a:ext uri="{FF2B5EF4-FFF2-40B4-BE49-F238E27FC236}">
                <a16:creationId xmlns:a16="http://schemas.microsoft.com/office/drawing/2014/main" id="{C01D5B05-28E8-954E-8DB2-484E91F97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303" y="5565797"/>
            <a:ext cx="115352" cy="140073"/>
          </a:xfrm>
          <a:custGeom>
            <a:avLst/>
            <a:gdLst>
              <a:gd name="T0" fmla="*/ 120319 w 185"/>
              <a:gd name="T1" fmla="*/ 146246 h 226"/>
              <a:gd name="T2" fmla="*/ 17002 w 185"/>
              <a:gd name="T3" fmla="*/ 146246 h 226"/>
              <a:gd name="T4" fmla="*/ 17002 w 185"/>
              <a:gd name="T5" fmla="*/ 111797 h 226"/>
              <a:gd name="T6" fmla="*/ 0 w 185"/>
              <a:gd name="T7" fmla="*/ 0 h 226"/>
              <a:gd name="T8" fmla="*/ 119665 w 185"/>
              <a:gd name="T9" fmla="*/ 0 h 226"/>
              <a:gd name="T10" fmla="*/ 120319 w 185"/>
              <a:gd name="T11" fmla="*/ 111797 h 226"/>
              <a:gd name="T12" fmla="*/ 120319 w 185"/>
              <a:gd name="T13" fmla="*/ 146246 h 2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" h="226">
                <a:moveTo>
                  <a:pt x="184" y="225"/>
                </a:moveTo>
                <a:lnTo>
                  <a:pt x="26" y="225"/>
                </a:lnTo>
                <a:lnTo>
                  <a:pt x="26" y="172"/>
                </a:lnTo>
                <a:lnTo>
                  <a:pt x="0" y="0"/>
                </a:lnTo>
                <a:lnTo>
                  <a:pt x="183" y="0"/>
                </a:lnTo>
                <a:lnTo>
                  <a:pt x="184" y="172"/>
                </a:lnTo>
                <a:lnTo>
                  <a:pt x="184" y="225"/>
                </a:lnTo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F180640B-67E0-4F49-8E05-AD392220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769" y="4261198"/>
            <a:ext cx="636924" cy="1342426"/>
          </a:xfrm>
          <a:custGeom>
            <a:avLst/>
            <a:gdLst>
              <a:gd name="connsiteX0" fmla="*/ 1171247 w 1273847"/>
              <a:gd name="connsiteY0" fmla="*/ 0 h 2684851"/>
              <a:gd name="connsiteX1" fmla="*/ 1249896 w 1273847"/>
              <a:gd name="connsiteY1" fmla="*/ 635274 h 2684851"/>
              <a:gd name="connsiteX2" fmla="*/ 962765 w 1273847"/>
              <a:gd name="connsiteY2" fmla="*/ 1569500 h 2684851"/>
              <a:gd name="connsiteX3" fmla="*/ 1026433 w 1273847"/>
              <a:gd name="connsiteY3" fmla="*/ 2207265 h 2684851"/>
              <a:gd name="connsiteX4" fmla="*/ 974000 w 1273847"/>
              <a:gd name="connsiteY4" fmla="*/ 2661923 h 2684851"/>
              <a:gd name="connsiteX5" fmla="*/ 684372 w 1273847"/>
              <a:gd name="connsiteY5" fmla="*/ 2679361 h 2684851"/>
              <a:gd name="connsiteX6" fmla="*/ 548194 w 1273847"/>
              <a:gd name="connsiteY6" fmla="*/ 1794766 h 2684851"/>
              <a:gd name="connsiteX7" fmla="*/ 542149 w 1273847"/>
              <a:gd name="connsiteY7" fmla="*/ 1749233 h 2684851"/>
              <a:gd name="connsiteX8" fmla="*/ 505389 w 1273847"/>
              <a:gd name="connsiteY8" fmla="*/ 1955353 h 2684851"/>
              <a:gd name="connsiteX9" fmla="*/ 314497 w 1273847"/>
              <a:gd name="connsiteY9" fmla="*/ 2684851 h 2684851"/>
              <a:gd name="connsiteX10" fmla="*/ 0 w 1273847"/>
              <a:gd name="connsiteY10" fmla="*/ 2672383 h 2684851"/>
              <a:gd name="connsiteX11" fmla="*/ 99446 w 1273847"/>
              <a:gd name="connsiteY11" fmla="*/ 1274748 h 2684851"/>
              <a:gd name="connsiteX12" fmla="*/ 402755 w 1273847"/>
              <a:gd name="connsiteY12" fmla="*/ 97791 h 2684851"/>
              <a:gd name="connsiteX13" fmla="*/ 918630 w 1273847"/>
              <a:gd name="connsiteY13" fmla="*/ 32959 h 2684851"/>
              <a:gd name="connsiteX14" fmla="*/ 918732 w 1273847"/>
              <a:gd name="connsiteY14" fmla="*/ 33638 h 268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847" h="2684851">
                <a:moveTo>
                  <a:pt x="1171247" y="0"/>
                </a:moveTo>
                <a:cubicBezTo>
                  <a:pt x="1171247" y="0"/>
                  <a:pt x="1333539" y="262829"/>
                  <a:pt x="1249896" y="635274"/>
                </a:cubicBezTo>
                <a:cubicBezTo>
                  <a:pt x="1167502" y="1006473"/>
                  <a:pt x="962765" y="1569500"/>
                  <a:pt x="962765" y="1569500"/>
                </a:cubicBezTo>
                <a:cubicBezTo>
                  <a:pt x="962765" y="1569500"/>
                  <a:pt x="1063885" y="1858488"/>
                  <a:pt x="1026433" y="2207265"/>
                </a:cubicBezTo>
                <a:cubicBezTo>
                  <a:pt x="990229" y="2556043"/>
                  <a:pt x="974000" y="2661923"/>
                  <a:pt x="974000" y="2661923"/>
                </a:cubicBezTo>
                <a:lnTo>
                  <a:pt x="684372" y="2679361"/>
                </a:lnTo>
                <a:cubicBezTo>
                  <a:pt x="684372" y="2679361"/>
                  <a:pt x="605860" y="2206896"/>
                  <a:pt x="548194" y="1794766"/>
                </a:cubicBezTo>
                <a:lnTo>
                  <a:pt x="542149" y="1749233"/>
                </a:lnTo>
                <a:lnTo>
                  <a:pt x="505389" y="1955353"/>
                </a:lnTo>
                <a:cubicBezTo>
                  <a:pt x="431035" y="2318611"/>
                  <a:pt x="314497" y="2684851"/>
                  <a:pt x="314497" y="2684851"/>
                </a:cubicBezTo>
                <a:lnTo>
                  <a:pt x="0" y="2672383"/>
                </a:lnTo>
                <a:cubicBezTo>
                  <a:pt x="0" y="2672383"/>
                  <a:pt x="91987" y="1620105"/>
                  <a:pt x="99446" y="1274748"/>
                </a:cubicBezTo>
                <a:cubicBezTo>
                  <a:pt x="105661" y="929391"/>
                  <a:pt x="402755" y="97791"/>
                  <a:pt x="402755" y="97791"/>
                </a:cubicBezTo>
                <a:lnTo>
                  <a:pt x="918630" y="32959"/>
                </a:lnTo>
                <a:lnTo>
                  <a:pt x="918732" y="33638"/>
                </a:ln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4" name="Freeform 206">
            <a:extLst>
              <a:ext uri="{FF2B5EF4-FFF2-40B4-BE49-F238E27FC236}">
                <a16:creationId xmlns:a16="http://schemas.microsoft.com/office/drawing/2014/main" id="{2EF989AA-4098-9142-BE95-D5A6F47E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487" y="3728373"/>
            <a:ext cx="282885" cy="373527"/>
          </a:xfrm>
          <a:custGeom>
            <a:avLst/>
            <a:gdLst>
              <a:gd name="T0" fmla="*/ 234728 w 455"/>
              <a:gd name="T1" fmla="*/ 0 h 601"/>
              <a:gd name="T2" fmla="*/ 234728 w 455"/>
              <a:gd name="T3" fmla="*/ 0 h 601"/>
              <a:gd name="T4" fmla="*/ 124536 w 455"/>
              <a:gd name="T5" fmla="*/ 91901 h 601"/>
              <a:gd name="T6" fmla="*/ 124536 w 455"/>
              <a:gd name="T7" fmla="*/ 91901 h 601"/>
              <a:gd name="T8" fmla="*/ 0 w 455"/>
              <a:gd name="T9" fmla="*/ 226820 h 601"/>
              <a:gd name="T10" fmla="*/ 101063 w 455"/>
              <a:gd name="T11" fmla="*/ 391069 h 601"/>
              <a:gd name="T12" fmla="*/ 101063 w 455"/>
              <a:gd name="T13" fmla="*/ 391069 h 601"/>
              <a:gd name="T14" fmla="*/ 234728 w 455"/>
              <a:gd name="T15" fmla="*/ 0 h 6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5" h="601">
                <a:moveTo>
                  <a:pt x="360" y="0"/>
                </a:moveTo>
                <a:lnTo>
                  <a:pt x="360" y="0"/>
                </a:lnTo>
                <a:cubicBezTo>
                  <a:pt x="360" y="0"/>
                  <a:pt x="286" y="3"/>
                  <a:pt x="191" y="141"/>
                </a:cubicBezTo>
                <a:cubicBezTo>
                  <a:pt x="109" y="260"/>
                  <a:pt x="0" y="348"/>
                  <a:pt x="0" y="348"/>
                </a:cubicBezTo>
                <a:lnTo>
                  <a:pt x="155" y="600"/>
                </a:lnTo>
                <a:cubicBezTo>
                  <a:pt x="155" y="600"/>
                  <a:pt x="454" y="568"/>
                  <a:pt x="360" y="0"/>
                </a:cubicBezTo>
              </a:path>
            </a:pathLst>
          </a:custGeom>
          <a:solidFill>
            <a:srgbClr val="B75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5" name="Freeform 207">
            <a:extLst>
              <a:ext uri="{FF2B5EF4-FFF2-40B4-BE49-F238E27FC236}">
                <a16:creationId xmlns:a16="http://schemas.microsoft.com/office/drawing/2014/main" id="{66E81DFB-BE8F-0541-A29C-2DA5AB9B9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249" y="5672912"/>
            <a:ext cx="266406" cy="79649"/>
          </a:xfrm>
          <a:custGeom>
            <a:avLst/>
            <a:gdLst>
              <a:gd name="T0" fmla="*/ 278735 w 428"/>
              <a:gd name="T1" fmla="*/ 82870 h 127"/>
              <a:gd name="T2" fmla="*/ 0 w 428"/>
              <a:gd name="T3" fmla="*/ 82870 h 127"/>
              <a:gd name="T4" fmla="*/ 0 w 428"/>
              <a:gd name="T5" fmla="*/ 82870 h 127"/>
              <a:gd name="T6" fmla="*/ 19583 w 428"/>
              <a:gd name="T7" fmla="*/ 55247 h 127"/>
              <a:gd name="T8" fmla="*/ 179513 w 428"/>
              <a:gd name="T9" fmla="*/ 0 h 127"/>
              <a:gd name="T10" fmla="*/ 278735 w 428"/>
              <a:gd name="T11" fmla="*/ 0 h 127"/>
              <a:gd name="T12" fmla="*/ 278735 w 428"/>
              <a:gd name="T13" fmla="*/ 82870 h 1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" h="127">
                <a:moveTo>
                  <a:pt x="427" y="126"/>
                </a:moveTo>
                <a:lnTo>
                  <a:pt x="0" y="126"/>
                </a:lnTo>
                <a:cubicBezTo>
                  <a:pt x="0" y="107"/>
                  <a:pt x="12" y="90"/>
                  <a:pt x="30" y="84"/>
                </a:cubicBezTo>
                <a:lnTo>
                  <a:pt x="275" y="0"/>
                </a:lnTo>
                <a:lnTo>
                  <a:pt x="427" y="0"/>
                </a:lnTo>
                <a:lnTo>
                  <a:pt x="427" y="126"/>
                </a:lnTo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6" name="Freeform 210">
            <a:extLst>
              <a:ext uri="{FF2B5EF4-FFF2-40B4-BE49-F238E27FC236}">
                <a16:creationId xmlns:a16="http://schemas.microsoft.com/office/drawing/2014/main" id="{4DFAB6DD-6FE2-DA4C-8B2C-3BA3F3BE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458" y="4294157"/>
            <a:ext cx="109859" cy="1310091"/>
          </a:xfrm>
          <a:custGeom>
            <a:avLst/>
            <a:gdLst>
              <a:gd name="T0" fmla="*/ 104738 w 176"/>
              <a:gd name="T1" fmla="*/ 1373249 h 2102"/>
              <a:gd name="T2" fmla="*/ 104738 w 176"/>
              <a:gd name="T3" fmla="*/ 1373249 h 2102"/>
              <a:gd name="T4" fmla="*/ 1309 w 176"/>
              <a:gd name="T5" fmla="*/ 614400 h 2102"/>
              <a:gd name="T6" fmla="*/ 1309 w 176"/>
              <a:gd name="T7" fmla="*/ 614400 h 2102"/>
              <a:gd name="T8" fmla="*/ 109975 w 176"/>
              <a:gd name="T9" fmla="*/ 0 h 2102"/>
              <a:gd name="T10" fmla="*/ 114557 w 176"/>
              <a:gd name="T11" fmla="*/ 1307 h 2102"/>
              <a:gd name="T12" fmla="*/ 114557 w 176"/>
              <a:gd name="T13" fmla="*/ 1307 h 2102"/>
              <a:gd name="T14" fmla="*/ 6546 w 176"/>
              <a:gd name="T15" fmla="*/ 614400 h 2102"/>
              <a:gd name="T16" fmla="*/ 6546 w 176"/>
              <a:gd name="T17" fmla="*/ 614400 h 2102"/>
              <a:gd name="T18" fmla="*/ 109320 w 176"/>
              <a:gd name="T19" fmla="*/ 1372596 h 2102"/>
              <a:gd name="T20" fmla="*/ 104738 w 176"/>
              <a:gd name="T21" fmla="*/ 1373249 h 2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6" h="2102">
                <a:moveTo>
                  <a:pt x="160" y="2101"/>
                </a:moveTo>
                <a:lnTo>
                  <a:pt x="160" y="2101"/>
                </a:lnTo>
                <a:cubicBezTo>
                  <a:pt x="158" y="2092"/>
                  <a:pt x="0" y="1128"/>
                  <a:pt x="2" y="940"/>
                </a:cubicBezTo>
                <a:cubicBezTo>
                  <a:pt x="6" y="752"/>
                  <a:pt x="166" y="7"/>
                  <a:pt x="168" y="0"/>
                </a:cubicBezTo>
                <a:lnTo>
                  <a:pt x="175" y="2"/>
                </a:lnTo>
                <a:cubicBezTo>
                  <a:pt x="174" y="9"/>
                  <a:pt x="13" y="754"/>
                  <a:pt x="10" y="940"/>
                </a:cubicBezTo>
                <a:cubicBezTo>
                  <a:pt x="7" y="1127"/>
                  <a:pt x="166" y="2090"/>
                  <a:pt x="167" y="2100"/>
                </a:cubicBezTo>
                <a:lnTo>
                  <a:pt x="160" y="2101"/>
                </a:lnTo>
              </a:path>
            </a:pathLst>
          </a:custGeom>
          <a:solidFill>
            <a:srgbClr val="3959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A5F1A24E-F936-6448-9EB0-2A2A7844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459" y="3728374"/>
            <a:ext cx="670898" cy="617097"/>
          </a:xfrm>
          <a:custGeom>
            <a:avLst/>
            <a:gdLst>
              <a:gd name="connsiteX0" fmla="*/ 220229 w 1341795"/>
              <a:gd name="connsiteY0" fmla="*/ 0 h 1234194"/>
              <a:gd name="connsiteX1" fmla="*/ 609727 w 1341795"/>
              <a:gd name="connsiteY1" fmla="*/ 0 h 1234194"/>
              <a:gd name="connsiteX2" fmla="*/ 894785 w 1341795"/>
              <a:gd name="connsiteY2" fmla="*/ 49557 h 1234194"/>
              <a:gd name="connsiteX3" fmla="*/ 894803 w 1341795"/>
              <a:gd name="connsiteY3" fmla="*/ 49434 h 1234194"/>
              <a:gd name="connsiteX4" fmla="*/ 1341795 w 1341795"/>
              <a:gd name="connsiteY4" fmla="*/ 461234 h 1234194"/>
              <a:gd name="connsiteX5" fmla="*/ 1105883 w 1341795"/>
              <a:gd name="connsiteY5" fmla="*/ 696370 h 1234194"/>
              <a:gd name="connsiteX6" fmla="*/ 839856 w 1341795"/>
              <a:gd name="connsiteY6" fmla="*/ 439688 h 1234194"/>
              <a:gd name="connsiteX7" fmla="*/ 779509 w 1341795"/>
              <a:gd name="connsiteY7" fmla="*/ 852331 h 1234194"/>
              <a:gd name="connsiteX8" fmla="*/ 896858 w 1341795"/>
              <a:gd name="connsiteY8" fmla="*/ 1069469 h 1234194"/>
              <a:gd name="connsiteX9" fmla="*/ 699612 w 1341795"/>
              <a:gd name="connsiteY9" fmla="*/ 1166807 h 1234194"/>
              <a:gd name="connsiteX10" fmla="*/ 125351 w 1341795"/>
              <a:gd name="connsiteY10" fmla="*/ 1166807 h 1234194"/>
              <a:gd name="connsiteX11" fmla="*/ 167797 w 1341795"/>
              <a:gd name="connsiteY11" fmla="*/ 804910 h 1234194"/>
              <a:gd name="connsiteX12" fmla="*/ 12996 w 1341795"/>
              <a:gd name="connsiteY12" fmla="*/ 735026 h 1234194"/>
              <a:gd name="connsiteX13" fmla="*/ 220229 w 1341795"/>
              <a:gd name="connsiteY13" fmla="*/ 0 h 12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41795" h="1234194">
                <a:moveTo>
                  <a:pt x="220229" y="0"/>
                </a:moveTo>
                <a:lnTo>
                  <a:pt x="609727" y="0"/>
                </a:lnTo>
                <a:lnTo>
                  <a:pt x="894785" y="49557"/>
                </a:lnTo>
                <a:lnTo>
                  <a:pt x="894803" y="49434"/>
                </a:lnTo>
                <a:cubicBezTo>
                  <a:pt x="894803" y="49434"/>
                  <a:pt x="1099674" y="80537"/>
                  <a:pt x="1341795" y="461234"/>
                </a:cubicBezTo>
                <a:lnTo>
                  <a:pt x="1105883" y="696370"/>
                </a:lnTo>
                <a:lnTo>
                  <a:pt x="839856" y="439688"/>
                </a:lnTo>
                <a:lnTo>
                  <a:pt x="779509" y="852331"/>
                </a:lnTo>
                <a:lnTo>
                  <a:pt x="896858" y="1069469"/>
                </a:lnTo>
                <a:lnTo>
                  <a:pt x="699612" y="1166807"/>
                </a:lnTo>
                <a:cubicBezTo>
                  <a:pt x="518595" y="1256657"/>
                  <a:pt x="306368" y="1256657"/>
                  <a:pt x="125351" y="1166807"/>
                </a:cubicBezTo>
                <a:lnTo>
                  <a:pt x="167797" y="804910"/>
                </a:lnTo>
                <a:cubicBezTo>
                  <a:pt x="167797" y="804910"/>
                  <a:pt x="57938" y="801166"/>
                  <a:pt x="12996" y="735026"/>
                </a:cubicBezTo>
                <a:cubicBezTo>
                  <a:pt x="-63156" y="622713"/>
                  <a:pt x="220229" y="0"/>
                  <a:pt x="220229" y="0"/>
                </a:cubicBezTo>
                <a:close/>
              </a:path>
            </a:pathLst>
          </a:custGeom>
          <a:solidFill>
            <a:srgbClr val="F471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8" name="Freeform 212">
            <a:extLst>
              <a:ext uri="{FF2B5EF4-FFF2-40B4-BE49-F238E27FC236}">
                <a16:creationId xmlns:a16="http://schemas.microsoft.com/office/drawing/2014/main" id="{A661B552-E0C5-274A-8ED6-95E2320A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134" y="3725625"/>
            <a:ext cx="145564" cy="406486"/>
          </a:xfrm>
          <a:custGeom>
            <a:avLst/>
            <a:gdLst>
              <a:gd name="T0" fmla="*/ 122126 w 235"/>
              <a:gd name="T1" fmla="*/ 425633 h 654"/>
              <a:gd name="T2" fmla="*/ 121476 w 235"/>
              <a:gd name="T3" fmla="*/ 425633 h 654"/>
              <a:gd name="T4" fmla="*/ 121476 w 235"/>
              <a:gd name="T5" fmla="*/ 425633 h 654"/>
              <a:gd name="T6" fmla="*/ 39626 w 235"/>
              <a:gd name="T7" fmla="*/ 387828 h 654"/>
              <a:gd name="T8" fmla="*/ 39626 w 235"/>
              <a:gd name="T9" fmla="*/ 387828 h 654"/>
              <a:gd name="T10" fmla="*/ 146811 w 235"/>
              <a:gd name="T11" fmla="*/ 1304 h 654"/>
              <a:gd name="T12" fmla="*/ 146811 w 235"/>
              <a:gd name="T13" fmla="*/ 1304 h 654"/>
              <a:gd name="T14" fmla="*/ 150059 w 235"/>
              <a:gd name="T15" fmla="*/ 0 h 654"/>
              <a:gd name="T16" fmla="*/ 150059 w 235"/>
              <a:gd name="T17" fmla="*/ 0 h 654"/>
              <a:gd name="T18" fmla="*/ 151358 w 235"/>
              <a:gd name="T19" fmla="*/ 3259 h 654"/>
              <a:gd name="T20" fmla="*/ 151358 w 235"/>
              <a:gd name="T21" fmla="*/ 3259 h 654"/>
              <a:gd name="T22" fmla="*/ 43523 w 235"/>
              <a:gd name="T23" fmla="*/ 385221 h 654"/>
              <a:gd name="T24" fmla="*/ 43523 w 235"/>
              <a:gd name="T25" fmla="*/ 385221 h 654"/>
              <a:gd name="T26" fmla="*/ 122126 w 235"/>
              <a:gd name="T27" fmla="*/ 421071 h 654"/>
              <a:gd name="T28" fmla="*/ 122126 w 235"/>
              <a:gd name="T29" fmla="*/ 421071 h 654"/>
              <a:gd name="T30" fmla="*/ 124074 w 235"/>
              <a:gd name="T31" fmla="*/ 423026 h 654"/>
              <a:gd name="T32" fmla="*/ 124074 w 235"/>
              <a:gd name="T33" fmla="*/ 423026 h 654"/>
              <a:gd name="T34" fmla="*/ 122126 w 235"/>
              <a:gd name="T35" fmla="*/ 425633 h 65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5" h="654">
                <a:moveTo>
                  <a:pt x="188" y="653"/>
                </a:moveTo>
                <a:lnTo>
                  <a:pt x="187" y="653"/>
                </a:lnTo>
                <a:cubicBezTo>
                  <a:pt x="184" y="652"/>
                  <a:pt x="98" y="649"/>
                  <a:pt x="61" y="595"/>
                </a:cubicBezTo>
                <a:cubicBezTo>
                  <a:pt x="0" y="504"/>
                  <a:pt x="217" y="22"/>
                  <a:pt x="226" y="2"/>
                </a:cubicBezTo>
                <a:cubicBezTo>
                  <a:pt x="227" y="0"/>
                  <a:pt x="230" y="0"/>
                  <a:pt x="231" y="0"/>
                </a:cubicBezTo>
                <a:cubicBezTo>
                  <a:pt x="233" y="1"/>
                  <a:pt x="234" y="4"/>
                  <a:pt x="233" y="5"/>
                </a:cubicBezTo>
                <a:cubicBezTo>
                  <a:pt x="231" y="10"/>
                  <a:pt x="8" y="503"/>
                  <a:pt x="67" y="591"/>
                </a:cubicBezTo>
                <a:cubicBezTo>
                  <a:pt x="101" y="642"/>
                  <a:pt x="187" y="646"/>
                  <a:pt x="188" y="646"/>
                </a:cubicBezTo>
                <a:cubicBezTo>
                  <a:pt x="190" y="646"/>
                  <a:pt x="192" y="647"/>
                  <a:pt x="191" y="649"/>
                </a:cubicBezTo>
                <a:cubicBezTo>
                  <a:pt x="191" y="651"/>
                  <a:pt x="190" y="653"/>
                  <a:pt x="188" y="653"/>
                </a:cubicBezTo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" name="Freeform 213">
            <a:extLst>
              <a:ext uri="{FF2B5EF4-FFF2-40B4-BE49-F238E27FC236}">
                <a16:creationId xmlns:a16="http://schemas.microsoft.com/office/drawing/2014/main" id="{DA4191EF-BA65-EF41-ADBD-6203E7B8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177" y="3728374"/>
            <a:ext cx="700350" cy="606981"/>
          </a:xfrm>
          <a:custGeom>
            <a:avLst/>
            <a:gdLst>
              <a:gd name="T0" fmla="*/ 204058 w 1123"/>
              <a:gd name="T1" fmla="*/ 525558 h 975"/>
              <a:gd name="T2" fmla="*/ 185745 w 1123"/>
              <a:gd name="T3" fmla="*/ 434810 h 975"/>
              <a:gd name="T4" fmla="*/ 149773 w 1123"/>
              <a:gd name="T5" fmla="*/ 355813 h 975"/>
              <a:gd name="T6" fmla="*/ 347945 w 1123"/>
              <a:gd name="T7" fmla="*/ 409348 h 975"/>
              <a:gd name="T8" fmla="*/ 352523 w 1123"/>
              <a:gd name="T9" fmla="*/ 409348 h 975"/>
              <a:gd name="T10" fmla="*/ 370182 w 1123"/>
              <a:gd name="T11" fmla="*/ 438074 h 975"/>
              <a:gd name="T12" fmla="*/ 206674 w 1123"/>
              <a:gd name="T13" fmla="*/ 235032 h 975"/>
              <a:gd name="T14" fmla="*/ 347945 w 1123"/>
              <a:gd name="T15" fmla="*/ 242867 h 975"/>
              <a:gd name="T16" fmla="*/ 381301 w 1123"/>
              <a:gd name="T17" fmla="*/ 240908 h 975"/>
              <a:gd name="T18" fmla="*/ 185745 w 1123"/>
              <a:gd name="T19" fmla="*/ 365606 h 975"/>
              <a:gd name="T20" fmla="*/ 149119 w 1123"/>
              <a:gd name="T21" fmla="*/ 349937 h 975"/>
              <a:gd name="T22" fmla="*/ 262267 w 1123"/>
              <a:gd name="T23" fmla="*/ 120781 h 975"/>
              <a:gd name="T24" fmla="*/ 447358 w 1123"/>
              <a:gd name="T25" fmla="*/ 108376 h 975"/>
              <a:gd name="T26" fmla="*/ 389803 w 1123"/>
              <a:gd name="T27" fmla="*/ 231115 h 975"/>
              <a:gd name="T28" fmla="*/ 223025 w 1123"/>
              <a:gd name="T29" fmla="*/ 214141 h 975"/>
              <a:gd name="T30" fmla="*/ 389803 w 1123"/>
              <a:gd name="T31" fmla="*/ 553632 h 975"/>
              <a:gd name="T32" fmla="*/ 373452 w 1123"/>
              <a:gd name="T33" fmla="*/ 434157 h 975"/>
              <a:gd name="T34" fmla="*/ 358410 w 1123"/>
              <a:gd name="T35" fmla="*/ 409348 h 975"/>
              <a:gd name="T36" fmla="*/ 488562 w 1123"/>
              <a:gd name="T37" fmla="*/ 373440 h 975"/>
              <a:gd name="T38" fmla="*/ 388495 w 1123"/>
              <a:gd name="T39" fmla="*/ 240255 h 975"/>
              <a:gd name="T40" fmla="*/ 506875 w 1123"/>
              <a:gd name="T41" fmla="*/ 202389 h 975"/>
              <a:gd name="T42" fmla="*/ 728592 w 1123"/>
              <a:gd name="T43" fmla="*/ 176274 h 975"/>
              <a:gd name="T44" fmla="*/ 504259 w 1123"/>
              <a:gd name="T45" fmla="*/ 198472 h 975"/>
              <a:gd name="T46" fmla="*/ 393727 w 1123"/>
              <a:gd name="T47" fmla="*/ 235032 h 975"/>
              <a:gd name="T48" fmla="*/ 452590 w 1123"/>
              <a:gd name="T49" fmla="*/ 106417 h 975"/>
              <a:gd name="T50" fmla="*/ 621330 w 1123"/>
              <a:gd name="T51" fmla="*/ 67245 h 975"/>
              <a:gd name="T52" fmla="*/ 613482 w 1123"/>
              <a:gd name="T53" fmla="*/ 62022 h 975"/>
              <a:gd name="T54" fmla="*/ 453898 w 1123"/>
              <a:gd name="T55" fmla="*/ 100542 h 975"/>
              <a:gd name="T56" fmla="*/ 456514 w 1123"/>
              <a:gd name="T57" fmla="*/ 11752 h 975"/>
              <a:gd name="T58" fmla="*/ 448666 w 1123"/>
              <a:gd name="T59" fmla="*/ 102500 h 975"/>
              <a:gd name="T60" fmla="*/ 274693 w 1123"/>
              <a:gd name="T61" fmla="*/ 0 h 975"/>
              <a:gd name="T62" fmla="*/ 258997 w 1123"/>
              <a:gd name="T63" fmla="*/ 114905 h 975"/>
              <a:gd name="T64" fmla="*/ 186399 w 1123"/>
              <a:gd name="T65" fmla="*/ 79650 h 975"/>
              <a:gd name="T66" fmla="*/ 85024 w 1123"/>
              <a:gd name="T67" fmla="*/ 77691 h 975"/>
              <a:gd name="T68" fmla="*/ 183783 w 1123"/>
              <a:gd name="T69" fmla="*/ 83567 h 975"/>
              <a:gd name="T70" fmla="*/ 217793 w 1123"/>
              <a:gd name="T71" fmla="*/ 212835 h 975"/>
              <a:gd name="T72" fmla="*/ 185745 w 1123"/>
              <a:gd name="T73" fmla="*/ 198472 h 975"/>
              <a:gd name="T74" fmla="*/ 0 w 1123"/>
              <a:gd name="T75" fmla="*/ 180844 h 975"/>
              <a:gd name="T76" fmla="*/ 183783 w 1123"/>
              <a:gd name="T77" fmla="*/ 202389 h 975"/>
              <a:gd name="T78" fmla="*/ 202750 w 1123"/>
              <a:gd name="T79" fmla="*/ 231115 h 975"/>
              <a:gd name="T80" fmla="*/ 144541 w 1123"/>
              <a:gd name="T81" fmla="*/ 348631 h 975"/>
              <a:gd name="T82" fmla="*/ 21583 w 1123"/>
              <a:gd name="T83" fmla="*/ 344061 h 975"/>
              <a:gd name="T84" fmla="*/ 181821 w 1123"/>
              <a:gd name="T85" fmla="*/ 436768 h 975"/>
              <a:gd name="T86" fmla="*/ 199480 w 1123"/>
              <a:gd name="T87" fmla="*/ 523600 h 975"/>
              <a:gd name="T88" fmla="*/ 185745 w 1123"/>
              <a:gd name="T89" fmla="*/ 517071 h 975"/>
              <a:gd name="T90" fmla="*/ 147811 w 1123"/>
              <a:gd name="T91" fmla="*/ 505972 h 975"/>
              <a:gd name="T92" fmla="*/ 199480 w 1123"/>
              <a:gd name="T93" fmla="*/ 528823 h 975"/>
              <a:gd name="T94" fmla="*/ 182475 w 1123"/>
              <a:gd name="T95" fmla="*/ 630017 h 975"/>
              <a:gd name="T96" fmla="*/ 194248 w 1123"/>
              <a:gd name="T97" fmla="*/ 603250 h 975"/>
              <a:gd name="T98" fmla="*/ 204058 w 1123"/>
              <a:gd name="T99" fmla="*/ 530781 h 975"/>
              <a:gd name="T100" fmla="*/ 383917 w 1123"/>
              <a:gd name="T101" fmla="*/ 559508 h 975"/>
              <a:gd name="T102" fmla="*/ 368874 w 1123"/>
              <a:gd name="T103" fmla="*/ 635893 h 975"/>
              <a:gd name="T104" fmla="*/ 381301 w 1123"/>
              <a:gd name="T105" fmla="*/ 603250 h 975"/>
              <a:gd name="T106" fmla="*/ 388495 w 1123"/>
              <a:gd name="T107" fmla="*/ 558855 h 975"/>
              <a:gd name="T108" fmla="*/ 516031 w 1123"/>
              <a:gd name="T109" fmla="*/ 516418 h 975"/>
              <a:gd name="T110" fmla="*/ 504259 w 1123"/>
              <a:gd name="T111" fmla="*/ 517071 h 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23" h="975">
                <a:moveTo>
                  <a:pt x="588" y="850"/>
                </a:moveTo>
                <a:lnTo>
                  <a:pt x="588" y="850"/>
                </a:lnTo>
                <a:cubicBezTo>
                  <a:pt x="497" y="859"/>
                  <a:pt x="402" y="845"/>
                  <a:pt x="312" y="805"/>
                </a:cubicBezTo>
                <a:cubicBezTo>
                  <a:pt x="315" y="746"/>
                  <a:pt x="306" y="699"/>
                  <a:pt x="285" y="667"/>
                </a:cubicBezTo>
                <a:lnTo>
                  <a:pt x="284" y="666"/>
                </a:lnTo>
                <a:cubicBezTo>
                  <a:pt x="259" y="624"/>
                  <a:pt x="235" y="586"/>
                  <a:pt x="229" y="545"/>
                </a:cubicBezTo>
                <a:cubicBezTo>
                  <a:pt x="246" y="550"/>
                  <a:pt x="264" y="557"/>
                  <a:pt x="281" y="566"/>
                </a:cubicBezTo>
                <a:cubicBezTo>
                  <a:pt x="362" y="608"/>
                  <a:pt x="448" y="627"/>
                  <a:pt x="532" y="627"/>
                </a:cubicBezTo>
                <a:cubicBezTo>
                  <a:pt x="535" y="627"/>
                  <a:pt x="537" y="627"/>
                  <a:pt x="539" y="627"/>
                </a:cubicBezTo>
                <a:cubicBezTo>
                  <a:pt x="547" y="642"/>
                  <a:pt x="556" y="655"/>
                  <a:pt x="565" y="669"/>
                </a:cubicBezTo>
                <a:lnTo>
                  <a:pt x="566" y="671"/>
                </a:lnTo>
                <a:cubicBezTo>
                  <a:pt x="593" y="714"/>
                  <a:pt x="596" y="782"/>
                  <a:pt x="588" y="850"/>
                </a:cubicBezTo>
                <a:close/>
                <a:moveTo>
                  <a:pt x="316" y="360"/>
                </a:moveTo>
                <a:lnTo>
                  <a:pt x="316" y="360"/>
                </a:lnTo>
                <a:cubicBezTo>
                  <a:pt x="323" y="352"/>
                  <a:pt x="330" y="343"/>
                  <a:pt x="336" y="335"/>
                </a:cubicBezTo>
                <a:cubicBezTo>
                  <a:pt x="400" y="359"/>
                  <a:pt x="467" y="372"/>
                  <a:pt x="532" y="372"/>
                </a:cubicBezTo>
                <a:cubicBezTo>
                  <a:pt x="549" y="372"/>
                  <a:pt x="566" y="371"/>
                  <a:pt x="583" y="369"/>
                </a:cubicBezTo>
                <a:cubicBezTo>
                  <a:pt x="484" y="480"/>
                  <a:pt x="497" y="551"/>
                  <a:pt x="535" y="620"/>
                </a:cubicBezTo>
                <a:cubicBezTo>
                  <a:pt x="451" y="621"/>
                  <a:pt x="366" y="601"/>
                  <a:pt x="284" y="560"/>
                </a:cubicBezTo>
                <a:cubicBezTo>
                  <a:pt x="265" y="550"/>
                  <a:pt x="246" y="543"/>
                  <a:pt x="228" y="536"/>
                </a:cubicBezTo>
                <a:cubicBezTo>
                  <a:pt x="225" y="488"/>
                  <a:pt x="246" y="433"/>
                  <a:pt x="316" y="360"/>
                </a:cubicBezTo>
                <a:close/>
                <a:moveTo>
                  <a:pt x="401" y="185"/>
                </a:moveTo>
                <a:lnTo>
                  <a:pt x="401" y="185"/>
                </a:lnTo>
                <a:cubicBezTo>
                  <a:pt x="435" y="194"/>
                  <a:pt x="470" y="198"/>
                  <a:pt x="503" y="198"/>
                </a:cubicBezTo>
                <a:cubicBezTo>
                  <a:pt x="569" y="198"/>
                  <a:pt x="631" y="184"/>
                  <a:pt x="684" y="166"/>
                </a:cubicBezTo>
                <a:cubicBezTo>
                  <a:pt x="671" y="232"/>
                  <a:pt x="645" y="303"/>
                  <a:pt x="596" y="354"/>
                </a:cubicBezTo>
                <a:cubicBezTo>
                  <a:pt x="594" y="357"/>
                  <a:pt x="592" y="358"/>
                  <a:pt x="590" y="361"/>
                </a:cubicBezTo>
                <a:cubicBezTo>
                  <a:pt x="508" y="371"/>
                  <a:pt x="422" y="360"/>
                  <a:pt x="341" y="328"/>
                </a:cubicBezTo>
                <a:cubicBezTo>
                  <a:pt x="371" y="286"/>
                  <a:pt x="389" y="235"/>
                  <a:pt x="401" y="185"/>
                </a:cubicBezTo>
                <a:close/>
                <a:moveTo>
                  <a:pt x="596" y="848"/>
                </a:moveTo>
                <a:lnTo>
                  <a:pt x="596" y="848"/>
                </a:lnTo>
                <a:cubicBezTo>
                  <a:pt x="605" y="768"/>
                  <a:pt x="597" y="707"/>
                  <a:pt x="572" y="667"/>
                </a:cubicBezTo>
                <a:lnTo>
                  <a:pt x="571" y="665"/>
                </a:lnTo>
                <a:cubicBezTo>
                  <a:pt x="563" y="653"/>
                  <a:pt x="555" y="640"/>
                  <a:pt x="548" y="627"/>
                </a:cubicBezTo>
                <a:cubicBezTo>
                  <a:pt x="616" y="626"/>
                  <a:pt x="683" y="610"/>
                  <a:pt x="746" y="580"/>
                </a:cubicBezTo>
                <a:lnTo>
                  <a:pt x="747" y="572"/>
                </a:lnTo>
                <a:cubicBezTo>
                  <a:pt x="683" y="603"/>
                  <a:pt x="614" y="619"/>
                  <a:pt x="544" y="620"/>
                </a:cubicBezTo>
                <a:cubicBezTo>
                  <a:pt x="504" y="549"/>
                  <a:pt x="490" y="481"/>
                  <a:pt x="594" y="368"/>
                </a:cubicBezTo>
                <a:cubicBezTo>
                  <a:pt x="656" y="360"/>
                  <a:pt x="717" y="341"/>
                  <a:pt x="775" y="310"/>
                </a:cubicBezTo>
                <a:cubicBezTo>
                  <a:pt x="898" y="243"/>
                  <a:pt x="1033" y="256"/>
                  <a:pt x="1122" y="281"/>
                </a:cubicBezTo>
                <a:cubicBezTo>
                  <a:pt x="1119" y="277"/>
                  <a:pt x="1117" y="274"/>
                  <a:pt x="1114" y="270"/>
                </a:cubicBezTo>
                <a:cubicBezTo>
                  <a:pt x="1017" y="245"/>
                  <a:pt x="886" y="241"/>
                  <a:pt x="771" y="304"/>
                </a:cubicBezTo>
                <a:cubicBezTo>
                  <a:pt x="717" y="333"/>
                  <a:pt x="661" y="351"/>
                  <a:pt x="601" y="360"/>
                </a:cubicBezTo>
                <a:cubicBezTo>
                  <a:pt x="602" y="360"/>
                  <a:pt x="602" y="360"/>
                  <a:pt x="602" y="360"/>
                </a:cubicBezTo>
                <a:cubicBezTo>
                  <a:pt x="652" y="306"/>
                  <a:pt x="679" y="231"/>
                  <a:pt x="692" y="163"/>
                </a:cubicBezTo>
                <a:cubicBezTo>
                  <a:pt x="724" y="152"/>
                  <a:pt x="751" y="139"/>
                  <a:pt x="775" y="128"/>
                </a:cubicBezTo>
                <a:cubicBezTo>
                  <a:pt x="816" y="108"/>
                  <a:pt x="886" y="98"/>
                  <a:pt x="950" y="103"/>
                </a:cubicBezTo>
                <a:cubicBezTo>
                  <a:pt x="945" y="101"/>
                  <a:pt x="941" y="98"/>
                  <a:pt x="938" y="95"/>
                </a:cubicBezTo>
                <a:cubicBezTo>
                  <a:pt x="876" y="91"/>
                  <a:pt x="812" y="102"/>
                  <a:pt x="771" y="121"/>
                </a:cubicBezTo>
                <a:cubicBezTo>
                  <a:pt x="749" y="132"/>
                  <a:pt x="723" y="144"/>
                  <a:pt x="694" y="154"/>
                </a:cubicBezTo>
                <a:cubicBezTo>
                  <a:pt x="704" y="102"/>
                  <a:pt x="706" y="52"/>
                  <a:pt x="706" y="20"/>
                </a:cubicBezTo>
                <a:lnTo>
                  <a:pt x="698" y="18"/>
                </a:lnTo>
                <a:cubicBezTo>
                  <a:pt x="698" y="52"/>
                  <a:pt x="697" y="102"/>
                  <a:pt x="686" y="157"/>
                </a:cubicBezTo>
                <a:cubicBezTo>
                  <a:pt x="605" y="185"/>
                  <a:pt x="503" y="204"/>
                  <a:pt x="403" y="178"/>
                </a:cubicBezTo>
                <a:cubicBezTo>
                  <a:pt x="420" y="103"/>
                  <a:pt x="420" y="34"/>
                  <a:pt x="420" y="0"/>
                </a:cubicBezTo>
                <a:lnTo>
                  <a:pt x="412" y="0"/>
                </a:lnTo>
                <a:cubicBezTo>
                  <a:pt x="413" y="33"/>
                  <a:pt x="412" y="103"/>
                  <a:pt x="396" y="176"/>
                </a:cubicBezTo>
                <a:cubicBezTo>
                  <a:pt x="358" y="165"/>
                  <a:pt x="320" y="148"/>
                  <a:pt x="285" y="122"/>
                </a:cubicBezTo>
                <a:cubicBezTo>
                  <a:pt x="237" y="87"/>
                  <a:pt x="180" y="94"/>
                  <a:pt x="138" y="108"/>
                </a:cubicBezTo>
                <a:cubicBezTo>
                  <a:pt x="135" y="111"/>
                  <a:pt x="132" y="115"/>
                  <a:pt x="130" y="119"/>
                </a:cubicBezTo>
                <a:cubicBezTo>
                  <a:pt x="171" y="103"/>
                  <a:pt x="231" y="91"/>
                  <a:pt x="281" y="128"/>
                </a:cubicBezTo>
                <a:cubicBezTo>
                  <a:pt x="317" y="154"/>
                  <a:pt x="355" y="172"/>
                  <a:pt x="394" y="184"/>
                </a:cubicBezTo>
                <a:cubicBezTo>
                  <a:pt x="383" y="232"/>
                  <a:pt x="364" y="283"/>
                  <a:pt x="333" y="326"/>
                </a:cubicBezTo>
                <a:cubicBezTo>
                  <a:pt x="317" y="319"/>
                  <a:pt x="300" y="312"/>
                  <a:pt x="284" y="304"/>
                </a:cubicBezTo>
                <a:cubicBezTo>
                  <a:pt x="176" y="249"/>
                  <a:pt x="75" y="254"/>
                  <a:pt x="9" y="267"/>
                </a:cubicBezTo>
                <a:cubicBezTo>
                  <a:pt x="6" y="270"/>
                  <a:pt x="3" y="274"/>
                  <a:pt x="0" y="277"/>
                </a:cubicBezTo>
                <a:cubicBezTo>
                  <a:pt x="64" y="262"/>
                  <a:pt x="168" y="253"/>
                  <a:pt x="281" y="310"/>
                </a:cubicBezTo>
                <a:cubicBezTo>
                  <a:pt x="296" y="318"/>
                  <a:pt x="313" y="326"/>
                  <a:pt x="329" y="332"/>
                </a:cubicBezTo>
                <a:cubicBezTo>
                  <a:pt x="323" y="340"/>
                  <a:pt x="317" y="347"/>
                  <a:pt x="310" y="354"/>
                </a:cubicBezTo>
                <a:cubicBezTo>
                  <a:pt x="240" y="428"/>
                  <a:pt x="218" y="484"/>
                  <a:pt x="221" y="534"/>
                </a:cubicBezTo>
                <a:cubicBezTo>
                  <a:pt x="147" y="510"/>
                  <a:pt x="79" y="512"/>
                  <a:pt x="29" y="520"/>
                </a:cubicBezTo>
                <a:lnTo>
                  <a:pt x="33" y="527"/>
                </a:lnTo>
                <a:cubicBezTo>
                  <a:pt x="83" y="519"/>
                  <a:pt x="149" y="518"/>
                  <a:pt x="222" y="542"/>
                </a:cubicBezTo>
                <a:cubicBezTo>
                  <a:pt x="227" y="587"/>
                  <a:pt x="251" y="627"/>
                  <a:pt x="278" y="669"/>
                </a:cubicBezTo>
                <a:lnTo>
                  <a:pt x="279" y="671"/>
                </a:lnTo>
                <a:cubicBezTo>
                  <a:pt x="300" y="704"/>
                  <a:pt x="307" y="751"/>
                  <a:pt x="305" y="802"/>
                </a:cubicBezTo>
                <a:cubicBezTo>
                  <a:pt x="298" y="799"/>
                  <a:pt x="291" y="795"/>
                  <a:pt x="284" y="792"/>
                </a:cubicBezTo>
                <a:cubicBezTo>
                  <a:pt x="265" y="782"/>
                  <a:pt x="245" y="774"/>
                  <a:pt x="226" y="768"/>
                </a:cubicBezTo>
                <a:lnTo>
                  <a:pt x="226" y="775"/>
                </a:lnTo>
                <a:cubicBezTo>
                  <a:pt x="243" y="781"/>
                  <a:pt x="262" y="789"/>
                  <a:pt x="281" y="798"/>
                </a:cubicBezTo>
                <a:cubicBezTo>
                  <a:pt x="289" y="803"/>
                  <a:pt x="297" y="806"/>
                  <a:pt x="305" y="810"/>
                </a:cubicBezTo>
                <a:cubicBezTo>
                  <a:pt x="302" y="862"/>
                  <a:pt x="292" y="918"/>
                  <a:pt x="279" y="965"/>
                </a:cubicBezTo>
                <a:cubicBezTo>
                  <a:pt x="282" y="966"/>
                  <a:pt x="284" y="966"/>
                  <a:pt x="287" y="967"/>
                </a:cubicBezTo>
                <a:cubicBezTo>
                  <a:pt x="290" y="953"/>
                  <a:pt x="294" y="938"/>
                  <a:pt x="297" y="924"/>
                </a:cubicBezTo>
                <a:cubicBezTo>
                  <a:pt x="305" y="883"/>
                  <a:pt x="311" y="846"/>
                  <a:pt x="312" y="813"/>
                </a:cubicBezTo>
                <a:cubicBezTo>
                  <a:pt x="384" y="844"/>
                  <a:pt x="459" y="860"/>
                  <a:pt x="532" y="860"/>
                </a:cubicBezTo>
                <a:cubicBezTo>
                  <a:pt x="550" y="860"/>
                  <a:pt x="569" y="859"/>
                  <a:pt x="587" y="857"/>
                </a:cubicBezTo>
                <a:cubicBezTo>
                  <a:pt x="582" y="898"/>
                  <a:pt x="573" y="938"/>
                  <a:pt x="564" y="974"/>
                </a:cubicBezTo>
                <a:cubicBezTo>
                  <a:pt x="566" y="972"/>
                  <a:pt x="569" y="972"/>
                  <a:pt x="572" y="971"/>
                </a:cubicBezTo>
                <a:cubicBezTo>
                  <a:pt x="576" y="956"/>
                  <a:pt x="580" y="940"/>
                  <a:pt x="583" y="924"/>
                </a:cubicBezTo>
                <a:cubicBezTo>
                  <a:pt x="588" y="900"/>
                  <a:pt x="592" y="877"/>
                  <a:pt x="594" y="856"/>
                </a:cubicBezTo>
                <a:cubicBezTo>
                  <a:pt x="657" y="848"/>
                  <a:pt x="718" y="829"/>
                  <a:pt x="775" y="798"/>
                </a:cubicBezTo>
                <a:cubicBezTo>
                  <a:pt x="780" y="796"/>
                  <a:pt x="784" y="793"/>
                  <a:pt x="789" y="791"/>
                </a:cubicBezTo>
                <a:lnTo>
                  <a:pt x="786" y="785"/>
                </a:lnTo>
                <a:cubicBezTo>
                  <a:pt x="781" y="787"/>
                  <a:pt x="776" y="789"/>
                  <a:pt x="771" y="792"/>
                </a:cubicBezTo>
                <a:cubicBezTo>
                  <a:pt x="715" y="822"/>
                  <a:pt x="656" y="841"/>
                  <a:pt x="596" y="848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FC56B912-FEEC-6343-B24F-10F33F42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60" y="3505904"/>
            <a:ext cx="1329209" cy="992440"/>
          </a:xfrm>
          <a:custGeom>
            <a:avLst/>
            <a:gdLst>
              <a:gd name="connsiteX0" fmla="*/ 2447917 w 2658418"/>
              <a:gd name="connsiteY0" fmla="*/ 922832 h 1984880"/>
              <a:gd name="connsiteX1" fmla="*/ 2657585 w 2658418"/>
              <a:gd name="connsiteY1" fmla="*/ 1195470 h 1984880"/>
              <a:gd name="connsiteX2" fmla="*/ 2168360 w 2658418"/>
              <a:gd name="connsiteY2" fmla="*/ 1811705 h 1984880"/>
              <a:gd name="connsiteX3" fmla="*/ 2031078 w 2658418"/>
              <a:gd name="connsiteY3" fmla="*/ 1868972 h 1984880"/>
              <a:gd name="connsiteX4" fmla="*/ 1986149 w 2658418"/>
              <a:gd name="connsiteY4" fmla="*/ 1951136 h 1984880"/>
              <a:gd name="connsiteX5" fmla="*/ 1964933 w 2658418"/>
              <a:gd name="connsiteY5" fmla="*/ 1937442 h 1984880"/>
              <a:gd name="connsiteX6" fmla="*/ 1938725 w 2658418"/>
              <a:gd name="connsiteY6" fmla="*/ 1971055 h 1984880"/>
              <a:gd name="connsiteX7" fmla="*/ 1924996 w 2658418"/>
              <a:gd name="connsiteY7" fmla="*/ 1953626 h 1984880"/>
              <a:gd name="connsiteX8" fmla="*/ 1893796 w 2658418"/>
              <a:gd name="connsiteY8" fmla="*/ 1984749 h 1984880"/>
              <a:gd name="connsiteX9" fmla="*/ 1885060 w 2658418"/>
              <a:gd name="connsiteY9" fmla="*/ 1931218 h 1984880"/>
              <a:gd name="connsiteX10" fmla="*/ 1861347 w 2658418"/>
              <a:gd name="connsiteY10" fmla="*/ 1932463 h 1984880"/>
              <a:gd name="connsiteX11" fmla="*/ 1922500 w 2658418"/>
              <a:gd name="connsiteY11" fmla="*/ 1730785 h 1984880"/>
              <a:gd name="connsiteX12" fmla="*/ 2039814 w 2658418"/>
              <a:gd name="connsiteY12" fmla="*/ 1713357 h 1984880"/>
              <a:gd name="connsiteX13" fmla="*/ 2334347 w 2658418"/>
              <a:gd name="connsiteY13" fmla="*/ 1195470 h 1984880"/>
              <a:gd name="connsiteX14" fmla="*/ 2243242 w 2658418"/>
              <a:gd name="connsiteY14" fmla="*/ 1124509 h 1984880"/>
              <a:gd name="connsiteX15" fmla="*/ 897132 w 2658418"/>
              <a:gd name="connsiteY15" fmla="*/ 895368 h 1984880"/>
              <a:gd name="connsiteX16" fmla="*/ 1058890 w 2658418"/>
              <a:gd name="connsiteY16" fmla="*/ 1159490 h 1984880"/>
              <a:gd name="connsiteX17" fmla="*/ 770215 w 2658418"/>
              <a:gd name="connsiteY17" fmla="*/ 1323472 h 1984880"/>
              <a:gd name="connsiteX18" fmla="*/ 0 w 2658418"/>
              <a:gd name="connsiteY18" fmla="*/ 1212065 h 1984880"/>
              <a:gd name="connsiteX19" fmla="*/ 0 w 2658418"/>
              <a:gd name="connsiteY19" fmla="*/ 1006775 h 1984880"/>
              <a:gd name="connsiteX20" fmla="*/ 665694 w 2658418"/>
              <a:gd name="connsiteY20" fmla="*/ 1085636 h 1984880"/>
              <a:gd name="connsiteX21" fmla="*/ 1466855 w 2658418"/>
              <a:gd name="connsiteY21" fmla="*/ 0 h 1984880"/>
              <a:gd name="connsiteX22" fmla="*/ 1723548 w 2658418"/>
              <a:gd name="connsiteY22" fmla="*/ 0 h 1984880"/>
              <a:gd name="connsiteX23" fmla="*/ 1723548 w 2658418"/>
              <a:gd name="connsiteY23" fmla="*/ 472534 h 1984880"/>
              <a:gd name="connsiteX24" fmla="*/ 1705036 w 2658418"/>
              <a:gd name="connsiteY24" fmla="*/ 538440 h 1984880"/>
              <a:gd name="connsiteX25" fmla="*/ 1585329 w 2658418"/>
              <a:gd name="connsiteY25" fmla="*/ 630460 h 1984880"/>
              <a:gd name="connsiteX26" fmla="*/ 1466855 w 2658418"/>
              <a:gd name="connsiteY26" fmla="*/ 472534 h 19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58418" h="1984880">
                <a:moveTo>
                  <a:pt x="2447917" y="922832"/>
                </a:moveTo>
                <a:cubicBezTo>
                  <a:pt x="2447917" y="922832"/>
                  <a:pt x="2673809" y="1139448"/>
                  <a:pt x="2657585" y="1195470"/>
                </a:cubicBezTo>
                <a:cubicBezTo>
                  <a:pt x="2631376" y="1287594"/>
                  <a:pt x="2168360" y="1811705"/>
                  <a:pt x="2168360" y="1811705"/>
                </a:cubicBezTo>
                <a:cubicBezTo>
                  <a:pt x="2142152" y="1902584"/>
                  <a:pt x="2031078" y="1868972"/>
                  <a:pt x="2031078" y="1868972"/>
                </a:cubicBezTo>
                <a:cubicBezTo>
                  <a:pt x="2031078" y="1868972"/>
                  <a:pt x="2004870" y="1947402"/>
                  <a:pt x="1986149" y="1951136"/>
                </a:cubicBezTo>
                <a:cubicBezTo>
                  <a:pt x="1967429" y="1954871"/>
                  <a:pt x="1964933" y="1937442"/>
                  <a:pt x="1964933" y="1937442"/>
                </a:cubicBezTo>
                <a:cubicBezTo>
                  <a:pt x="1964933" y="1937442"/>
                  <a:pt x="1953701" y="1968565"/>
                  <a:pt x="1938725" y="1971055"/>
                </a:cubicBezTo>
                <a:cubicBezTo>
                  <a:pt x="1923748" y="1973545"/>
                  <a:pt x="1924996" y="1953626"/>
                  <a:pt x="1924996" y="1953626"/>
                </a:cubicBezTo>
                <a:cubicBezTo>
                  <a:pt x="1924996" y="1953626"/>
                  <a:pt x="1906276" y="1987239"/>
                  <a:pt x="1893796" y="1984749"/>
                </a:cubicBezTo>
                <a:cubicBezTo>
                  <a:pt x="1880068" y="1983504"/>
                  <a:pt x="1885060" y="1931218"/>
                  <a:pt x="1885060" y="1931218"/>
                </a:cubicBezTo>
                <a:cubicBezTo>
                  <a:pt x="1885060" y="1931218"/>
                  <a:pt x="1875076" y="1939932"/>
                  <a:pt x="1861347" y="1932463"/>
                </a:cubicBezTo>
                <a:cubicBezTo>
                  <a:pt x="1840131" y="1921258"/>
                  <a:pt x="1898788" y="1753194"/>
                  <a:pt x="1922500" y="1730785"/>
                </a:cubicBezTo>
                <a:cubicBezTo>
                  <a:pt x="1946213" y="1709622"/>
                  <a:pt x="2039814" y="1713357"/>
                  <a:pt x="2039814" y="1713357"/>
                </a:cubicBezTo>
                <a:lnTo>
                  <a:pt x="2334347" y="1195470"/>
                </a:lnTo>
                <a:lnTo>
                  <a:pt x="2243242" y="1124509"/>
                </a:lnTo>
                <a:close/>
                <a:moveTo>
                  <a:pt x="897132" y="895368"/>
                </a:moveTo>
                <a:lnTo>
                  <a:pt x="1058890" y="1159490"/>
                </a:lnTo>
                <a:cubicBezTo>
                  <a:pt x="1058890" y="1159490"/>
                  <a:pt x="910819" y="1278408"/>
                  <a:pt x="770215" y="1323472"/>
                </a:cubicBezTo>
                <a:cubicBezTo>
                  <a:pt x="652007" y="1361024"/>
                  <a:pt x="160513" y="1249617"/>
                  <a:pt x="0" y="1212065"/>
                </a:cubicBezTo>
                <a:lnTo>
                  <a:pt x="0" y="1006775"/>
                </a:lnTo>
                <a:lnTo>
                  <a:pt x="665694" y="1085636"/>
                </a:lnTo>
                <a:close/>
                <a:moveTo>
                  <a:pt x="1466855" y="0"/>
                </a:moveTo>
                <a:lnTo>
                  <a:pt x="1723548" y="0"/>
                </a:lnTo>
                <a:lnTo>
                  <a:pt x="1723548" y="472534"/>
                </a:lnTo>
                <a:lnTo>
                  <a:pt x="1705036" y="538440"/>
                </a:lnTo>
                <a:cubicBezTo>
                  <a:pt x="1690227" y="593154"/>
                  <a:pt x="1642097" y="630460"/>
                  <a:pt x="1585329" y="630460"/>
                </a:cubicBezTo>
                <a:cubicBezTo>
                  <a:pt x="1503878" y="630460"/>
                  <a:pt x="1444641" y="552119"/>
                  <a:pt x="1466855" y="472534"/>
                </a:cubicBezTo>
                <a:close/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1" name="Freeform 215">
            <a:extLst>
              <a:ext uri="{FF2B5EF4-FFF2-40B4-BE49-F238E27FC236}">
                <a16:creationId xmlns:a16="http://schemas.microsoft.com/office/drawing/2014/main" id="{4093924C-B097-6C4F-A9A3-25BEB372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867" y="3505904"/>
            <a:ext cx="129085" cy="173032"/>
          </a:xfrm>
          <a:custGeom>
            <a:avLst/>
            <a:gdLst>
              <a:gd name="T0" fmla="*/ 134727 w 209"/>
              <a:gd name="T1" fmla="*/ 98264 h 277"/>
              <a:gd name="T2" fmla="*/ 134727 w 209"/>
              <a:gd name="T3" fmla="*/ 0 h 277"/>
              <a:gd name="T4" fmla="*/ 0 w 209"/>
              <a:gd name="T5" fmla="*/ 0 h 277"/>
              <a:gd name="T6" fmla="*/ 0 w 209"/>
              <a:gd name="T7" fmla="*/ 179495 h 277"/>
              <a:gd name="T8" fmla="*/ 0 w 209"/>
              <a:gd name="T9" fmla="*/ 179495 h 277"/>
              <a:gd name="T10" fmla="*/ 134727 w 209"/>
              <a:gd name="T11" fmla="*/ 98264 h 2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" h="277">
                <a:moveTo>
                  <a:pt x="208" y="150"/>
                </a:moveTo>
                <a:lnTo>
                  <a:pt x="208" y="0"/>
                </a:lnTo>
                <a:lnTo>
                  <a:pt x="0" y="0"/>
                </a:lnTo>
                <a:lnTo>
                  <a:pt x="0" y="274"/>
                </a:lnTo>
                <a:cubicBezTo>
                  <a:pt x="42" y="276"/>
                  <a:pt x="175" y="270"/>
                  <a:pt x="208" y="150"/>
                </a:cubicBezTo>
              </a:path>
            </a:pathLst>
          </a:custGeom>
          <a:solidFill>
            <a:srgbClr val="FF9C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" name="Freeform 216">
            <a:extLst>
              <a:ext uri="{FF2B5EF4-FFF2-40B4-BE49-F238E27FC236}">
                <a16:creationId xmlns:a16="http://schemas.microsoft.com/office/drawing/2014/main" id="{E31AB187-AFEB-0048-9D0C-37C7F7FC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12" y="3398790"/>
            <a:ext cx="197746" cy="252681"/>
          </a:xfrm>
          <a:custGeom>
            <a:avLst/>
            <a:gdLst>
              <a:gd name="T0" fmla="*/ 206726 w 316"/>
              <a:gd name="T1" fmla="*/ 128913 h 407"/>
              <a:gd name="T2" fmla="*/ 206726 w 316"/>
              <a:gd name="T3" fmla="*/ 128913 h 407"/>
              <a:gd name="T4" fmla="*/ 100410 w 316"/>
              <a:gd name="T5" fmla="*/ 264337 h 407"/>
              <a:gd name="T6" fmla="*/ 100410 w 316"/>
              <a:gd name="T7" fmla="*/ 264337 h 407"/>
              <a:gd name="T8" fmla="*/ 0 w 316"/>
              <a:gd name="T9" fmla="*/ 134773 h 407"/>
              <a:gd name="T10" fmla="*/ 0 w 316"/>
              <a:gd name="T11" fmla="*/ 134773 h 407"/>
              <a:gd name="T12" fmla="*/ 100410 w 316"/>
              <a:gd name="T13" fmla="*/ 0 h 407"/>
              <a:gd name="T14" fmla="*/ 100410 w 316"/>
              <a:gd name="T15" fmla="*/ 0 h 407"/>
              <a:gd name="T16" fmla="*/ 206726 w 316"/>
              <a:gd name="T17" fmla="*/ 128913 h 4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6" h="407">
                <a:moveTo>
                  <a:pt x="315" y="198"/>
                </a:moveTo>
                <a:lnTo>
                  <a:pt x="315" y="198"/>
                </a:lnTo>
                <a:cubicBezTo>
                  <a:pt x="315" y="319"/>
                  <a:pt x="256" y="406"/>
                  <a:pt x="153" y="406"/>
                </a:cubicBezTo>
                <a:cubicBezTo>
                  <a:pt x="50" y="406"/>
                  <a:pt x="0" y="350"/>
                  <a:pt x="0" y="207"/>
                </a:cubicBezTo>
                <a:cubicBezTo>
                  <a:pt x="0" y="119"/>
                  <a:pt x="2" y="0"/>
                  <a:pt x="153" y="0"/>
                </a:cubicBezTo>
                <a:cubicBezTo>
                  <a:pt x="303" y="0"/>
                  <a:pt x="315" y="110"/>
                  <a:pt x="315" y="198"/>
                </a:cubicBezTo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7EF534ED-6F7C-344A-A624-85AC866ED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443" y="3467452"/>
            <a:ext cx="128481" cy="125166"/>
          </a:xfrm>
          <a:custGeom>
            <a:avLst/>
            <a:gdLst>
              <a:gd name="connsiteX0" fmla="*/ 202470 w 256961"/>
              <a:gd name="connsiteY0" fmla="*/ 186763 h 250331"/>
              <a:gd name="connsiteX1" fmla="*/ 207481 w 256961"/>
              <a:gd name="connsiteY1" fmla="*/ 199947 h 250331"/>
              <a:gd name="connsiteX2" fmla="*/ 206229 w 256961"/>
              <a:gd name="connsiteY2" fmla="*/ 213130 h 250331"/>
              <a:gd name="connsiteX3" fmla="*/ 191196 w 256961"/>
              <a:gd name="connsiteY3" fmla="*/ 238298 h 250331"/>
              <a:gd name="connsiteX4" fmla="*/ 164888 w 256961"/>
              <a:gd name="connsiteY4" fmla="*/ 249085 h 250331"/>
              <a:gd name="connsiteX5" fmla="*/ 137328 w 256961"/>
              <a:gd name="connsiteY5" fmla="*/ 246688 h 250331"/>
              <a:gd name="connsiteX6" fmla="*/ 179921 w 256961"/>
              <a:gd name="connsiteY6" fmla="*/ 225115 h 250331"/>
              <a:gd name="connsiteX7" fmla="*/ 192448 w 256961"/>
              <a:gd name="connsiteY7" fmla="*/ 209535 h 250331"/>
              <a:gd name="connsiteX8" fmla="*/ 197459 w 256961"/>
              <a:gd name="connsiteY8" fmla="*/ 198748 h 250331"/>
              <a:gd name="connsiteX9" fmla="*/ 202470 w 256961"/>
              <a:gd name="connsiteY9" fmla="*/ 186763 h 250331"/>
              <a:gd name="connsiteX10" fmla="*/ 104369 w 256961"/>
              <a:gd name="connsiteY10" fmla="*/ 65919 h 250331"/>
              <a:gd name="connsiteX11" fmla="*/ 106757 w 256961"/>
              <a:gd name="connsiteY11" fmla="*/ 108033 h 250331"/>
              <a:gd name="connsiteX12" fmla="*/ 104369 w 256961"/>
              <a:gd name="connsiteY12" fmla="*/ 130329 h 250331"/>
              <a:gd name="connsiteX13" fmla="*/ 100786 w 256961"/>
              <a:gd name="connsiteY13" fmla="*/ 140238 h 250331"/>
              <a:gd name="connsiteX14" fmla="*/ 96010 w 256961"/>
              <a:gd name="connsiteY14" fmla="*/ 150147 h 250331"/>
              <a:gd name="connsiteX15" fmla="*/ 86457 w 256961"/>
              <a:gd name="connsiteY15" fmla="*/ 166250 h 250331"/>
              <a:gd name="connsiteX16" fmla="*/ 92427 w 256961"/>
              <a:gd name="connsiteY16" fmla="*/ 178636 h 250331"/>
              <a:gd name="connsiteX17" fmla="*/ 130639 w 256961"/>
              <a:gd name="connsiteY17" fmla="*/ 181113 h 250331"/>
              <a:gd name="connsiteX18" fmla="*/ 90039 w 256961"/>
              <a:gd name="connsiteY18" fmla="*/ 186068 h 250331"/>
              <a:gd name="connsiteX19" fmla="*/ 79292 w 256961"/>
              <a:gd name="connsiteY19" fmla="*/ 178636 h 250331"/>
              <a:gd name="connsiteX20" fmla="*/ 78098 w 256961"/>
              <a:gd name="connsiteY20" fmla="*/ 165011 h 250331"/>
              <a:gd name="connsiteX21" fmla="*/ 88845 w 256961"/>
              <a:gd name="connsiteY21" fmla="*/ 145193 h 250331"/>
              <a:gd name="connsiteX22" fmla="*/ 92427 w 256961"/>
              <a:gd name="connsiteY22" fmla="*/ 136522 h 250331"/>
              <a:gd name="connsiteX23" fmla="*/ 96010 w 256961"/>
              <a:gd name="connsiteY23" fmla="*/ 127852 h 250331"/>
              <a:gd name="connsiteX24" fmla="*/ 99592 w 256961"/>
              <a:gd name="connsiteY24" fmla="*/ 108033 h 250331"/>
              <a:gd name="connsiteX25" fmla="*/ 104369 w 256961"/>
              <a:gd name="connsiteY25" fmla="*/ 65919 h 250331"/>
              <a:gd name="connsiteX26" fmla="*/ 202630 w 256961"/>
              <a:gd name="connsiteY26" fmla="*/ 56217 h 250331"/>
              <a:gd name="connsiteX27" fmla="*/ 222160 w 256961"/>
              <a:gd name="connsiteY27" fmla="*/ 60074 h 250331"/>
              <a:gd name="connsiteX28" fmla="*/ 236808 w 256961"/>
              <a:gd name="connsiteY28" fmla="*/ 63931 h 250331"/>
              <a:gd name="connsiteX29" fmla="*/ 251456 w 256961"/>
              <a:gd name="connsiteY29" fmla="*/ 56217 h 250331"/>
              <a:gd name="connsiteX30" fmla="*/ 238029 w 256961"/>
              <a:gd name="connsiteY30" fmla="*/ 71646 h 250331"/>
              <a:gd name="connsiteX31" fmla="*/ 218498 w 256961"/>
              <a:gd name="connsiteY31" fmla="*/ 69074 h 250331"/>
              <a:gd name="connsiteX32" fmla="*/ 216057 w 256961"/>
              <a:gd name="connsiteY32" fmla="*/ 67789 h 250331"/>
              <a:gd name="connsiteX33" fmla="*/ 220940 w 256961"/>
              <a:gd name="connsiteY33" fmla="*/ 85788 h 250331"/>
              <a:gd name="connsiteX34" fmla="*/ 205071 w 256961"/>
              <a:gd name="connsiteY34" fmla="*/ 114072 h 250331"/>
              <a:gd name="connsiteX35" fmla="*/ 189202 w 256961"/>
              <a:gd name="connsiteY35" fmla="*/ 85788 h 250331"/>
              <a:gd name="connsiteX36" fmla="*/ 195306 w 256961"/>
              <a:gd name="connsiteY36" fmla="*/ 63931 h 250331"/>
              <a:gd name="connsiteX37" fmla="*/ 186761 w 256961"/>
              <a:gd name="connsiteY37" fmla="*/ 67789 h 250331"/>
              <a:gd name="connsiteX38" fmla="*/ 202630 w 256961"/>
              <a:gd name="connsiteY38" fmla="*/ 56217 h 250331"/>
              <a:gd name="connsiteX39" fmla="*/ 26567 w 256961"/>
              <a:gd name="connsiteY39" fmla="*/ 56217 h 250331"/>
              <a:gd name="connsiteX40" fmla="*/ 46941 w 256961"/>
              <a:gd name="connsiteY40" fmla="*/ 60074 h 250331"/>
              <a:gd name="connsiteX41" fmla="*/ 60124 w 256961"/>
              <a:gd name="connsiteY41" fmla="*/ 63931 h 250331"/>
              <a:gd name="connsiteX42" fmla="*/ 75705 w 256961"/>
              <a:gd name="connsiteY42" fmla="*/ 56217 h 250331"/>
              <a:gd name="connsiteX43" fmla="*/ 62521 w 256961"/>
              <a:gd name="connsiteY43" fmla="*/ 71646 h 250331"/>
              <a:gd name="connsiteX44" fmla="*/ 43346 w 256961"/>
              <a:gd name="connsiteY44" fmla="*/ 69074 h 250331"/>
              <a:gd name="connsiteX45" fmla="*/ 46941 w 256961"/>
              <a:gd name="connsiteY45" fmla="*/ 85788 h 250331"/>
              <a:gd name="connsiteX46" fmla="*/ 31361 w 256961"/>
              <a:gd name="connsiteY46" fmla="*/ 114072 h 250331"/>
              <a:gd name="connsiteX47" fmla="*/ 15781 w 256961"/>
              <a:gd name="connsiteY47" fmla="*/ 85788 h 250331"/>
              <a:gd name="connsiteX48" fmla="*/ 22972 w 256961"/>
              <a:gd name="connsiteY48" fmla="*/ 63931 h 250331"/>
              <a:gd name="connsiteX49" fmla="*/ 10987 w 256961"/>
              <a:gd name="connsiteY49" fmla="*/ 67789 h 250331"/>
              <a:gd name="connsiteX50" fmla="*/ 26567 w 256961"/>
              <a:gd name="connsiteY50" fmla="*/ 56217 h 250331"/>
              <a:gd name="connsiteX51" fmla="*/ 223071 w 256961"/>
              <a:gd name="connsiteY51" fmla="*/ 0 h 250331"/>
              <a:gd name="connsiteX52" fmla="*/ 243647 w 256961"/>
              <a:gd name="connsiteY52" fmla="*/ 7165 h 250331"/>
              <a:gd name="connsiteX53" fmla="*/ 256961 w 256961"/>
              <a:gd name="connsiteY53" fmla="*/ 25077 h 250331"/>
              <a:gd name="connsiteX54" fmla="*/ 256961 w 256961"/>
              <a:gd name="connsiteY54" fmla="*/ 26272 h 250331"/>
              <a:gd name="connsiteX55" fmla="*/ 255750 w 256961"/>
              <a:gd name="connsiteY55" fmla="*/ 26272 h 250331"/>
              <a:gd name="connsiteX56" fmla="*/ 240016 w 256961"/>
              <a:gd name="connsiteY56" fmla="*/ 20301 h 250331"/>
              <a:gd name="connsiteX57" fmla="*/ 223071 w 256961"/>
              <a:gd name="connsiteY57" fmla="*/ 17912 h 250331"/>
              <a:gd name="connsiteX58" fmla="*/ 204916 w 256961"/>
              <a:gd name="connsiteY58" fmla="*/ 19107 h 250331"/>
              <a:gd name="connsiteX59" fmla="*/ 187971 w 256961"/>
              <a:gd name="connsiteY59" fmla="*/ 23883 h 250331"/>
              <a:gd name="connsiteX60" fmla="*/ 186761 w 256961"/>
              <a:gd name="connsiteY60" fmla="*/ 22689 h 250331"/>
              <a:gd name="connsiteX61" fmla="*/ 186761 w 256961"/>
              <a:gd name="connsiteY61" fmla="*/ 21495 h 250331"/>
              <a:gd name="connsiteX62" fmla="*/ 201285 w 256961"/>
              <a:gd name="connsiteY62" fmla="*/ 4776 h 250331"/>
              <a:gd name="connsiteX63" fmla="*/ 223071 w 256961"/>
              <a:gd name="connsiteY63" fmla="*/ 0 h 250331"/>
              <a:gd name="connsiteX64" fmla="*/ 36310 w 256961"/>
              <a:gd name="connsiteY64" fmla="*/ 0 h 250331"/>
              <a:gd name="connsiteX65" fmla="*/ 58096 w 256961"/>
              <a:gd name="connsiteY65" fmla="*/ 7165 h 250331"/>
              <a:gd name="connsiteX66" fmla="*/ 70200 w 256961"/>
              <a:gd name="connsiteY66" fmla="*/ 25077 h 250331"/>
              <a:gd name="connsiteX67" fmla="*/ 70200 w 256961"/>
              <a:gd name="connsiteY67" fmla="*/ 26272 h 250331"/>
              <a:gd name="connsiteX68" fmla="*/ 53255 w 256961"/>
              <a:gd name="connsiteY68" fmla="*/ 20301 h 250331"/>
              <a:gd name="connsiteX69" fmla="*/ 36310 w 256961"/>
              <a:gd name="connsiteY69" fmla="*/ 17912 h 250331"/>
              <a:gd name="connsiteX70" fmla="*/ 18155 w 256961"/>
              <a:gd name="connsiteY70" fmla="*/ 19107 h 250331"/>
              <a:gd name="connsiteX71" fmla="*/ 1210 w 256961"/>
              <a:gd name="connsiteY71" fmla="*/ 23883 h 250331"/>
              <a:gd name="connsiteX72" fmla="*/ 0 w 256961"/>
              <a:gd name="connsiteY72" fmla="*/ 22689 h 250331"/>
              <a:gd name="connsiteX73" fmla="*/ 0 w 256961"/>
              <a:gd name="connsiteY73" fmla="*/ 21495 h 250331"/>
              <a:gd name="connsiteX74" fmla="*/ 15734 w 256961"/>
              <a:gd name="connsiteY74" fmla="*/ 4776 h 250331"/>
              <a:gd name="connsiteX75" fmla="*/ 36310 w 256961"/>
              <a:gd name="connsiteY75" fmla="*/ 0 h 25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6961" h="250331">
                <a:moveTo>
                  <a:pt x="202470" y="186763"/>
                </a:moveTo>
                <a:cubicBezTo>
                  <a:pt x="204976" y="191557"/>
                  <a:pt x="206229" y="196351"/>
                  <a:pt x="207481" y="199947"/>
                </a:cubicBezTo>
                <a:cubicBezTo>
                  <a:pt x="207481" y="204741"/>
                  <a:pt x="207481" y="209535"/>
                  <a:pt x="206229" y="213130"/>
                </a:cubicBezTo>
                <a:cubicBezTo>
                  <a:pt x="204976" y="222718"/>
                  <a:pt x="199965" y="232306"/>
                  <a:pt x="191196" y="238298"/>
                </a:cubicBezTo>
                <a:cubicBezTo>
                  <a:pt x="183679" y="245489"/>
                  <a:pt x="174910" y="247886"/>
                  <a:pt x="164888" y="249085"/>
                </a:cubicBezTo>
                <a:cubicBezTo>
                  <a:pt x="156119" y="251482"/>
                  <a:pt x="146097" y="250283"/>
                  <a:pt x="137328" y="246688"/>
                </a:cubicBezTo>
                <a:cubicBezTo>
                  <a:pt x="154866" y="239497"/>
                  <a:pt x="169899" y="233504"/>
                  <a:pt x="179921" y="225115"/>
                </a:cubicBezTo>
                <a:cubicBezTo>
                  <a:pt x="184932" y="220321"/>
                  <a:pt x="189943" y="215527"/>
                  <a:pt x="192448" y="209535"/>
                </a:cubicBezTo>
                <a:cubicBezTo>
                  <a:pt x="194954" y="205939"/>
                  <a:pt x="196207" y="202344"/>
                  <a:pt x="197459" y="198748"/>
                </a:cubicBezTo>
                <a:cubicBezTo>
                  <a:pt x="199965" y="195153"/>
                  <a:pt x="199965" y="191557"/>
                  <a:pt x="202470" y="186763"/>
                </a:cubicBezTo>
                <a:close/>
                <a:moveTo>
                  <a:pt x="104369" y="65919"/>
                </a:moveTo>
                <a:cubicBezTo>
                  <a:pt x="106757" y="80783"/>
                  <a:pt x="107951" y="94408"/>
                  <a:pt x="106757" y="108033"/>
                </a:cubicBezTo>
                <a:cubicBezTo>
                  <a:pt x="106757" y="115465"/>
                  <a:pt x="105563" y="122897"/>
                  <a:pt x="104369" y="130329"/>
                </a:cubicBezTo>
                <a:cubicBezTo>
                  <a:pt x="103174" y="134045"/>
                  <a:pt x="101980" y="137761"/>
                  <a:pt x="100786" y="140238"/>
                </a:cubicBezTo>
                <a:cubicBezTo>
                  <a:pt x="99592" y="143954"/>
                  <a:pt x="97204" y="147670"/>
                  <a:pt x="96010" y="150147"/>
                </a:cubicBezTo>
                <a:cubicBezTo>
                  <a:pt x="91233" y="155102"/>
                  <a:pt x="87651" y="161295"/>
                  <a:pt x="86457" y="166250"/>
                </a:cubicBezTo>
                <a:cubicBezTo>
                  <a:pt x="84069" y="172443"/>
                  <a:pt x="86457" y="176159"/>
                  <a:pt x="92427" y="178636"/>
                </a:cubicBezTo>
                <a:cubicBezTo>
                  <a:pt x="103174" y="184829"/>
                  <a:pt x="117504" y="184829"/>
                  <a:pt x="130639" y="181113"/>
                </a:cubicBezTo>
                <a:cubicBezTo>
                  <a:pt x="118698" y="188545"/>
                  <a:pt x="103174" y="191023"/>
                  <a:pt x="90039" y="186068"/>
                </a:cubicBezTo>
                <a:cubicBezTo>
                  <a:pt x="86457" y="184829"/>
                  <a:pt x="82875" y="182352"/>
                  <a:pt x="79292" y="178636"/>
                </a:cubicBezTo>
                <a:cubicBezTo>
                  <a:pt x="76904" y="173682"/>
                  <a:pt x="76904" y="168727"/>
                  <a:pt x="78098" y="165011"/>
                </a:cubicBezTo>
                <a:cubicBezTo>
                  <a:pt x="80486" y="157579"/>
                  <a:pt x="84069" y="151386"/>
                  <a:pt x="88845" y="145193"/>
                </a:cubicBezTo>
                <a:cubicBezTo>
                  <a:pt x="90039" y="141477"/>
                  <a:pt x="92427" y="138999"/>
                  <a:pt x="92427" y="136522"/>
                </a:cubicBezTo>
                <a:cubicBezTo>
                  <a:pt x="94816" y="134045"/>
                  <a:pt x="94816" y="130329"/>
                  <a:pt x="96010" y="127852"/>
                </a:cubicBezTo>
                <a:cubicBezTo>
                  <a:pt x="98398" y="121658"/>
                  <a:pt x="99592" y="114226"/>
                  <a:pt x="99592" y="108033"/>
                </a:cubicBezTo>
                <a:cubicBezTo>
                  <a:pt x="101980" y="94408"/>
                  <a:pt x="103174" y="80783"/>
                  <a:pt x="104369" y="65919"/>
                </a:cubicBezTo>
                <a:close/>
                <a:moveTo>
                  <a:pt x="202630" y="56217"/>
                </a:moveTo>
                <a:cubicBezTo>
                  <a:pt x="208733" y="54932"/>
                  <a:pt x="216057" y="56217"/>
                  <a:pt x="222160" y="60074"/>
                </a:cubicBezTo>
                <a:cubicBezTo>
                  <a:pt x="227043" y="62646"/>
                  <a:pt x="231926" y="65217"/>
                  <a:pt x="236808" y="63931"/>
                </a:cubicBezTo>
                <a:cubicBezTo>
                  <a:pt x="241691" y="62646"/>
                  <a:pt x="246574" y="60074"/>
                  <a:pt x="251456" y="56217"/>
                </a:cubicBezTo>
                <a:cubicBezTo>
                  <a:pt x="249015" y="62646"/>
                  <a:pt x="245353" y="67789"/>
                  <a:pt x="238029" y="71646"/>
                </a:cubicBezTo>
                <a:cubicBezTo>
                  <a:pt x="231926" y="74217"/>
                  <a:pt x="223381" y="71646"/>
                  <a:pt x="218498" y="69074"/>
                </a:cubicBezTo>
                <a:cubicBezTo>
                  <a:pt x="217278" y="67789"/>
                  <a:pt x="216057" y="67789"/>
                  <a:pt x="216057" y="67789"/>
                </a:cubicBezTo>
                <a:cubicBezTo>
                  <a:pt x="218498" y="72931"/>
                  <a:pt x="220940" y="79359"/>
                  <a:pt x="220940" y="85788"/>
                </a:cubicBezTo>
                <a:cubicBezTo>
                  <a:pt x="220940" y="101215"/>
                  <a:pt x="213616" y="114072"/>
                  <a:pt x="205071" y="114072"/>
                </a:cubicBezTo>
                <a:cubicBezTo>
                  <a:pt x="196526" y="114072"/>
                  <a:pt x="189202" y="101215"/>
                  <a:pt x="189202" y="85788"/>
                </a:cubicBezTo>
                <a:cubicBezTo>
                  <a:pt x="189202" y="76788"/>
                  <a:pt x="191644" y="69074"/>
                  <a:pt x="195306" y="63931"/>
                </a:cubicBezTo>
                <a:cubicBezTo>
                  <a:pt x="192864" y="65217"/>
                  <a:pt x="190423" y="66503"/>
                  <a:pt x="186761" y="67789"/>
                </a:cubicBezTo>
                <a:cubicBezTo>
                  <a:pt x="190423" y="61360"/>
                  <a:pt x="195306" y="57503"/>
                  <a:pt x="202630" y="56217"/>
                </a:cubicBezTo>
                <a:close/>
                <a:moveTo>
                  <a:pt x="26567" y="56217"/>
                </a:moveTo>
                <a:cubicBezTo>
                  <a:pt x="33758" y="54932"/>
                  <a:pt x="40949" y="56217"/>
                  <a:pt x="46941" y="60074"/>
                </a:cubicBezTo>
                <a:cubicBezTo>
                  <a:pt x="50537" y="62646"/>
                  <a:pt x="55330" y="65217"/>
                  <a:pt x="60124" y="63931"/>
                </a:cubicBezTo>
                <a:cubicBezTo>
                  <a:pt x="64918" y="62646"/>
                  <a:pt x="69712" y="60074"/>
                  <a:pt x="75705" y="56217"/>
                </a:cubicBezTo>
                <a:cubicBezTo>
                  <a:pt x="73308" y="62646"/>
                  <a:pt x="68514" y="67789"/>
                  <a:pt x="62521" y="71646"/>
                </a:cubicBezTo>
                <a:cubicBezTo>
                  <a:pt x="56529" y="74217"/>
                  <a:pt x="48140" y="72931"/>
                  <a:pt x="43346" y="69074"/>
                </a:cubicBezTo>
                <a:cubicBezTo>
                  <a:pt x="45743" y="72931"/>
                  <a:pt x="46941" y="79359"/>
                  <a:pt x="46941" y="85788"/>
                </a:cubicBezTo>
                <a:cubicBezTo>
                  <a:pt x="46941" y="101215"/>
                  <a:pt x="39750" y="114072"/>
                  <a:pt x="31361" y="114072"/>
                </a:cubicBezTo>
                <a:cubicBezTo>
                  <a:pt x="22972" y="114072"/>
                  <a:pt x="15781" y="101215"/>
                  <a:pt x="15781" y="85788"/>
                </a:cubicBezTo>
                <a:cubicBezTo>
                  <a:pt x="15781" y="76788"/>
                  <a:pt x="18178" y="69074"/>
                  <a:pt x="22972" y="63931"/>
                </a:cubicBezTo>
                <a:cubicBezTo>
                  <a:pt x="19376" y="65217"/>
                  <a:pt x="14582" y="65217"/>
                  <a:pt x="10987" y="67789"/>
                </a:cubicBezTo>
                <a:cubicBezTo>
                  <a:pt x="14582" y="61360"/>
                  <a:pt x="20575" y="57503"/>
                  <a:pt x="26567" y="56217"/>
                </a:cubicBezTo>
                <a:close/>
                <a:moveTo>
                  <a:pt x="223071" y="0"/>
                </a:moveTo>
                <a:cubicBezTo>
                  <a:pt x="230333" y="0"/>
                  <a:pt x="237595" y="2388"/>
                  <a:pt x="243647" y="7165"/>
                </a:cubicBezTo>
                <a:cubicBezTo>
                  <a:pt x="249699" y="10747"/>
                  <a:pt x="255750" y="17912"/>
                  <a:pt x="256961" y="25077"/>
                </a:cubicBezTo>
                <a:lnTo>
                  <a:pt x="256961" y="26272"/>
                </a:lnTo>
                <a:cubicBezTo>
                  <a:pt x="256961" y="26272"/>
                  <a:pt x="256961" y="26272"/>
                  <a:pt x="255750" y="26272"/>
                </a:cubicBezTo>
                <a:cubicBezTo>
                  <a:pt x="250909" y="25077"/>
                  <a:pt x="246068" y="21495"/>
                  <a:pt x="240016" y="20301"/>
                </a:cubicBezTo>
                <a:cubicBezTo>
                  <a:pt x="233964" y="19107"/>
                  <a:pt x="227913" y="17912"/>
                  <a:pt x="223071" y="17912"/>
                </a:cubicBezTo>
                <a:cubicBezTo>
                  <a:pt x="217019" y="17912"/>
                  <a:pt x="210968" y="17912"/>
                  <a:pt x="204916" y="19107"/>
                </a:cubicBezTo>
                <a:cubicBezTo>
                  <a:pt x="198864" y="20301"/>
                  <a:pt x="192813" y="21495"/>
                  <a:pt x="187971" y="23883"/>
                </a:cubicBezTo>
                <a:cubicBezTo>
                  <a:pt x="186761" y="23883"/>
                  <a:pt x="186761" y="23883"/>
                  <a:pt x="186761" y="22689"/>
                </a:cubicBezTo>
                <a:lnTo>
                  <a:pt x="186761" y="21495"/>
                </a:lnTo>
                <a:cubicBezTo>
                  <a:pt x="190392" y="13136"/>
                  <a:pt x="195233" y="8359"/>
                  <a:pt x="201285" y="4776"/>
                </a:cubicBezTo>
                <a:cubicBezTo>
                  <a:pt x="208547" y="1194"/>
                  <a:pt x="215809" y="0"/>
                  <a:pt x="223071" y="0"/>
                </a:cubicBezTo>
                <a:close/>
                <a:moveTo>
                  <a:pt x="36310" y="0"/>
                </a:moveTo>
                <a:cubicBezTo>
                  <a:pt x="44783" y="0"/>
                  <a:pt x="52045" y="2388"/>
                  <a:pt x="58096" y="7165"/>
                </a:cubicBezTo>
                <a:cubicBezTo>
                  <a:pt x="62938" y="10747"/>
                  <a:pt x="67779" y="17912"/>
                  <a:pt x="70200" y="25077"/>
                </a:cubicBezTo>
                <a:lnTo>
                  <a:pt x="70200" y="26272"/>
                </a:lnTo>
                <a:cubicBezTo>
                  <a:pt x="64148" y="25077"/>
                  <a:pt x="59307" y="21495"/>
                  <a:pt x="53255" y="20301"/>
                </a:cubicBezTo>
                <a:cubicBezTo>
                  <a:pt x="47203" y="19107"/>
                  <a:pt x="42362" y="17912"/>
                  <a:pt x="36310" y="17912"/>
                </a:cubicBezTo>
                <a:cubicBezTo>
                  <a:pt x="30258" y="17912"/>
                  <a:pt x="24207" y="17912"/>
                  <a:pt x="18155" y="19107"/>
                </a:cubicBezTo>
                <a:cubicBezTo>
                  <a:pt x="12103" y="20301"/>
                  <a:pt x="6052" y="21495"/>
                  <a:pt x="1210" y="23883"/>
                </a:cubicBezTo>
                <a:cubicBezTo>
                  <a:pt x="1210" y="23883"/>
                  <a:pt x="0" y="23883"/>
                  <a:pt x="0" y="22689"/>
                </a:cubicBezTo>
                <a:lnTo>
                  <a:pt x="0" y="21495"/>
                </a:lnTo>
                <a:cubicBezTo>
                  <a:pt x="3631" y="13136"/>
                  <a:pt x="9683" y="8359"/>
                  <a:pt x="15734" y="4776"/>
                </a:cubicBezTo>
                <a:cubicBezTo>
                  <a:pt x="21786" y="1194"/>
                  <a:pt x="29048" y="0"/>
                  <a:pt x="36310" y="0"/>
                </a:cubicBez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C9AAB5CB-EFD3-144E-A70D-E36C359F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229" y="3246016"/>
            <a:ext cx="358584" cy="399342"/>
          </a:xfrm>
          <a:custGeom>
            <a:avLst/>
            <a:gdLst>
              <a:gd name="connsiteX0" fmla="*/ 515223 w 717167"/>
              <a:gd name="connsiteY0" fmla="*/ 106 h 798683"/>
              <a:gd name="connsiteX1" fmla="*/ 675939 w 717167"/>
              <a:gd name="connsiteY1" fmla="*/ 98862 h 798683"/>
              <a:gd name="connsiteX2" fmla="*/ 670926 w 717167"/>
              <a:gd name="connsiteY2" fmla="*/ 324588 h 798683"/>
              <a:gd name="connsiteX3" fmla="*/ 620585 w 717167"/>
              <a:gd name="connsiteY3" fmla="*/ 340753 h 798683"/>
              <a:gd name="connsiteX4" fmla="*/ 589788 w 717167"/>
              <a:gd name="connsiteY4" fmla="*/ 335258 h 798683"/>
              <a:gd name="connsiteX5" fmla="*/ 608784 w 717167"/>
              <a:gd name="connsiteY5" fmla="*/ 391479 h 798683"/>
              <a:gd name="connsiteX6" fmla="*/ 452028 w 717167"/>
              <a:gd name="connsiteY6" fmla="*/ 798683 h 798683"/>
              <a:gd name="connsiteX7" fmla="*/ 452028 w 717167"/>
              <a:gd name="connsiteY7" fmla="*/ 596011 h 798683"/>
              <a:gd name="connsiteX8" fmla="*/ 435885 w 717167"/>
              <a:gd name="connsiteY8" fmla="*/ 553736 h 798683"/>
              <a:gd name="connsiteX9" fmla="*/ 367585 w 717167"/>
              <a:gd name="connsiteY9" fmla="*/ 365985 h 798683"/>
              <a:gd name="connsiteX10" fmla="*/ 347717 w 717167"/>
              <a:gd name="connsiteY10" fmla="*/ 413233 h 798683"/>
              <a:gd name="connsiteX11" fmla="*/ 12 w 717167"/>
              <a:gd name="connsiteY11" fmla="*/ 415720 h 798683"/>
              <a:gd name="connsiteX12" fmla="*/ 407245 w 717167"/>
              <a:gd name="connsiteY12" fmla="*/ 135608 h 798683"/>
              <a:gd name="connsiteX13" fmla="*/ 423923 w 717167"/>
              <a:gd name="connsiteY13" fmla="*/ 143673 h 798683"/>
              <a:gd name="connsiteX14" fmla="*/ 419201 w 717167"/>
              <a:gd name="connsiteY14" fmla="*/ 112499 h 798683"/>
              <a:gd name="connsiteX15" fmla="*/ 465411 w 717167"/>
              <a:gd name="connsiteY15" fmla="*/ 16095 h 798683"/>
              <a:gd name="connsiteX16" fmla="*/ 515223 w 717167"/>
              <a:gd name="connsiteY16" fmla="*/ 106 h 79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167" h="798683">
                <a:moveTo>
                  <a:pt x="515223" y="106"/>
                </a:moveTo>
                <a:cubicBezTo>
                  <a:pt x="569500" y="-2245"/>
                  <a:pt x="633645" y="34906"/>
                  <a:pt x="675939" y="98862"/>
                </a:cubicBezTo>
                <a:cubicBezTo>
                  <a:pt x="732330" y="184136"/>
                  <a:pt x="731077" y="285713"/>
                  <a:pt x="670926" y="324588"/>
                </a:cubicBezTo>
                <a:cubicBezTo>
                  <a:pt x="655888" y="334621"/>
                  <a:pt x="638736" y="339872"/>
                  <a:pt x="620585" y="340753"/>
                </a:cubicBezTo>
                <a:lnTo>
                  <a:pt x="589788" y="335258"/>
                </a:lnTo>
                <a:lnTo>
                  <a:pt x="608784" y="391479"/>
                </a:lnTo>
                <a:cubicBezTo>
                  <a:pt x="679259" y="656840"/>
                  <a:pt x="452028" y="798683"/>
                  <a:pt x="452028" y="798683"/>
                </a:cubicBezTo>
                <a:lnTo>
                  <a:pt x="452028" y="596011"/>
                </a:lnTo>
                <a:lnTo>
                  <a:pt x="435885" y="553736"/>
                </a:lnTo>
                <a:cubicBezTo>
                  <a:pt x="356409" y="505244"/>
                  <a:pt x="367585" y="365985"/>
                  <a:pt x="367585" y="365985"/>
                </a:cubicBezTo>
                <a:cubicBezTo>
                  <a:pt x="347717" y="378418"/>
                  <a:pt x="347717" y="413233"/>
                  <a:pt x="347717" y="413233"/>
                </a:cubicBezTo>
                <a:cubicBezTo>
                  <a:pt x="136610" y="464212"/>
                  <a:pt x="12" y="415720"/>
                  <a:pt x="12" y="415720"/>
                </a:cubicBezTo>
                <a:cubicBezTo>
                  <a:pt x="-1851" y="189113"/>
                  <a:pt x="228193" y="67416"/>
                  <a:pt x="407245" y="135608"/>
                </a:cubicBezTo>
                <a:lnTo>
                  <a:pt x="423923" y="143673"/>
                </a:lnTo>
                <a:lnTo>
                  <a:pt x="419201" y="112499"/>
                </a:lnTo>
                <a:cubicBezTo>
                  <a:pt x="419985" y="71587"/>
                  <a:pt x="435335" y="36160"/>
                  <a:pt x="465411" y="16095"/>
                </a:cubicBezTo>
                <a:cubicBezTo>
                  <a:pt x="480135" y="6063"/>
                  <a:pt x="497131" y="890"/>
                  <a:pt x="515223" y="106"/>
                </a:cubicBezTo>
                <a:close/>
              </a:path>
            </a:pathLst>
          </a:custGeom>
          <a:solidFill>
            <a:srgbClr val="182E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5" name="Freeform 224">
            <a:extLst>
              <a:ext uri="{FF2B5EF4-FFF2-40B4-BE49-F238E27FC236}">
                <a16:creationId xmlns:a16="http://schemas.microsoft.com/office/drawing/2014/main" id="{9B93222B-F74C-9244-AA7F-A34DC79C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724" y="3503159"/>
            <a:ext cx="54930" cy="60424"/>
          </a:xfrm>
          <a:custGeom>
            <a:avLst/>
            <a:gdLst>
              <a:gd name="T0" fmla="*/ 45549 w 86"/>
              <a:gd name="T1" fmla="*/ 43525 h 99"/>
              <a:gd name="T2" fmla="*/ 45549 w 86"/>
              <a:gd name="T3" fmla="*/ 43525 h 99"/>
              <a:gd name="T4" fmla="*/ 9378 w 86"/>
              <a:gd name="T5" fmla="*/ 55686 h 99"/>
              <a:gd name="T6" fmla="*/ 9378 w 86"/>
              <a:gd name="T7" fmla="*/ 55686 h 99"/>
              <a:gd name="T8" fmla="*/ 11387 w 86"/>
              <a:gd name="T9" fmla="*/ 19202 h 99"/>
              <a:gd name="T10" fmla="*/ 11387 w 86"/>
              <a:gd name="T11" fmla="*/ 19202 h 99"/>
              <a:gd name="T12" fmla="*/ 47558 w 86"/>
              <a:gd name="T13" fmla="*/ 7041 h 99"/>
              <a:gd name="T14" fmla="*/ 47558 w 86"/>
              <a:gd name="T15" fmla="*/ 7041 h 99"/>
              <a:gd name="T16" fmla="*/ 45549 w 86"/>
              <a:gd name="T17" fmla="*/ 43525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" h="99">
                <a:moveTo>
                  <a:pt x="68" y="68"/>
                </a:moveTo>
                <a:lnTo>
                  <a:pt x="68" y="68"/>
                </a:lnTo>
                <a:cubicBezTo>
                  <a:pt x="53" y="89"/>
                  <a:pt x="28" y="98"/>
                  <a:pt x="14" y="87"/>
                </a:cubicBezTo>
                <a:cubicBezTo>
                  <a:pt x="0" y="76"/>
                  <a:pt x="1" y="51"/>
                  <a:pt x="17" y="30"/>
                </a:cubicBezTo>
                <a:cubicBezTo>
                  <a:pt x="32" y="9"/>
                  <a:pt x="56" y="0"/>
                  <a:pt x="71" y="11"/>
                </a:cubicBezTo>
                <a:cubicBezTo>
                  <a:pt x="85" y="21"/>
                  <a:pt x="84" y="47"/>
                  <a:pt x="68" y="68"/>
                </a:cubicBezTo>
              </a:path>
            </a:pathLst>
          </a:custGeom>
          <a:solidFill>
            <a:srgbClr val="FFC2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82E3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6" name="Freeform 225">
            <a:extLst>
              <a:ext uri="{FF2B5EF4-FFF2-40B4-BE49-F238E27FC236}">
                <a16:creationId xmlns:a16="http://schemas.microsoft.com/office/drawing/2014/main" id="{42EFDCC7-B967-ED4A-A131-B7DC7F60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556" y="3948096"/>
            <a:ext cx="74156" cy="68663"/>
          </a:xfrm>
          <a:custGeom>
            <a:avLst/>
            <a:gdLst>
              <a:gd name="T0" fmla="*/ 77126 w 121"/>
              <a:gd name="T1" fmla="*/ 71358 h 111"/>
              <a:gd name="T2" fmla="*/ 3214 w 121"/>
              <a:gd name="T3" fmla="*/ 0 h 111"/>
              <a:gd name="T4" fmla="*/ 0 w 121"/>
              <a:gd name="T5" fmla="*/ 25948 h 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" h="111">
                <a:moveTo>
                  <a:pt x="120" y="110"/>
                </a:moveTo>
                <a:lnTo>
                  <a:pt x="5" y="0"/>
                </a:lnTo>
                <a:lnTo>
                  <a:pt x="0" y="40"/>
                </a:lnTo>
              </a:path>
            </a:pathLst>
          </a:custGeom>
          <a:noFill/>
          <a:ln w="14097" cap="rnd">
            <a:solidFill>
              <a:srgbClr val="182E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7" name="Freeform 532">
            <a:extLst>
              <a:ext uri="{FF2B5EF4-FFF2-40B4-BE49-F238E27FC236}">
                <a16:creationId xmlns:a16="http://schemas.microsoft.com/office/drawing/2014/main" id="{9AD5A239-D493-F74B-9A71-31B245BB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31" y="2228772"/>
            <a:ext cx="38451" cy="697617"/>
          </a:xfrm>
          <a:custGeom>
            <a:avLst/>
            <a:gdLst>
              <a:gd name="T0" fmla="*/ 0 w 60"/>
              <a:gd name="T1" fmla="*/ 730943 h 1119"/>
              <a:gd name="T2" fmla="*/ 39652 w 60"/>
              <a:gd name="T3" fmla="*/ 730943 h 1119"/>
              <a:gd name="T4" fmla="*/ 39652 w 60"/>
              <a:gd name="T5" fmla="*/ 0 h 1119"/>
              <a:gd name="T6" fmla="*/ 0 w 60"/>
              <a:gd name="T7" fmla="*/ 0 h 1119"/>
              <a:gd name="T8" fmla="*/ 0 w 60"/>
              <a:gd name="T9" fmla="*/ 730943 h 1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1119">
                <a:moveTo>
                  <a:pt x="0" y="1118"/>
                </a:moveTo>
                <a:lnTo>
                  <a:pt x="59" y="1118"/>
                </a:lnTo>
                <a:lnTo>
                  <a:pt x="59" y="0"/>
                </a:lnTo>
                <a:lnTo>
                  <a:pt x="0" y="0"/>
                </a:lnTo>
                <a:lnTo>
                  <a:pt x="0" y="11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8" name="Freeform 533">
            <a:extLst>
              <a:ext uri="{FF2B5EF4-FFF2-40B4-BE49-F238E27FC236}">
                <a16:creationId xmlns:a16="http://schemas.microsoft.com/office/drawing/2014/main" id="{CE064BB1-CD1C-E24A-AB7E-9DADDA65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31" y="3667950"/>
            <a:ext cx="38451" cy="697617"/>
          </a:xfrm>
          <a:custGeom>
            <a:avLst/>
            <a:gdLst>
              <a:gd name="T0" fmla="*/ 0 w 60"/>
              <a:gd name="T1" fmla="*/ 730943 h 1119"/>
              <a:gd name="T2" fmla="*/ 39652 w 60"/>
              <a:gd name="T3" fmla="*/ 730943 h 1119"/>
              <a:gd name="T4" fmla="*/ 39652 w 60"/>
              <a:gd name="T5" fmla="*/ 0 h 1119"/>
              <a:gd name="T6" fmla="*/ 0 w 60"/>
              <a:gd name="T7" fmla="*/ 0 h 1119"/>
              <a:gd name="T8" fmla="*/ 0 w 60"/>
              <a:gd name="T9" fmla="*/ 730943 h 1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1119">
                <a:moveTo>
                  <a:pt x="0" y="1118"/>
                </a:moveTo>
                <a:lnTo>
                  <a:pt x="59" y="1118"/>
                </a:lnTo>
                <a:lnTo>
                  <a:pt x="59" y="0"/>
                </a:lnTo>
                <a:lnTo>
                  <a:pt x="0" y="0"/>
                </a:lnTo>
                <a:lnTo>
                  <a:pt x="0" y="11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9" name="Freeform 534">
            <a:extLst>
              <a:ext uri="{FF2B5EF4-FFF2-40B4-BE49-F238E27FC236}">
                <a16:creationId xmlns:a16="http://schemas.microsoft.com/office/drawing/2014/main" id="{5AD6C143-99E8-B94E-9310-64BAEBE44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31" y="5109874"/>
            <a:ext cx="38451" cy="697617"/>
          </a:xfrm>
          <a:custGeom>
            <a:avLst/>
            <a:gdLst>
              <a:gd name="T0" fmla="*/ 0 w 60"/>
              <a:gd name="T1" fmla="*/ 730943 h 1118"/>
              <a:gd name="T2" fmla="*/ 39652 w 60"/>
              <a:gd name="T3" fmla="*/ 730943 h 1118"/>
              <a:gd name="T4" fmla="*/ 39652 w 60"/>
              <a:gd name="T5" fmla="*/ 0 h 1118"/>
              <a:gd name="T6" fmla="*/ 0 w 60"/>
              <a:gd name="T7" fmla="*/ 0 h 1118"/>
              <a:gd name="T8" fmla="*/ 0 w 60"/>
              <a:gd name="T9" fmla="*/ 730943 h 1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1118">
                <a:moveTo>
                  <a:pt x="0" y="1117"/>
                </a:moveTo>
                <a:lnTo>
                  <a:pt x="59" y="1117"/>
                </a:lnTo>
                <a:lnTo>
                  <a:pt x="59" y="0"/>
                </a:lnTo>
                <a:lnTo>
                  <a:pt x="0" y="0"/>
                </a:lnTo>
                <a:lnTo>
                  <a:pt x="0" y="1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0" name="Freeform 535">
            <a:extLst>
              <a:ext uri="{FF2B5EF4-FFF2-40B4-BE49-F238E27FC236}">
                <a16:creationId xmlns:a16="http://schemas.microsoft.com/office/drawing/2014/main" id="{6D10E245-1D12-8542-90DA-A6300F33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21" y="2226024"/>
            <a:ext cx="38451" cy="697617"/>
          </a:xfrm>
          <a:custGeom>
            <a:avLst/>
            <a:gdLst>
              <a:gd name="T0" fmla="*/ 0 w 60"/>
              <a:gd name="T1" fmla="*/ 730943 h 1119"/>
              <a:gd name="T2" fmla="*/ 39652 w 60"/>
              <a:gd name="T3" fmla="*/ 730943 h 1119"/>
              <a:gd name="T4" fmla="*/ 39652 w 60"/>
              <a:gd name="T5" fmla="*/ 0 h 1119"/>
              <a:gd name="T6" fmla="*/ 0 w 60"/>
              <a:gd name="T7" fmla="*/ 0 h 1119"/>
              <a:gd name="T8" fmla="*/ 0 w 60"/>
              <a:gd name="T9" fmla="*/ 730943 h 1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1119">
                <a:moveTo>
                  <a:pt x="0" y="1118"/>
                </a:moveTo>
                <a:lnTo>
                  <a:pt x="59" y="1118"/>
                </a:lnTo>
                <a:lnTo>
                  <a:pt x="59" y="0"/>
                </a:lnTo>
                <a:lnTo>
                  <a:pt x="0" y="0"/>
                </a:lnTo>
                <a:lnTo>
                  <a:pt x="0" y="11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1" name="Freeform 536">
            <a:extLst>
              <a:ext uri="{FF2B5EF4-FFF2-40B4-BE49-F238E27FC236}">
                <a16:creationId xmlns:a16="http://schemas.microsoft.com/office/drawing/2014/main" id="{3F82352D-F4AA-0441-972E-6C52C0FD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21" y="3667950"/>
            <a:ext cx="38451" cy="697617"/>
          </a:xfrm>
          <a:custGeom>
            <a:avLst/>
            <a:gdLst>
              <a:gd name="T0" fmla="*/ 0 w 60"/>
              <a:gd name="T1" fmla="*/ 730943 h 1118"/>
              <a:gd name="T2" fmla="*/ 39652 w 60"/>
              <a:gd name="T3" fmla="*/ 730943 h 1118"/>
              <a:gd name="T4" fmla="*/ 39652 w 60"/>
              <a:gd name="T5" fmla="*/ 0 h 1118"/>
              <a:gd name="T6" fmla="*/ 0 w 60"/>
              <a:gd name="T7" fmla="*/ 0 h 1118"/>
              <a:gd name="T8" fmla="*/ 0 w 60"/>
              <a:gd name="T9" fmla="*/ 730943 h 1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1118">
                <a:moveTo>
                  <a:pt x="0" y="1117"/>
                </a:moveTo>
                <a:lnTo>
                  <a:pt x="59" y="1117"/>
                </a:lnTo>
                <a:lnTo>
                  <a:pt x="59" y="0"/>
                </a:lnTo>
                <a:lnTo>
                  <a:pt x="0" y="0"/>
                </a:lnTo>
                <a:lnTo>
                  <a:pt x="0" y="1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2" name="Freeform 537">
            <a:extLst>
              <a:ext uri="{FF2B5EF4-FFF2-40B4-BE49-F238E27FC236}">
                <a16:creationId xmlns:a16="http://schemas.microsoft.com/office/drawing/2014/main" id="{2C82B708-D608-CE40-A527-F0905B44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21" y="5107128"/>
            <a:ext cx="38451" cy="697617"/>
          </a:xfrm>
          <a:custGeom>
            <a:avLst/>
            <a:gdLst>
              <a:gd name="T0" fmla="*/ 0 w 60"/>
              <a:gd name="T1" fmla="*/ 730943 h 1119"/>
              <a:gd name="T2" fmla="*/ 39652 w 60"/>
              <a:gd name="T3" fmla="*/ 730943 h 1119"/>
              <a:gd name="T4" fmla="*/ 39652 w 60"/>
              <a:gd name="T5" fmla="*/ 0 h 1119"/>
              <a:gd name="T6" fmla="*/ 0 w 60"/>
              <a:gd name="T7" fmla="*/ 0 h 1119"/>
              <a:gd name="T8" fmla="*/ 0 w 60"/>
              <a:gd name="T9" fmla="*/ 730943 h 1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1119">
                <a:moveTo>
                  <a:pt x="0" y="1118"/>
                </a:moveTo>
                <a:lnTo>
                  <a:pt x="59" y="1118"/>
                </a:lnTo>
                <a:lnTo>
                  <a:pt x="59" y="0"/>
                </a:lnTo>
                <a:lnTo>
                  <a:pt x="0" y="0"/>
                </a:lnTo>
                <a:lnTo>
                  <a:pt x="0" y="11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3F1F8-3EC2-D641-95F4-7473A05952C8}"/>
              </a:ext>
            </a:extLst>
          </p:cNvPr>
          <p:cNvSpPr txBox="1"/>
          <p:nvPr/>
        </p:nvSpPr>
        <p:spPr>
          <a:xfrm>
            <a:off x="3558822" y="500724"/>
            <a:ext cx="5091780" cy="6617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ANALYTICAL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0F85A-1019-6F47-B030-2B00D94A44B6}"/>
              </a:ext>
            </a:extLst>
          </p:cNvPr>
          <p:cNvSpPr txBox="1"/>
          <p:nvPr/>
        </p:nvSpPr>
        <p:spPr>
          <a:xfrm>
            <a:off x="2144352" y="1137523"/>
            <a:ext cx="7920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Guide through Visualization and Story-Telling Understand Student Experience at Braven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0B5D4-3E1E-8D44-9C71-3D0D9EC78428}"/>
              </a:ext>
            </a:extLst>
          </p:cNvPr>
          <p:cNvSpPr txBox="1"/>
          <p:nvPr/>
        </p:nvSpPr>
        <p:spPr>
          <a:xfrm>
            <a:off x="835796" y="2121726"/>
            <a:ext cx="1849599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STEP 01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3B93E-718D-ED4D-96E5-A65F9ECC9649}"/>
              </a:ext>
            </a:extLst>
          </p:cNvPr>
          <p:cNvSpPr txBox="1"/>
          <p:nvPr/>
        </p:nvSpPr>
        <p:spPr>
          <a:xfrm>
            <a:off x="835796" y="2491992"/>
            <a:ext cx="1849599" cy="77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Brief Initial Summary/Overview of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6426E-207F-F04F-8337-F0CF32BA3EC8}"/>
              </a:ext>
            </a:extLst>
          </p:cNvPr>
          <p:cNvSpPr txBox="1"/>
          <p:nvPr/>
        </p:nvSpPr>
        <p:spPr>
          <a:xfrm>
            <a:off x="835796" y="3571006"/>
            <a:ext cx="1849599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STEP 02</a:t>
            </a:r>
            <a:r>
              <a:rPr lang="en-US" sz="1700" b="1" spc="-15" baseline="30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US" sz="1700" b="1" spc="-1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B58E7-117A-CB40-9EE8-86FDAEFC6A06}"/>
              </a:ext>
            </a:extLst>
          </p:cNvPr>
          <p:cNvSpPr txBox="1"/>
          <p:nvPr/>
        </p:nvSpPr>
        <p:spPr>
          <a:xfrm>
            <a:off x="835796" y="3941272"/>
            <a:ext cx="18495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Evaluation of Coursework Complexity and Completion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E5D01-ACC1-C944-A44F-55BB1AD7DAD3}"/>
              </a:ext>
            </a:extLst>
          </p:cNvPr>
          <p:cNvSpPr txBox="1"/>
          <p:nvPr/>
        </p:nvSpPr>
        <p:spPr>
          <a:xfrm>
            <a:off x="835796" y="5020287"/>
            <a:ext cx="1849599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STEP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7479D-B4E3-4A41-8074-03A8FEE29544}"/>
              </a:ext>
            </a:extLst>
          </p:cNvPr>
          <p:cNvSpPr txBox="1"/>
          <p:nvPr/>
        </p:nvSpPr>
        <p:spPr>
          <a:xfrm>
            <a:off x="835796" y="5390553"/>
            <a:ext cx="1849599" cy="77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Assessment of Job-Search Efficiency Categories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E2635-A409-7746-9370-C24A13AB47A3}"/>
              </a:ext>
            </a:extLst>
          </p:cNvPr>
          <p:cNvSpPr txBox="1"/>
          <p:nvPr/>
        </p:nvSpPr>
        <p:spPr>
          <a:xfrm>
            <a:off x="9491028" y="2121726"/>
            <a:ext cx="1851147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STEP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C704E-3C6E-9F46-9925-6CA1DF948910}"/>
              </a:ext>
            </a:extLst>
          </p:cNvPr>
          <p:cNvSpPr txBox="1"/>
          <p:nvPr/>
        </p:nvSpPr>
        <p:spPr>
          <a:xfrm>
            <a:off x="9491028" y="2491992"/>
            <a:ext cx="185114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Review of NPS Score and Braven’s Likelihood of Recommendation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6AE2D-A39C-5947-A7CD-53CC918B17C8}"/>
              </a:ext>
            </a:extLst>
          </p:cNvPr>
          <p:cNvSpPr txBox="1"/>
          <p:nvPr/>
        </p:nvSpPr>
        <p:spPr>
          <a:xfrm>
            <a:off x="9491028" y="3571006"/>
            <a:ext cx="1851147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STEP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CED05-B7CD-0C4B-9ED5-82B859AEA781}"/>
              </a:ext>
            </a:extLst>
          </p:cNvPr>
          <p:cNvSpPr txBox="1"/>
          <p:nvPr/>
        </p:nvSpPr>
        <p:spPr>
          <a:xfrm>
            <a:off x="9491028" y="3941272"/>
            <a:ext cx="1851147" cy="77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Questions, </a:t>
            </a:r>
          </a:p>
          <a:p>
            <a:pPr algn="r"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Next Steps and Recommendations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C7EB3-233E-1A4E-A1CA-DD540133F22C}"/>
              </a:ext>
            </a:extLst>
          </p:cNvPr>
          <p:cNvSpPr txBox="1"/>
          <p:nvPr/>
        </p:nvSpPr>
        <p:spPr>
          <a:xfrm>
            <a:off x="9491028" y="5020287"/>
            <a:ext cx="1851147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STEP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6C11B-936F-8345-AD3B-F1A9E5EC0BED}"/>
              </a:ext>
            </a:extLst>
          </p:cNvPr>
          <p:cNvSpPr txBox="1"/>
          <p:nvPr/>
        </p:nvSpPr>
        <p:spPr>
          <a:xfrm>
            <a:off x="9491028" y="5390553"/>
            <a:ext cx="1851147" cy="311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100" spc="-15" dirty="0"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pic>
        <p:nvPicPr>
          <p:cNvPr id="104" name="Google Shape;85;p13">
            <a:extLst>
              <a:ext uri="{FF2B5EF4-FFF2-40B4-BE49-F238E27FC236}">
                <a16:creationId xmlns:a16="http://schemas.microsoft.com/office/drawing/2014/main" id="{392DEF24-7001-9D4F-A133-29DF740F678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76" y="333671"/>
            <a:ext cx="1264724" cy="72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Google Shape;85;p13">
            <a:extLst>
              <a:ext uri="{FF2B5EF4-FFF2-40B4-BE49-F238E27FC236}">
                <a16:creationId xmlns:a16="http://schemas.microsoft.com/office/drawing/2014/main" id="{0C79A2B9-2986-524B-859C-7E05D3DF946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0" y="403713"/>
            <a:ext cx="1264724" cy="72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2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lum/>
          </a:blip>
          <a:srcRect/>
          <a:stretch/>
        </p:blipFill>
        <p:spPr>
          <a:xfrm rot="1339082">
            <a:off x="9135967" y="2492732"/>
            <a:ext cx="2587179" cy="2285472"/>
          </a:xfrm>
          <a:prstGeom prst="rect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971" y="1674160"/>
            <a:ext cx="1038568" cy="105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56;p42">
            <a:extLst>
              <a:ext uri="{FF2B5EF4-FFF2-40B4-BE49-F238E27FC236}">
                <a16:creationId xmlns:a16="http://schemas.microsoft.com/office/drawing/2014/main" id="{5057A5DA-7026-2A46-92BB-8782CA4E175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29" y="3328826"/>
            <a:ext cx="8676079" cy="3529174"/>
          </a:xfrm>
          <a:prstGeom prst="rect">
            <a:avLst/>
          </a:prstGeom>
          <a:noFill/>
          <a:ln>
            <a:noFill/>
          </a:ln>
          <a:effectLst>
            <a:outerShdw blurRad="57150" dist="19050" dir="93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8" name="Google Shape;359;p42">
            <a:extLst>
              <a:ext uri="{FF2B5EF4-FFF2-40B4-BE49-F238E27FC236}">
                <a16:creationId xmlns:a16="http://schemas.microsoft.com/office/drawing/2014/main" id="{DC98A66F-24AA-364B-BF0A-08102BDEE91E}"/>
              </a:ext>
            </a:extLst>
          </p:cNvPr>
          <p:cNvSpPr/>
          <p:nvPr/>
        </p:nvSpPr>
        <p:spPr>
          <a:xfrm>
            <a:off x="397818" y="4321293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Google Shape;360;p42">
            <a:extLst>
              <a:ext uri="{FF2B5EF4-FFF2-40B4-BE49-F238E27FC236}">
                <a16:creationId xmlns:a16="http://schemas.microsoft.com/office/drawing/2014/main" id="{9AF83ADC-377C-8848-A30C-9458F4B29726}"/>
              </a:ext>
            </a:extLst>
          </p:cNvPr>
          <p:cNvSpPr/>
          <p:nvPr/>
        </p:nvSpPr>
        <p:spPr>
          <a:xfrm rot="10800000">
            <a:off x="2515428" y="4321294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359;p42">
            <a:extLst>
              <a:ext uri="{FF2B5EF4-FFF2-40B4-BE49-F238E27FC236}">
                <a16:creationId xmlns:a16="http://schemas.microsoft.com/office/drawing/2014/main" id="{86676B0C-2D4B-524E-8E55-6B3F0E31E738}"/>
              </a:ext>
            </a:extLst>
          </p:cNvPr>
          <p:cNvSpPr/>
          <p:nvPr/>
        </p:nvSpPr>
        <p:spPr>
          <a:xfrm>
            <a:off x="4777640" y="4321292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360;p42">
            <a:extLst>
              <a:ext uri="{FF2B5EF4-FFF2-40B4-BE49-F238E27FC236}">
                <a16:creationId xmlns:a16="http://schemas.microsoft.com/office/drawing/2014/main" id="{5A19C312-C233-6D40-AC9A-7FEDF8B45F78}"/>
              </a:ext>
            </a:extLst>
          </p:cNvPr>
          <p:cNvSpPr/>
          <p:nvPr/>
        </p:nvSpPr>
        <p:spPr>
          <a:xfrm rot="10800000">
            <a:off x="7043198" y="4344322"/>
            <a:ext cx="1071905" cy="71578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358;p42">
            <a:extLst>
              <a:ext uri="{FF2B5EF4-FFF2-40B4-BE49-F238E27FC236}">
                <a16:creationId xmlns:a16="http://schemas.microsoft.com/office/drawing/2014/main" id="{58EFB9F9-ACE0-DF40-9A57-A49CD9FABD83}"/>
              </a:ext>
            </a:extLst>
          </p:cNvPr>
          <p:cNvSpPr txBox="1">
            <a:spLocks/>
          </p:cNvSpPr>
          <p:nvPr/>
        </p:nvSpPr>
        <p:spPr>
          <a:xfrm>
            <a:off x="-69014" y="4679185"/>
            <a:ext cx="175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887E6-606E-874C-B36E-0F31AE61C8FD}"/>
              </a:ext>
            </a:extLst>
          </p:cNvPr>
          <p:cNvSpPr/>
          <p:nvPr/>
        </p:nvSpPr>
        <p:spPr>
          <a:xfrm>
            <a:off x="160977" y="5235985"/>
            <a:ext cx="17395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kern="0" dirty="0"/>
              <a:t>Surveys Were </a:t>
            </a:r>
          </a:p>
          <a:p>
            <a:pPr algn="ctr"/>
            <a:r>
              <a:rPr lang="en-US" sz="1200" b="1" kern="0" dirty="0"/>
              <a:t>Completed </a:t>
            </a:r>
          </a:p>
          <a:p>
            <a:pPr algn="ctr"/>
            <a:r>
              <a:rPr lang="en-US" sz="1200" b="1" kern="0" dirty="0"/>
              <a:t>Before &amp;/or After the </a:t>
            </a:r>
          </a:p>
          <a:p>
            <a:pPr algn="ctr"/>
            <a:r>
              <a:rPr lang="en-US" sz="1200" b="1" kern="0" dirty="0"/>
              <a:t>Braven</a:t>
            </a:r>
          </a:p>
          <a:p>
            <a:pPr algn="ctr"/>
            <a:r>
              <a:rPr lang="en-US" sz="1200" b="1" kern="0" dirty="0"/>
              <a:t>Accelerator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BBE73-6D61-254F-A6FC-46810ADCCA72}"/>
              </a:ext>
            </a:extLst>
          </p:cNvPr>
          <p:cNvSpPr/>
          <p:nvPr/>
        </p:nvSpPr>
        <p:spPr>
          <a:xfrm>
            <a:off x="2089847" y="5247061"/>
            <a:ext cx="18998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kern="0" dirty="0"/>
              <a:t>The Following Analysis</a:t>
            </a:r>
          </a:p>
          <a:p>
            <a:pPr algn="ctr"/>
            <a:r>
              <a:rPr lang="en-US" sz="1200" b="1" kern="0" dirty="0"/>
              <a:t> is Based </a:t>
            </a:r>
          </a:p>
          <a:p>
            <a:pPr algn="ctr"/>
            <a:r>
              <a:rPr lang="en-US" sz="1200" b="1" kern="0" dirty="0"/>
              <a:t>on a </a:t>
            </a:r>
          </a:p>
          <a:p>
            <a:pPr algn="ctr"/>
            <a:r>
              <a:rPr lang="en-US" sz="1200" b="1" kern="0" dirty="0"/>
              <a:t>Subset </a:t>
            </a:r>
          </a:p>
          <a:p>
            <a:pPr algn="ctr"/>
            <a:r>
              <a:rPr lang="en-US" sz="1200" b="1" kern="0" dirty="0"/>
              <a:t>of Survey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8A563-4AD7-D149-ABB5-39C4508A4D6B}"/>
              </a:ext>
            </a:extLst>
          </p:cNvPr>
          <p:cNvSpPr/>
          <p:nvPr/>
        </p:nvSpPr>
        <p:spPr>
          <a:xfrm>
            <a:off x="1716762" y="114078"/>
            <a:ext cx="690445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rgbClr val="0070C0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Brief Overview </a:t>
            </a:r>
          </a:p>
          <a:p>
            <a:pPr algn="ctr"/>
            <a:r>
              <a:rPr lang="en-US" sz="6000" b="1" cap="none" spc="0" dirty="0">
                <a:ln w="9525">
                  <a:solidFill>
                    <a:srgbClr val="0070C0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of </a:t>
            </a:r>
          </a:p>
          <a:p>
            <a:pPr algn="ctr"/>
            <a:r>
              <a:rPr lang="en-US" sz="6000" b="1" cap="none" spc="0" dirty="0">
                <a:ln w="9525">
                  <a:solidFill>
                    <a:srgbClr val="0070C0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Survey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E7161-4917-CD4B-BC20-8B765B466442}"/>
              </a:ext>
            </a:extLst>
          </p:cNvPr>
          <p:cNvSpPr txBox="1"/>
          <p:nvPr/>
        </p:nvSpPr>
        <p:spPr>
          <a:xfrm>
            <a:off x="4157373" y="5204833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Surveys were </a:t>
            </a:r>
          </a:p>
          <a:p>
            <a:pPr algn="ctr"/>
            <a:r>
              <a:rPr lang="en-US" sz="1200" b="1" dirty="0"/>
              <a:t>Completed by </a:t>
            </a:r>
          </a:p>
          <a:p>
            <a:pPr algn="ctr"/>
            <a:r>
              <a:rPr lang="en-US" sz="1200" b="1" dirty="0"/>
              <a:t>Rutgers University-Newark </a:t>
            </a:r>
          </a:p>
          <a:p>
            <a:pPr algn="ctr"/>
            <a:r>
              <a:rPr lang="en-US" sz="1200" b="1" dirty="0"/>
              <a:t>And  </a:t>
            </a:r>
          </a:p>
          <a:p>
            <a:pPr algn="ctr"/>
            <a:r>
              <a:rPr lang="en-US" sz="1200" b="1" dirty="0"/>
              <a:t>San Jose State University</a:t>
            </a:r>
          </a:p>
          <a:p>
            <a:pPr algn="ctr"/>
            <a:r>
              <a:rPr lang="en-US" sz="1200" b="1" dirty="0"/>
              <a:t>Campus Students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70BE8A-5ECF-1648-934B-76E8167D4C3D}"/>
              </a:ext>
            </a:extLst>
          </p:cNvPr>
          <p:cNvSpPr txBox="1"/>
          <p:nvPr/>
        </p:nvSpPr>
        <p:spPr>
          <a:xfrm>
            <a:off x="6673743" y="5165485"/>
            <a:ext cx="1810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ALL Pre- and Post- </a:t>
            </a:r>
          </a:p>
          <a:p>
            <a:pPr algn="ctr"/>
            <a:r>
              <a:rPr lang="en-US" sz="1200" b="1" dirty="0"/>
              <a:t>Accelerator </a:t>
            </a:r>
          </a:p>
          <a:p>
            <a:pPr algn="ctr"/>
            <a:r>
              <a:rPr lang="en-US" sz="1200" b="1" dirty="0"/>
              <a:t>Surveys were </a:t>
            </a:r>
          </a:p>
          <a:p>
            <a:pPr algn="ctr"/>
            <a:r>
              <a:rPr lang="en-US" sz="1200" b="1" dirty="0"/>
              <a:t>Initiated/Completed </a:t>
            </a:r>
          </a:p>
          <a:p>
            <a:pPr algn="ctr"/>
            <a:r>
              <a:rPr lang="en-US" sz="1200" b="1" dirty="0"/>
              <a:t>Between August 2019 </a:t>
            </a:r>
          </a:p>
          <a:p>
            <a:pPr algn="ctr"/>
            <a:r>
              <a:rPr lang="en-US" sz="1200" b="1" dirty="0"/>
              <a:t>and February 2020</a:t>
            </a:r>
          </a:p>
        </p:txBody>
      </p:sp>
      <p:pic>
        <p:nvPicPr>
          <p:cNvPr id="16" name="Graphic 15" descr="Alarm clock">
            <a:extLst>
              <a:ext uri="{FF2B5EF4-FFF2-40B4-BE49-F238E27FC236}">
                <a16:creationId xmlns:a16="http://schemas.microsoft.com/office/drawing/2014/main" id="{95F02C2D-7CD7-5140-AF44-06874E4D3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2489" y="4458139"/>
            <a:ext cx="713600" cy="496582"/>
          </a:xfrm>
          <a:prstGeom prst="rect">
            <a:avLst/>
          </a:prstGeom>
        </p:spPr>
      </p:pic>
      <p:pic>
        <p:nvPicPr>
          <p:cNvPr id="18" name="Graphic 17" descr="Schoolhouse">
            <a:extLst>
              <a:ext uri="{FF2B5EF4-FFF2-40B4-BE49-F238E27FC236}">
                <a16:creationId xmlns:a16="http://schemas.microsoft.com/office/drawing/2014/main" id="{8906BB74-1314-8B42-A0EA-1FCD4BE4C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1788" y="4363619"/>
            <a:ext cx="763510" cy="558716"/>
          </a:xfrm>
          <a:prstGeom prst="rect">
            <a:avLst/>
          </a:prstGeom>
        </p:spPr>
      </p:pic>
      <p:pic>
        <p:nvPicPr>
          <p:cNvPr id="7" name="Graphic 6" descr="Storytelling">
            <a:extLst>
              <a:ext uri="{FF2B5EF4-FFF2-40B4-BE49-F238E27FC236}">
                <a16:creationId xmlns:a16="http://schemas.microsoft.com/office/drawing/2014/main" id="{192287EB-DD53-0748-9470-40C11A56D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155" y="4417851"/>
            <a:ext cx="821703" cy="445033"/>
          </a:xfrm>
          <a:prstGeom prst="rect">
            <a:avLst/>
          </a:prstGeom>
        </p:spPr>
      </p:pic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DBEE73AC-B9C3-AA49-AB04-243E2A8067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86384" y="4458139"/>
            <a:ext cx="706803" cy="496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185BAE-8E36-C34D-B6B6-97389E214E63}"/>
              </a:ext>
            </a:extLst>
          </p:cNvPr>
          <p:cNvSpPr txBox="1"/>
          <p:nvPr/>
        </p:nvSpPr>
        <p:spPr>
          <a:xfrm>
            <a:off x="1200340" y="6490565"/>
            <a:ext cx="557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u="sng" dirty="0"/>
              <a:t>For Reference:</a:t>
            </a:r>
          </a:p>
          <a:p>
            <a:r>
              <a:rPr lang="en-US" sz="700" dirty="0"/>
              <a:t>The Amount of Time A Survey Took to Complete Ranged from ~5 Minutes to ~3 Months. Question Raised on Data Entry/Software Error. </a:t>
            </a:r>
          </a:p>
        </p:txBody>
      </p:sp>
    </p:spTree>
    <p:extLst>
      <p:ext uri="{BB962C8B-B14F-4D97-AF65-F5344CB8AC3E}">
        <p14:creationId xmlns:p14="http://schemas.microsoft.com/office/powerpoint/2010/main" val="191887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9"/>
          <p:cNvSpPr txBox="1">
            <a:spLocks noGrp="1"/>
          </p:cNvSpPr>
          <p:nvPr>
            <p:ph type="title"/>
          </p:nvPr>
        </p:nvSpPr>
        <p:spPr>
          <a:xfrm>
            <a:off x="2186099" y="2592074"/>
            <a:ext cx="25072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283</a:t>
            </a:r>
            <a:endParaRPr dirty="0"/>
          </a:p>
        </p:txBody>
      </p:sp>
      <p:pic>
        <p:nvPicPr>
          <p:cNvPr id="960" name="Google Shape;960;p59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11072650" y="4976648"/>
            <a:ext cx="921233" cy="30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9">
            <a:hlinkClick r:id="" action="ppaction://hlinkshowjump?jump=nextslide"/>
          </p:cNvPr>
          <p:cNvSpPr/>
          <p:nvPr/>
        </p:nvSpPr>
        <p:spPr>
          <a:xfrm rot="-5400000">
            <a:off x="11461881" y="6357615"/>
            <a:ext cx="291396" cy="356316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3" name="Google Shape;963;p59"/>
          <p:cNvSpPr txBox="1">
            <a:spLocks noGrp="1"/>
          </p:cNvSpPr>
          <p:nvPr>
            <p:ph type="subTitle" idx="1"/>
          </p:nvPr>
        </p:nvSpPr>
        <p:spPr>
          <a:xfrm>
            <a:off x="5524100" y="2835411"/>
            <a:ext cx="32624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2000" dirty="0"/>
              <a:t>Total Survey Participants</a:t>
            </a:r>
            <a:endParaRPr sz="2000" dirty="0"/>
          </a:p>
        </p:txBody>
      </p:sp>
      <p:sp>
        <p:nvSpPr>
          <p:cNvPr id="964" name="Google Shape;964;p59"/>
          <p:cNvSpPr txBox="1">
            <a:spLocks noGrp="1"/>
          </p:cNvSpPr>
          <p:nvPr>
            <p:ph type="subTitle" idx="2"/>
          </p:nvPr>
        </p:nvSpPr>
        <p:spPr>
          <a:xfrm>
            <a:off x="5524100" y="4330498"/>
            <a:ext cx="32624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SzPts val="1100"/>
            </a:pPr>
            <a:r>
              <a:rPr lang="en-US" sz="1600" dirty="0"/>
              <a:t>Only 202 Participants Completed Both the Pre- and Post-Accelerator Survey. Analysis Will Be Primarily Based Around This Demographic </a:t>
            </a:r>
            <a:endParaRPr sz="1600" dirty="0"/>
          </a:p>
        </p:txBody>
      </p:sp>
      <p:sp>
        <p:nvSpPr>
          <p:cNvPr id="965" name="Google Shape;965;p59"/>
          <p:cNvSpPr txBox="1">
            <a:spLocks noGrp="1"/>
          </p:cNvSpPr>
          <p:nvPr>
            <p:ph type="title" idx="3"/>
          </p:nvPr>
        </p:nvSpPr>
        <p:spPr>
          <a:xfrm>
            <a:off x="2040166" y="4294744"/>
            <a:ext cx="250720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202</a:t>
            </a:r>
            <a:endParaRPr dirty="0"/>
          </a:p>
        </p:txBody>
      </p:sp>
      <p:sp>
        <p:nvSpPr>
          <p:cNvPr id="966" name="Google Shape;966;p59"/>
          <p:cNvSpPr txBox="1">
            <a:spLocks noGrp="1"/>
          </p:cNvSpPr>
          <p:nvPr>
            <p:ph type="subTitle" idx="4"/>
          </p:nvPr>
        </p:nvSpPr>
        <p:spPr>
          <a:xfrm>
            <a:off x="1248839" y="5797049"/>
            <a:ext cx="7902360" cy="9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SzPts val="1100"/>
            </a:pPr>
            <a:r>
              <a:rPr lang="en-US" sz="900" dirty="0"/>
              <a:t>246 Participants Completed the Pre-Accelerator Survey, Where 44 Participants Did Not Take the Post-Accelerator Survey </a:t>
            </a:r>
          </a:p>
          <a:p>
            <a:pPr marL="0" indent="0" algn="ctr">
              <a:buSzPts val="1100"/>
            </a:pPr>
            <a:r>
              <a:rPr lang="en-US" sz="900" dirty="0"/>
              <a:t>239 Participants Completed the Post-Accelerator Survey, Where 37 Participants Did Not Take the Pre-Accelerator Survey</a:t>
            </a:r>
          </a:p>
          <a:p>
            <a:pPr marL="0" indent="0" algn="ctr">
              <a:buSzPts val="1100"/>
            </a:pPr>
            <a:r>
              <a:rPr lang="en-US" sz="900" dirty="0"/>
              <a:t>The 202 Students Who Initiated/Completed Both Surveys, Did So Between August 2019 – December 2019</a:t>
            </a:r>
            <a:endParaRPr sz="900" dirty="0"/>
          </a:p>
        </p:txBody>
      </p:sp>
      <p:sp>
        <p:nvSpPr>
          <p:cNvPr id="968" name="Google Shape;968;p59"/>
          <p:cNvSpPr/>
          <p:nvPr/>
        </p:nvSpPr>
        <p:spPr>
          <a:xfrm>
            <a:off x="2186099" y="3580074"/>
            <a:ext cx="2215336" cy="82700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9" name="Google Shape;969;p59"/>
          <p:cNvSpPr/>
          <p:nvPr/>
        </p:nvSpPr>
        <p:spPr>
          <a:xfrm rot="10800000">
            <a:off x="2186099" y="5322147"/>
            <a:ext cx="2215336" cy="82700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4" name="Google Shape;974;p59">
            <a:hlinkClick r:id="rId4" action="ppaction://hlinksldjump"/>
          </p:cNvPr>
          <p:cNvSpPr/>
          <p:nvPr/>
        </p:nvSpPr>
        <p:spPr>
          <a:xfrm>
            <a:off x="1342859" y="4079891"/>
            <a:ext cx="3262400" cy="1417706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88" name="Google Shape;988;p59"/>
          <p:cNvSpPr/>
          <p:nvPr/>
        </p:nvSpPr>
        <p:spPr>
          <a:xfrm rot="-5400000">
            <a:off x="4923210" y="3213728"/>
            <a:ext cx="370975" cy="45362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9" name="Google Shape;989;p59"/>
          <p:cNvSpPr/>
          <p:nvPr/>
        </p:nvSpPr>
        <p:spPr>
          <a:xfrm rot="-5400000">
            <a:off x="4923209" y="4561930"/>
            <a:ext cx="370975" cy="45362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0" name="Google Shape;990;p59"/>
          <p:cNvSpPr/>
          <p:nvPr/>
        </p:nvSpPr>
        <p:spPr>
          <a:xfrm rot="-5400000">
            <a:off x="1743625" y="5993951"/>
            <a:ext cx="175844" cy="265331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2EA099-C114-D34F-B04F-4D035D6AECAA}"/>
              </a:ext>
            </a:extLst>
          </p:cNvPr>
          <p:cNvSpPr/>
          <p:nvPr/>
        </p:nvSpPr>
        <p:spPr>
          <a:xfrm>
            <a:off x="754206" y="731584"/>
            <a:ext cx="90166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glow rad="228600">
                    <a:srgbClr val="0070C0">
                      <a:alpha val="40000"/>
                    </a:srgbClr>
                  </a:glow>
                  <a:outerShdw blurRad="50800" dist="38100" dir="13500000" algn="br" rotWithShape="0">
                    <a:schemeClr val="tx1">
                      <a:alpha val="40000"/>
                    </a:schemeClr>
                  </a:outerShdw>
                </a:effectLst>
              </a:rPr>
              <a:t>Brief Overview </a:t>
            </a:r>
          </a:p>
          <a:p>
            <a:pPr lvl="0" algn="ctr"/>
            <a:r>
              <a:rPr lang="en-US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glow rad="228600">
                    <a:srgbClr val="0070C0">
                      <a:alpha val="40000"/>
                    </a:srgbClr>
                  </a:glow>
                  <a:outerShdw blurRad="50800" dist="38100" dir="13500000" algn="br" rotWithShape="0">
                    <a:schemeClr val="tx1">
                      <a:alpha val="40000"/>
                    </a:schemeClr>
                  </a:outerShdw>
                </a:effectLst>
              </a:rPr>
              <a:t>of </a:t>
            </a:r>
          </a:p>
          <a:p>
            <a:pPr lvl="0" algn="ctr"/>
            <a:r>
              <a:rPr lang="en-US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glow rad="228600">
                    <a:srgbClr val="0070C0">
                      <a:alpha val="40000"/>
                    </a:srgbClr>
                  </a:glow>
                  <a:outerShdw blurRad="50800" dist="38100" dir="13500000" algn="br" rotWithShape="0">
                    <a:schemeClr val="tx1">
                      <a:alpha val="40000"/>
                    </a:schemeClr>
                  </a:outerShdw>
                </a:effectLst>
              </a:rPr>
              <a:t>Survey Data Continued… </a:t>
            </a:r>
          </a:p>
        </p:txBody>
      </p:sp>
      <p:sp>
        <p:nvSpPr>
          <p:cNvPr id="21" name="Google Shape;990;p59">
            <a:extLst>
              <a:ext uri="{FF2B5EF4-FFF2-40B4-BE49-F238E27FC236}">
                <a16:creationId xmlns:a16="http://schemas.microsoft.com/office/drawing/2014/main" id="{4019C0F7-B78D-914D-8A06-843D7C4DCC50}"/>
              </a:ext>
            </a:extLst>
          </p:cNvPr>
          <p:cNvSpPr/>
          <p:nvPr/>
        </p:nvSpPr>
        <p:spPr>
          <a:xfrm rot="-5400000">
            <a:off x="1743625" y="6191284"/>
            <a:ext cx="175844" cy="265331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7" name="Google Shape;867;p56">
            <a:hlinkClick r:id="rId4" action="ppaction://hlinksldjump"/>
            <a:extLst>
              <a:ext uri="{FF2B5EF4-FFF2-40B4-BE49-F238E27FC236}">
                <a16:creationId xmlns:a16="http://schemas.microsoft.com/office/drawing/2014/main" id="{C6714CB6-29FC-FE4A-ADB1-A58AC5A85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10433201" y="-526763"/>
            <a:ext cx="1518464" cy="28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EE135-85AB-D34E-88BC-67B5B67779F0}"/>
              </a:ext>
            </a:extLst>
          </p:cNvPr>
          <p:cNvSpPr txBox="1"/>
          <p:nvPr/>
        </p:nvSpPr>
        <p:spPr>
          <a:xfrm>
            <a:off x="10687987" y="509666"/>
            <a:ext cx="1506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This Analysis </a:t>
            </a:r>
          </a:p>
          <a:p>
            <a:pPr algn="ctr"/>
            <a:r>
              <a:rPr lang="en-US" sz="1200" dirty="0"/>
              <a:t>Will Focus on </a:t>
            </a:r>
          </a:p>
          <a:p>
            <a:pPr algn="ctr"/>
            <a:r>
              <a:rPr lang="en-US" sz="1200" dirty="0"/>
              <a:t>202 Pre &amp; </a:t>
            </a:r>
          </a:p>
          <a:p>
            <a:pPr algn="ctr"/>
            <a:r>
              <a:rPr lang="en-US" sz="1200" dirty="0"/>
              <a:t>Post Survey Takers</a:t>
            </a:r>
          </a:p>
        </p:txBody>
      </p:sp>
      <p:sp>
        <p:nvSpPr>
          <p:cNvPr id="29" name="Google Shape;869;p56">
            <a:hlinkClick r:id="rId4" action="ppaction://hlinksldjump"/>
            <a:extLst>
              <a:ext uri="{FF2B5EF4-FFF2-40B4-BE49-F238E27FC236}">
                <a16:creationId xmlns:a16="http://schemas.microsoft.com/office/drawing/2014/main" id="{92B1E292-8B9E-D148-824E-E886AFCD42AE}"/>
              </a:ext>
            </a:extLst>
          </p:cNvPr>
          <p:cNvSpPr/>
          <p:nvPr/>
        </p:nvSpPr>
        <p:spPr>
          <a:xfrm>
            <a:off x="10444928" y="382365"/>
            <a:ext cx="1985732" cy="1271637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DA1F3-B819-AC4B-9CE6-15731B7AEB8C}"/>
              </a:ext>
            </a:extLst>
          </p:cNvPr>
          <p:cNvSpPr txBox="1"/>
          <p:nvPr/>
        </p:nvSpPr>
        <p:spPr>
          <a:xfrm>
            <a:off x="4613273" y="5910972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For Reference:</a:t>
            </a:r>
          </a:p>
        </p:txBody>
      </p:sp>
    </p:spTree>
    <p:extLst>
      <p:ext uri="{BB962C8B-B14F-4D97-AF65-F5344CB8AC3E}">
        <p14:creationId xmlns:p14="http://schemas.microsoft.com/office/powerpoint/2010/main" val="125443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t="10992"/>
          <a:stretch/>
        </p:blipFill>
        <p:spPr>
          <a:xfrm>
            <a:off x="6271401" y="1402467"/>
            <a:ext cx="4788300" cy="498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 rotWithShape="1">
          <a:blip r:embed="rId4">
            <a:alphaModFix/>
          </a:blip>
          <a:srcRect t="5800" b="2858"/>
          <a:stretch/>
        </p:blipFill>
        <p:spPr>
          <a:xfrm>
            <a:off x="340300" y="1402467"/>
            <a:ext cx="6475733" cy="526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/>
          <p:nvPr/>
        </p:nvSpPr>
        <p:spPr>
          <a:xfrm>
            <a:off x="2578308" y="2747197"/>
            <a:ext cx="2158584" cy="265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4" name="Google Shape;234;p38"/>
          <p:cNvSpPr/>
          <p:nvPr/>
        </p:nvSpPr>
        <p:spPr>
          <a:xfrm>
            <a:off x="2578308" y="4564963"/>
            <a:ext cx="2338466" cy="25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1417600" y="510201"/>
            <a:ext cx="93568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>
              <a:buClrTx/>
              <a:buSzTx/>
            </a:pPr>
            <a:r>
              <a:rPr lang="en-US" sz="4000" kern="1200" dirty="0">
                <a:ln w="9525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glow rad="228600">
                    <a:srgbClr val="0070C0">
                      <a:alpha val="40000"/>
                    </a:srgbClr>
                  </a:glow>
                  <a:outerShdw blurRad="50800" dist="38100" dir="13500000" algn="br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+mn-ea"/>
                <a:cs typeface="+mn-cs"/>
              </a:rPr>
              <a:t>Final Overview of Survey Data!</a:t>
            </a:r>
            <a:endParaRPr lang="en-US" kern="1200" dirty="0">
              <a:ln w="9525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  <a:effectLst>
                <a:glow rad="228600">
                  <a:srgbClr val="0070C0">
                    <a:alpha val="40000"/>
                  </a:srgbClr>
                </a:glow>
                <a:outerShdw blurRad="50800" dist="38100" dir="13500000" algn="br" rotWithShape="0">
                  <a:srgbClr val="000000">
                    <a:alpha val="40000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236" name="Google Shape;236;p38">
            <a:hlinkClick r:id="rId5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060313" y="2546362"/>
            <a:ext cx="3259200" cy="6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College Sites</a:t>
            </a:r>
            <a:endParaRPr dirty="0"/>
          </a:p>
        </p:txBody>
      </p:sp>
      <p:sp>
        <p:nvSpPr>
          <p:cNvPr id="237" name="Google Shape;237;p38">
            <a:hlinkClick r:id="rId5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948425" y="2906363"/>
            <a:ext cx="3259200" cy="9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600" i="1" dirty="0"/>
              <a:t>Rutgers University-Newark </a:t>
            </a:r>
            <a:r>
              <a:rPr lang="en" sz="1600" dirty="0"/>
              <a:t>Had </a:t>
            </a:r>
            <a:r>
              <a:rPr lang="en" sz="2000" b="1" dirty="0"/>
              <a:t>62 </a:t>
            </a:r>
            <a:r>
              <a:rPr lang="en" sz="1600" dirty="0"/>
              <a:t>Survey Participants</a:t>
            </a:r>
          </a:p>
          <a:p>
            <a:pPr marL="0" indent="0"/>
            <a:endParaRPr lang="en" sz="1600" dirty="0"/>
          </a:p>
          <a:p>
            <a:pPr marL="0" indent="0"/>
            <a:r>
              <a:rPr lang="en" sz="1600" i="1" dirty="0"/>
              <a:t>San Jose State University </a:t>
            </a:r>
            <a:r>
              <a:rPr lang="en" sz="1600" dirty="0"/>
              <a:t>Had </a:t>
            </a:r>
            <a:r>
              <a:rPr lang="en" sz="2000" b="1" dirty="0"/>
              <a:t>140 </a:t>
            </a:r>
            <a:r>
              <a:rPr lang="en" sz="1600" dirty="0"/>
              <a:t>Survey Participants</a:t>
            </a:r>
          </a:p>
          <a:p>
            <a:pPr marL="0" indent="0"/>
            <a:endParaRPr lang="en" dirty="0"/>
          </a:p>
        </p:txBody>
      </p:sp>
      <p:sp>
        <p:nvSpPr>
          <p:cNvPr id="240" name="Google Shape;240;p38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152593" y="4345819"/>
            <a:ext cx="3259200" cy="6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Fields of Study</a:t>
            </a:r>
            <a:endParaRPr dirty="0"/>
          </a:p>
        </p:txBody>
      </p:sp>
      <p:sp>
        <p:nvSpPr>
          <p:cNvPr id="241" name="Google Shape;241;p38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2039121" y="4751363"/>
            <a:ext cx="3259200" cy="9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b="1" dirty="0"/>
              <a:t>50</a:t>
            </a:r>
            <a:r>
              <a:rPr lang="en" sz="1600" dirty="0"/>
              <a:t> Different College Majors</a:t>
            </a:r>
          </a:p>
          <a:p>
            <a:pPr marL="0" indent="0">
              <a:buSzPts val="1100"/>
            </a:pPr>
            <a:endParaRPr lang="en" dirty="0"/>
          </a:p>
          <a:p>
            <a:pPr marL="0" indent="0">
              <a:buSzPts val="1100"/>
            </a:pPr>
            <a:r>
              <a:rPr lang="en" sz="1000" b="1" u="sng" dirty="0"/>
              <a:t>Insight:</a:t>
            </a:r>
          </a:p>
          <a:p>
            <a:pPr marL="0" indent="0">
              <a:buSzPts val="1100"/>
            </a:pPr>
            <a:r>
              <a:rPr lang="en" sz="900" dirty="0"/>
              <a:t>Most Common Majors Were: Business Management/Administration; Psychology; Biology; Communications; Computer Science</a:t>
            </a:r>
            <a:endParaRPr sz="100" dirty="0"/>
          </a:p>
        </p:txBody>
      </p:sp>
      <p:pic>
        <p:nvPicPr>
          <p:cNvPr id="244" name="Google Shape;244;p38">
            <a:hlinkClick r:id="" action="ppaction://noaction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46753" y="4776237"/>
            <a:ext cx="1638797" cy="179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>
            <a:hlinkClick r:id="" action="ppaction://noaction"/>
          </p:cNvPr>
          <p:cNvSpPr/>
          <p:nvPr/>
        </p:nvSpPr>
        <p:spPr>
          <a:xfrm rot="-5895391">
            <a:off x="10832845" y="5180469"/>
            <a:ext cx="259124" cy="316856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46" name="Google Shape;246;p3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10397862" y="5457576"/>
            <a:ext cx="1221092" cy="4793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/>
              <a:t>Braven</a:t>
            </a:r>
            <a:br>
              <a:rPr lang="en" sz="1200" dirty="0"/>
            </a:br>
            <a:r>
              <a:rPr lang="en" sz="1200" dirty="0"/>
              <a:t>Coursework Analysis</a:t>
            </a:r>
            <a:endParaRPr sz="1200" dirty="0"/>
          </a:p>
        </p:txBody>
      </p:sp>
      <p:sp>
        <p:nvSpPr>
          <p:cNvPr id="247" name="Google Shape;247;p38">
            <a:hlinkClick r:id="" action="ppaction://noaction"/>
          </p:cNvPr>
          <p:cNvSpPr/>
          <p:nvPr/>
        </p:nvSpPr>
        <p:spPr>
          <a:xfrm>
            <a:off x="10641343" y="5109203"/>
            <a:ext cx="642133" cy="459389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D3ED6ED-928F-BE4E-B6FC-98F6C7AE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19" y="2747197"/>
            <a:ext cx="3971663" cy="210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5AE0FF-236A-BD40-A348-D120CD696932}"/>
              </a:ext>
            </a:extLst>
          </p:cNvPr>
          <p:cNvSpPr/>
          <p:nvPr/>
        </p:nvSpPr>
        <p:spPr>
          <a:xfrm>
            <a:off x="6679719" y="5592776"/>
            <a:ext cx="36317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ts val="1100"/>
            </a:pPr>
            <a:r>
              <a:rPr lang="en-US" sz="800" b="1" u="sng" dirty="0"/>
              <a:t>Insight:</a:t>
            </a:r>
          </a:p>
          <a:p>
            <a:pPr algn="ctr">
              <a:buSzPts val="1100"/>
            </a:pPr>
            <a:r>
              <a:rPr lang="en-US" sz="800" dirty="0"/>
              <a:t>There’s One Category Titled [Other] Which Consisted of 12 College Majors. I’m Unsure if These Majors Were Included in the Overall College Major Category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63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2F08E-AC69-FA43-A82E-90CE80B0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3708397"/>
            <a:ext cx="1241238" cy="1096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CCD8F-ACCC-3F41-B20A-37234F780BFA}"/>
              </a:ext>
            </a:extLst>
          </p:cNvPr>
          <p:cNvSpPr txBox="1"/>
          <p:nvPr/>
        </p:nvSpPr>
        <p:spPr>
          <a:xfrm>
            <a:off x="843440" y="123110"/>
            <a:ext cx="10505119" cy="144655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spc="-290" dirty="0">
                <a:solidFill>
                  <a:schemeClr val="tx2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Braven Coursework   +   Time Completion</a:t>
            </a:r>
          </a:p>
          <a:p>
            <a:pPr algn="ctr"/>
            <a:r>
              <a:rPr lang="en-US" sz="4400" b="1" spc="-290" dirty="0">
                <a:solidFill>
                  <a:schemeClr val="tx2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Compared to Other Courses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56049-5634-4941-8CA5-69B77F68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4805364"/>
            <a:ext cx="4679576" cy="2052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AEFA2-9F6D-0E4E-B698-C7FB627677D1}"/>
              </a:ext>
            </a:extLst>
          </p:cNvPr>
          <p:cNvSpPr txBox="1"/>
          <p:nvPr/>
        </p:nvSpPr>
        <p:spPr>
          <a:xfrm>
            <a:off x="1121750" y="1919087"/>
            <a:ext cx="471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Total Students by Coursework Completion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8D372A-1872-DB43-842A-6D683602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4" y="2288419"/>
            <a:ext cx="6712038" cy="3290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1E29D-0707-BA40-970D-62DCC5D71817}"/>
              </a:ext>
            </a:extLst>
          </p:cNvPr>
          <p:cNvSpPr txBox="1"/>
          <p:nvPr/>
        </p:nvSpPr>
        <p:spPr>
          <a:xfrm>
            <a:off x="121024" y="5568921"/>
            <a:ext cx="6712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solidFill>
                  <a:schemeClr val="tx2"/>
                </a:solidFill>
              </a:rPr>
              <a:t>Insight: 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Students Recorded the Average Amount of Time They Were Likely to Spend on Completing Braven Coursework In Comparison to Their Other Courses via 5 Answers, spanning from Far Less than Other Courses-  to - Far More than Other Courses.</a:t>
            </a:r>
          </a:p>
          <a:p>
            <a:pPr algn="ctr"/>
            <a:endParaRPr lang="en-US" sz="1000" dirty="0">
              <a:solidFill>
                <a:schemeClr val="tx2"/>
              </a:solidFill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30% Of Students Feels Braven Coursework Took Somewhat More Time than it Would to Complete Their Other Coursework,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While 6% of Students Feels Braven Coursework takes Far Less time to Complete than their Other Courses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D33E7-83A4-134B-A6EC-31E72681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538" y="3708398"/>
            <a:ext cx="1241238" cy="10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8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44E22-4E57-1C44-ADFB-B2F6FA98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7" y="3407281"/>
            <a:ext cx="1666858" cy="1323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00D7A-24C7-B347-9726-56742E2574E4}"/>
              </a:ext>
            </a:extLst>
          </p:cNvPr>
          <p:cNvSpPr txBox="1"/>
          <p:nvPr/>
        </p:nvSpPr>
        <p:spPr>
          <a:xfrm>
            <a:off x="699330" y="149273"/>
            <a:ext cx="10793339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tx2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Braven Coursework   +   Challenge/Complexity </a:t>
            </a:r>
          </a:p>
          <a:p>
            <a:pPr algn="ctr"/>
            <a:r>
              <a:rPr lang="en-US" sz="4000" b="1" spc="-290" dirty="0">
                <a:solidFill>
                  <a:schemeClr val="tx2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Compared to Other Courses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41339-F6E5-D44C-9031-0F70AA4B3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7" y="4739649"/>
            <a:ext cx="4593420" cy="1855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52FEC-7726-1A44-A7DE-04928AD4F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725" y="1779693"/>
            <a:ext cx="6783051" cy="4103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F1F49-92F3-CB47-8CE8-97752E9AD0D7}"/>
              </a:ext>
            </a:extLst>
          </p:cNvPr>
          <p:cNvSpPr txBox="1"/>
          <p:nvPr/>
        </p:nvSpPr>
        <p:spPr>
          <a:xfrm>
            <a:off x="5075916" y="1525363"/>
            <a:ext cx="655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Coursework Challenge and Complexity Compared to Other Courses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3E6C-B3F1-EE43-A293-B2F1B1D886CB}"/>
              </a:ext>
            </a:extLst>
          </p:cNvPr>
          <p:cNvSpPr txBox="1"/>
          <p:nvPr/>
        </p:nvSpPr>
        <p:spPr>
          <a:xfrm>
            <a:off x="6491972" y="2742095"/>
            <a:ext cx="8963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63 Students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31%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AD577-09EE-E24C-B920-D8382539FF16}"/>
              </a:ext>
            </a:extLst>
          </p:cNvPr>
          <p:cNvSpPr txBox="1"/>
          <p:nvPr/>
        </p:nvSpPr>
        <p:spPr>
          <a:xfrm>
            <a:off x="6491972" y="4751342"/>
            <a:ext cx="8963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48 Students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24%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68425-9067-CB47-BD68-933A6843708E}"/>
              </a:ext>
            </a:extLst>
          </p:cNvPr>
          <p:cNvSpPr txBox="1"/>
          <p:nvPr/>
        </p:nvSpPr>
        <p:spPr>
          <a:xfrm>
            <a:off x="9259157" y="3495618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44 Students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 22 %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1F478-EE73-D54B-90A4-857DC1D03924}"/>
              </a:ext>
            </a:extLst>
          </p:cNvPr>
          <p:cNvSpPr txBox="1"/>
          <p:nvPr/>
        </p:nvSpPr>
        <p:spPr>
          <a:xfrm>
            <a:off x="10740539" y="3495618"/>
            <a:ext cx="7521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35 Students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17%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0FC1F-A843-4447-8667-A4AC15276EC1}"/>
              </a:ext>
            </a:extLst>
          </p:cNvPr>
          <p:cNvSpPr txBox="1"/>
          <p:nvPr/>
        </p:nvSpPr>
        <p:spPr>
          <a:xfrm>
            <a:off x="9959210" y="5455366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12 Students or 6%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CDBDC-58D7-594D-9A4C-1A562DC06175}"/>
              </a:ext>
            </a:extLst>
          </p:cNvPr>
          <p:cNvSpPr/>
          <p:nvPr/>
        </p:nvSpPr>
        <p:spPr>
          <a:xfrm>
            <a:off x="5182121" y="59747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b="1" u="sng" dirty="0">
                <a:solidFill>
                  <a:schemeClr val="tx2"/>
                </a:solidFill>
              </a:rPr>
              <a:t>Insight: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Students Recorded the Level of Difficulty they faced Completing Braven Coursework in Comparison to their other Coursework via 5 Answers, Scaled From Far Less than Other Courses – to - Far More Challenging than Other Courses.</a:t>
            </a:r>
          </a:p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31% Of Students Feels Braven Coursework Was About the Same Difficulty as their Other Courses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While 6% of Students Feels Braven Coursework is Far More Challenging than Other Courses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D5DFD4-9BB7-854E-B85B-9CB7D679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46" y="3495618"/>
            <a:ext cx="1666858" cy="12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2C852-3F5E-7747-B591-5CE1573E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00" y="475450"/>
            <a:ext cx="9356800" cy="763600"/>
          </a:xfrm>
        </p:spPr>
        <p:txBody>
          <a:bodyPr/>
          <a:lstStyle/>
          <a:p>
            <a:pPr lvl="0"/>
            <a:r>
              <a:rPr lang="en-US" kern="1200" spc="-290">
                <a:solidFill>
                  <a:srgbClr val="111340"/>
                </a:solidFill>
                <a:effectLst>
                  <a:glow rad="228600">
                    <a:srgbClr val="4376BD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ea typeface="+mn-ea"/>
                <a:cs typeface="Poppins" pitchFamily="2" charset="77"/>
              </a:rPr>
              <a:t>Distribution of Coursework Experience Across Sites</a:t>
            </a:r>
            <a:endParaRPr lang="en-US" kern="1200" spc="-290" dirty="0">
              <a:solidFill>
                <a:srgbClr val="111340"/>
              </a:solidFill>
              <a:effectLst>
                <a:glow rad="228600">
                  <a:srgbClr val="4376BD">
                    <a:satMod val="175000"/>
                    <a:alpha val="40000"/>
                  </a:srgbClr>
                </a:glow>
              </a:effectLst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6554F-55D0-0F49-9508-E9661F290736}"/>
              </a:ext>
            </a:extLst>
          </p:cNvPr>
          <p:cNvSpPr/>
          <p:nvPr/>
        </p:nvSpPr>
        <p:spPr>
          <a:xfrm>
            <a:off x="1043073" y="5999807"/>
            <a:ext cx="973512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u="sng" dirty="0"/>
              <a:t>For Reference</a:t>
            </a:r>
          </a:p>
          <a:p>
            <a:pPr algn="ctr"/>
            <a:r>
              <a:rPr lang="en-US" sz="700" dirty="0"/>
              <a:t>Students Recorded the Average Amount of Time They Were Likely to Spend on Completing Braven Coursework In Comparison to Their Other Courses via 5 Answers, spanning from Far Less than Other Courses-  to - Far More than Other Courses.</a:t>
            </a:r>
          </a:p>
          <a:p>
            <a:pPr algn="ctr"/>
            <a:endParaRPr lang="en-US" sz="700" dirty="0"/>
          </a:p>
          <a:p>
            <a:pPr algn="ctr"/>
            <a:r>
              <a:rPr lang="en-US" sz="700" dirty="0"/>
              <a:t>Students Recorded the Level of Difficulty they faced Completing Braven Coursework in Comparison to their other Coursework via 5 Answers, Scaled From Far Less than Other Courses – to - Far More Challenging than Other Courses.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8794C-AC6E-714F-8B4D-9450A0EA895F}"/>
              </a:ext>
            </a:extLst>
          </p:cNvPr>
          <p:cNvSpPr/>
          <p:nvPr/>
        </p:nvSpPr>
        <p:spPr>
          <a:xfrm>
            <a:off x="6003637" y="166527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Coursework Challenge and Complexity By Site/Campus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57F194-2CF3-1B4D-AEBC-6691F343E64C}"/>
              </a:ext>
            </a:extLst>
          </p:cNvPr>
          <p:cNvSpPr/>
          <p:nvPr/>
        </p:nvSpPr>
        <p:spPr>
          <a:xfrm>
            <a:off x="92363" y="166526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Coursework Time Completion By Site/Campus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402C48-A015-3D42-B84C-A5BF9FC7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46" y="4985665"/>
            <a:ext cx="1383782" cy="414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B406AB-29DF-6C4D-97DA-C0407CF621C8}"/>
              </a:ext>
            </a:extLst>
          </p:cNvPr>
          <p:cNvSpPr txBox="1"/>
          <p:nvPr/>
        </p:nvSpPr>
        <p:spPr>
          <a:xfrm>
            <a:off x="2928089" y="5443654"/>
            <a:ext cx="5965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u="sng" dirty="0"/>
              <a:t>Insight:</a:t>
            </a:r>
          </a:p>
          <a:p>
            <a:pPr algn="ctr"/>
            <a:r>
              <a:rPr lang="en-US" sz="800" dirty="0"/>
              <a:t>While SJSU Has Significantly More Students, Despite this, the Trend Regarding Coursework Appears the Same for Both Sites.</a:t>
            </a:r>
          </a:p>
        </p:txBody>
      </p:sp>
      <p:pic>
        <p:nvPicPr>
          <p:cNvPr id="21" name="Google Shape;244;p38">
            <a:hlinkClick r:id="" action="ppaction://noaction"/>
            <a:extLst>
              <a:ext uri="{FF2B5EF4-FFF2-40B4-BE49-F238E27FC236}">
                <a16:creationId xmlns:a16="http://schemas.microsoft.com/office/drawing/2014/main" id="{CC393D38-DC9F-874D-B175-E50AF64830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495413">
            <a:off x="11199920" y="5593897"/>
            <a:ext cx="853811" cy="12335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47;p38">
            <a:hlinkClick r:id="" action="ppaction://noaction"/>
            <a:extLst>
              <a:ext uri="{FF2B5EF4-FFF2-40B4-BE49-F238E27FC236}">
                <a16:creationId xmlns:a16="http://schemas.microsoft.com/office/drawing/2014/main" id="{0B0C04D8-EC77-EF4C-A145-7C6095E4A6AC}"/>
              </a:ext>
            </a:extLst>
          </p:cNvPr>
          <p:cNvSpPr/>
          <p:nvPr/>
        </p:nvSpPr>
        <p:spPr>
          <a:xfrm>
            <a:off x="11202966" y="5782208"/>
            <a:ext cx="642133" cy="459389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245;p38">
            <a:hlinkClick r:id="" action="ppaction://noaction"/>
            <a:extLst>
              <a:ext uri="{FF2B5EF4-FFF2-40B4-BE49-F238E27FC236}">
                <a16:creationId xmlns:a16="http://schemas.microsoft.com/office/drawing/2014/main" id="{339BE969-2F36-BF4C-AD8F-408A3DE205B3}"/>
              </a:ext>
            </a:extLst>
          </p:cNvPr>
          <p:cNvSpPr/>
          <p:nvPr/>
        </p:nvSpPr>
        <p:spPr>
          <a:xfrm rot="14572994">
            <a:off x="11493251" y="5920102"/>
            <a:ext cx="211872" cy="244069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D6B07F-11A6-BB4C-B688-EDFF35967228}"/>
              </a:ext>
            </a:extLst>
          </p:cNvPr>
          <p:cNvSpPr/>
          <p:nvPr/>
        </p:nvSpPr>
        <p:spPr>
          <a:xfrm rot="19711884">
            <a:off x="11272322" y="6182812"/>
            <a:ext cx="7978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Job Search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0BB1A-0642-9041-88EA-B16521DB5A5F}"/>
              </a:ext>
            </a:extLst>
          </p:cNvPr>
          <p:cNvSpPr txBox="1"/>
          <p:nvPr/>
        </p:nvSpPr>
        <p:spPr>
          <a:xfrm>
            <a:off x="8959273" y="4007741"/>
            <a:ext cx="184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287BA49-A470-3744-8F76-ED2A369BD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7" y="2003841"/>
            <a:ext cx="5384799" cy="29818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E978FE-373D-6749-A817-E0CB5F00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73" y="2003841"/>
            <a:ext cx="5384799" cy="29818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00F2F4-C111-D741-9E09-ADA4A8BEE770}"/>
              </a:ext>
            </a:extLst>
          </p:cNvPr>
          <p:cNvSpPr txBox="1"/>
          <p:nvPr/>
        </p:nvSpPr>
        <p:spPr>
          <a:xfrm>
            <a:off x="950709" y="4053344"/>
            <a:ext cx="184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14B859-99BC-194D-AC7E-2C3C414BF9A1}"/>
              </a:ext>
            </a:extLst>
          </p:cNvPr>
          <p:cNvSpPr txBox="1"/>
          <p:nvPr/>
        </p:nvSpPr>
        <p:spPr>
          <a:xfrm>
            <a:off x="11388437" y="4145677"/>
            <a:ext cx="184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548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FFBCEE9-421C-174C-8125-446F37A86148}"/>
              </a:ext>
            </a:extLst>
          </p:cNvPr>
          <p:cNvSpPr/>
          <p:nvPr/>
        </p:nvSpPr>
        <p:spPr>
          <a:xfrm rot="21151489" flipH="1">
            <a:off x="6134849" y="3124192"/>
            <a:ext cx="6697100" cy="1907765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6921C12B-138B-EB44-9587-D1BD2CB4DA09}"/>
              </a:ext>
            </a:extLst>
          </p:cNvPr>
          <p:cNvSpPr/>
          <p:nvPr/>
        </p:nvSpPr>
        <p:spPr>
          <a:xfrm rot="19869645" flipH="1">
            <a:off x="5845290" y="1838018"/>
            <a:ext cx="6010992" cy="1723289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38DE9EB5-1675-3244-B78B-DAB0AB0FC9B2}"/>
              </a:ext>
            </a:extLst>
          </p:cNvPr>
          <p:cNvSpPr/>
          <p:nvPr/>
        </p:nvSpPr>
        <p:spPr>
          <a:xfrm rot="1400936" flipH="1">
            <a:off x="6103707" y="4314525"/>
            <a:ext cx="4908082" cy="1907765"/>
          </a:xfrm>
          <a:prstGeom prst="arc">
            <a:avLst>
              <a:gd name="adj1" fmla="val 16275953"/>
              <a:gd name="adj2" fmla="val 44236"/>
            </a:avLst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F28D5F0-9D99-2247-B537-77A669518F4F}"/>
              </a:ext>
            </a:extLst>
          </p:cNvPr>
          <p:cNvSpPr>
            <a:spLocks/>
          </p:cNvSpPr>
          <p:nvPr/>
        </p:nvSpPr>
        <p:spPr bwMode="auto">
          <a:xfrm>
            <a:off x="5140467" y="3711501"/>
            <a:ext cx="2708983" cy="3175761"/>
          </a:xfrm>
          <a:custGeom>
            <a:avLst/>
            <a:gdLst>
              <a:gd name="connsiteX0" fmla="*/ 5278689 w 5417965"/>
              <a:gd name="connsiteY0" fmla="*/ 0 h 6351522"/>
              <a:gd name="connsiteX1" fmla="*/ 5366671 w 5417965"/>
              <a:gd name="connsiteY1" fmla="*/ 243642 h 6351522"/>
              <a:gd name="connsiteX2" fmla="*/ 5366671 w 5417965"/>
              <a:gd name="connsiteY2" fmla="*/ 933472 h 6351522"/>
              <a:gd name="connsiteX3" fmla="*/ 4205320 w 5417965"/>
              <a:gd name="connsiteY3" fmla="*/ 2019588 h 6351522"/>
              <a:gd name="connsiteX4" fmla="*/ 3183605 w 5417965"/>
              <a:gd name="connsiteY4" fmla="*/ 1772608 h 6351522"/>
              <a:gd name="connsiteX5" fmla="*/ 3092032 w 5417965"/>
              <a:gd name="connsiteY5" fmla="*/ 1700896 h 6351522"/>
              <a:gd name="connsiteX6" fmla="*/ 3104329 w 5417965"/>
              <a:gd name="connsiteY6" fmla="*/ 1844003 h 6351522"/>
              <a:gd name="connsiteX7" fmla="*/ 3097361 w 5417965"/>
              <a:gd name="connsiteY7" fmla="*/ 1973565 h 6351522"/>
              <a:gd name="connsiteX8" fmla="*/ 2680727 w 5417965"/>
              <a:gd name="connsiteY8" fmla="*/ 2939593 h 6351522"/>
              <a:gd name="connsiteX9" fmla="*/ 2401994 w 5417965"/>
              <a:gd name="connsiteY9" fmla="*/ 3544462 h 6351522"/>
              <a:gd name="connsiteX10" fmla="*/ 2680727 w 5417965"/>
              <a:gd name="connsiteY10" fmla="*/ 4119968 h 6351522"/>
              <a:gd name="connsiteX11" fmla="*/ 3258733 w 5417965"/>
              <a:gd name="connsiteY11" fmla="*/ 4871649 h 6351522"/>
              <a:gd name="connsiteX12" fmla="*/ 3358491 w 5417965"/>
              <a:gd name="connsiteY12" fmla="*/ 6351522 h 6351522"/>
              <a:gd name="connsiteX13" fmla="*/ 518339 w 5417965"/>
              <a:gd name="connsiteY13" fmla="*/ 6351522 h 6351522"/>
              <a:gd name="connsiteX14" fmla="*/ 838150 w 5417965"/>
              <a:gd name="connsiteY14" fmla="*/ 5124167 h 6351522"/>
              <a:gd name="connsiteX15" fmla="*/ 1228377 w 5417965"/>
              <a:gd name="connsiteY15" fmla="*/ 4114095 h 6351522"/>
              <a:gd name="connsiteX16" fmla="*/ 958446 w 5417965"/>
              <a:gd name="connsiteY16" fmla="*/ 3576761 h 6351522"/>
              <a:gd name="connsiteX17" fmla="*/ 295352 w 5417965"/>
              <a:gd name="connsiteY17" fmla="*/ 3476928 h 6351522"/>
              <a:gd name="connsiteX18" fmla="*/ 186793 w 5417965"/>
              <a:gd name="connsiteY18" fmla="*/ 3297817 h 6351522"/>
              <a:gd name="connsiteX19" fmla="*/ 177991 w 5417965"/>
              <a:gd name="connsiteY19" fmla="*/ 2998318 h 6351522"/>
              <a:gd name="connsiteX20" fmla="*/ 207331 w 5417965"/>
              <a:gd name="connsiteY20" fmla="*/ 2892613 h 6351522"/>
              <a:gd name="connsiteX21" fmla="*/ 107574 w 5417965"/>
              <a:gd name="connsiteY21" fmla="*/ 2778099 h 6351522"/>
              <a:gd name="connsiteX22" fmla="*/ 131046 w 5417965"/>
              <a:gd name="connsiteY22" fmla="*/ 2610733 h 6351522"/>
              <a:gd name="connsiteX23" fmla="*/ 1948 w 5417965"/>
              <a:gd name="connsiteY23" fmla="*/ 2502091 h 6351522"/>
              <a:gd name="connsiteX24" fmla="*/ 160386 w 5417965"/>
              <a:gd name="connsiteY24" fmla="*/ 2290681 h 6351522"/>
              <a:gd name="connsiteX25" fmla="*/ 292418 w 5417965"/>
              <a:gd name="connsiteY25" fmla="*/ 2044035 h 6351522"/>
              <a:gd name="connsiteX26" fmla="*/ 263078 w 5417965"/>
              <a:gd name="connsiteY26" fmla="*/ 1726920 h 6351522"/>
              <a:gd name="connsiteX27" fmla="*/ 321759 w 5417965"/>
              <a:gd name="connsiteY27" fmla="*/ 1533127 h 6351522"/>
              <a:gd name="connsiteX28" fmla="*/ 2839860 w 5417965"/>
              <a:gd name="connsiteY28" fmla="*/ 1679949 h 6351522"/>
              <a:gd name="connsiteX29" fmla="*/ 3083418 w 5417965"/>
              <a:gd name="connsiteY29" fmla="*/ 1694150 h 6351522"/>
              <a:gd name="connsiteX30" fmla="*/ 3079162 w 5417965"/>
              <a:gd name="connsiteY30" fmla="*/ 1690817 h 6351522"/>
              <a:gd name="connsiteX31" fmla="*/ 5278689 w 5417965"/>
              <a:gd name="connsiteY31" fmla="*/ 0 h 63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17965" h="6351522">
                <a:moveTo>
                  <a:pt x="5278689" y="0"/>
                </a:moveTo>
                <a:cubicBezTo>
                  <a:pt x="5316815" y="90999"/>
                  <a:pt x="5352007" y="190804"/>
                  <a:pt x="5366671" y="243642"/>
                </a:cubicBezTo>
                <a:cubicBezTo>
                  <a:pt x="5390132" y="340512"/>
                  <a:pt x="5469315" y="675153"/>
                  <a:pt x="5366671" y="933472"/>
                </a:cubicBezTo>
                <a:cubicBezTo>
                  <a:pt x="5261093" y="1191791"/>
                  <a:pt x="4777197" y="1902170"/>
                  <a:pt x="4205320" y="2019588"/>
                </a:cubicBezTo>
                <a:cubicBezTo>
                  <a:pt x="3820403" y="2096643"/>
                  <a:pt x="3444467" y="1957943"/>
                  <a:pt x="3183605" y="1772608"/>
                </a:cubicBezTo>
                <a:lnTo>
                  <a:pt x="3092032" y="1700896"/>
                </a:lnTo>
                <a:lnTo>
                  <a:pt x="3104329" y="1844003"/>
                </a:lnTo>
                <a:cubicBezTo>
                  <a:pt x="3105430" y="1890616"/>
                  <a:pt x="3103229" y="1933926"/>
                  <a:pt x="3097361" y="1973565"/>
                </a:cubicBezTo>
                <a:cubicBezTo>
                  <a:pt x="3050417" y="2302426"/>
                  <a:pt x="2889045" y="2669458"/>
                  <a:pt x="2680727" y="2939593"/>
                </a:cubicBezTo>
                <a:cubicBezTo>
                  <a:pt x="2472411" y="3206793"/>
                  <a:pt x="2393191" y="3294880"/>
                  <a:pt x="2401994" y="3544462"/>
                </a:cubicBezTo>
                <a:cubicBezTo>
                  <a:pt x="2413730" y="3791107"/>
                  <a:pt x="2466543" y="4040689"/>
                  <a:pt x="2680727" y="4119968"/>
                </a:cubicBezTo>
                <a:cubicBezTo>
                  <a:pt x="2891979" y="4196311"/>
                  <a:pt x="3185383" y="4375422"/>
                  <a:pt x="3258733" y="4871649"/>
                </a:cubicBezTo>
                <a:cubicBezTo>
                  <a:pt x="3332085" y="5367877"/>
                  <a:pt x="3358491" y="6351522"/>
                  <a:pt x="3358491" y="6351522"/>
                </a:cubicBezTo>
                <a:cubicBezTo>
                  <a:pt x="3358491" y="6351522"/>
                  <a:pt x="3358491" y="6351522"/>
                  <a:pt x="518339" y="6351522"/>
                </a:cubicBezTo>
                <a:cubicBezTo>
                  <a:pt x="518339" y="6351522"/>
                  <a:pt x="556482" y="5764271"/>
                  <a:pt x="838150" y="5124167"/>
                </a:cubicBezTo>
                <a:cubicBezTo>
                  <a:pt x="1002456" y="4745390"/>
                  <a:pt x="1243047" y="4255036"/>
                  <a:pt x="1228377" y="4114095"/>
                </a:cubicBezTo>
                <a:cubicBezTo>
                  <a:pt x="1228377" y="4114095"/>
                  <a:pt x="1157960" y="3650167"/>
                  <a:pt x="958446" y="3576761"/>
                </a:cubicBezTo>
                <a:cubicBezTo>
                  <a:pt x="758931" y="3503354"/>
                  <a:pt x="380440" y="3529781"/>
                  <a:pt x="295352" y="3476928"/>
                </a:cubicBezTo>
                <a:cubicBezTo>
                  <a:pt x="207331" y="3421139"/>
                  <a:pt x="186793" y="3391777"/>
                  <a:pt x="186793" y="3297817"/>
                </a:cubicBezTo>
                <a:cubicBezTo>
                  <a:pt x="186793" y="3200920"/>
                  <a:pt x="248408" y="3089342"/>
                  <a:pt x="177991" y="2998318"/>
                </a:cubicBezTo>
                <a:cubicBezTo>
                  <a:pt x="177991" y="2998318"/>
                  <a:pt x="151584" y="2919039"/>
                  <a:pt x="207331" y="2892613"/>
                </a:cubicBezTo>
                <a:cubicBezTo>
                  <a:pt x="207331" y="2892613"/>
                  <a:pt x="66497" y="2869123"/>
                  <a:pt x="107574" y="2778099"/>
                </a:cubicBezTo>
                <a:cubicBezTo>
                  <a:pt x="145716" y="2687075"/>
                  <a:pt x="172123" y="2637159"/>
                  <a:pt x="131046" y="2610733"/>
                </a:cubicBezTo>
                <a:cubicBezTo>
                  <a:pt x="89969" y="2587243"/>
                  <a:pt x="16618" y="2572561"/>
                  <a:pt x="1948" y="2502091"/>
                </a:cubicBezTo>
                <a:cubicBezTo>
                  <a:pt x="-15656" y="2431621"/>
                  <a:pt x="89969" y="2375832"/>
                  <a:pt x="160386" y="2290681"/>
                </a:cubicBezTo>
                <a:cubicBezTo>
                  <a:pt x="230803" y="2205529"/>
                  <a:pt x="301220" y="2129187"/>
                  <a:pt x="292418" y="2044035"/>
                </a:cubicBezTo>
                <a:cubicBezTo>
                  <a:pt x="283616" y="1958884"/>
                  <a:pt x="242540" y="1812071"/>
                  <a:pt x="263078" y="1726920"/>
                </a:cubicBezTo>
                <a:cubicBezTo>
                  <a:pt x="271880" y="1685812"/>
                  <a:pt x="295352" y="1612406"/>
                  <a:pt x="321759" y="1533127"/>
                </a:cubicBezTo>
                <a:cubicBezTo>
                  <a:pt x="321759" y="1533127"/>
                  <a:pt x="321759" y="1533127"/>
                  <a:pt x="2839860" y="1679949"/>
                </a:cubicBezTo>
                <a:lnTo>
                  <a:pt x="3083418" y="1694150"/>
                </a:lnTo>
                <a:lnTo>
                  <a:pt x="3079162" y="1690817"/>
                </a:lnTo>
                <a:cubicBezTo>
                  <a:pt x="3079162" y="1690817"/>
                  <a:pt x="3079162" y="1690817"/>
                  <a:pt x="527868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49283-1179-9C47-9F41-CC25F072B597}"/>
              </a:ext>
            </a:extLst>
          </p:cNvPr>
          <p:cNvSpPr/>
          <p:nvPr/>
        </p:nvSpPr>
        <p:spPr>
          <a:xfrm>
            <a:off x="2142574" y="4011130"/>
            <a:ext cx="1243589" cy="12435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5CBC9-6E71-0642-88C4-6D3FDF0B7F7C}"/>
              </a:ext>
            </a:extLst>
          </p:cNvPr>
          <p:cNvSpPr/>
          <p:nvPr/>
        </p:nvSpPr>
        <p:spPr>
          <a:xfrm>
            <a:off x="1633491" y="2568334"/>
            <a:ext cx="1243589" cy="1243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A4D4E6-F72F-8749-9172-17B25229A2DE}"/>
              </a:ext>
            </a:extLst>
          </p:cNvPr>
          <p:cNvSpPr/>
          <p:nvPr/>
        </p:nvSpPr>
        <p:spPr>
          <a:xfrm>
            <a:off x="2643097" y="1125539"/>
            <a:ext cx="1243589" cy="12435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B38A95-B577-B645-B4DA-CF89430BE96D}"/>
              </a:ext>
            </a:extLst>
          </p:cNvPr>
          <p:cNvSpPr/>
          <p:nvPr/>
        </p:nvSpPr>
        <p:spPr>
          <a:xfrm>
            <a:off x="8305315" y="1125539"/>
            <a:ext cx="1243589" cy="12435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C30574-5D13-E949-95EF-04CBC6615179}"/>
              </a:ext>
            </a:extLst>
          </p:cNvPr>
          <p:cNvSpPr/>
          <p:nvPr/>
        </p:nvSpPr>
        <p:spPr>
          <a:xfrm>
            <a:off x="9329861" y="2497170"/>
            <a:ext cx="1243589" cy="12435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BE0346-8769-6B42-8307-DECADFC86A96}"/>
              </a:ext>
            </a:extLst>
          </p:cNvPr>
          <p:cNvSpPr/>
          <p:nvPr/>
        </p:nvSpPr>
        <p:spPr>
          <a:xfrm>
            <a:off x="8805839" y="4011130"/>
            <a:ext cx="1243589" cy="124358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FEB39-61E4-C243-BD46-131351E21CAE}"/>
              </a:ext>
            </a:extLst>
          </p:cNvPr>
          <p:cNvSpPr txBox="1"/>
          <p:nvPr/>
        </p:nvSpPr>
        <p:spPr>
          <a:xfrm>
            <a:off x="2162082" y="306186"/>
            <a:ext cx="7867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217"/>
            <a:r>
              <a:rPr lang="en-US" sz="14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JOB SEARCH EFFICIENCY MINDSET  </a:t>
            </a:r>
            <a:r>
              <a:rPr lang="en-US" sz="20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BEFORE &amp; AFTER</a:t>
            </a:r>
            <a:r>
              <a:rPr lang="en-US" sz="28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 </a:t>
            </a:r>
            <a:r>
              <a:rPr lang="en-US" sz="1400" b="1" dirty="0">
                <a:solidFill>
                  <a:srgbClr val="1C2835"/>
                </a:solidFill>
                <a:effectLst>
                  <a:glow rad="228600">
                    <a:srgbClr val="2DADE0">
                      <a:satMod val="175000"/>
                      <a:alpha val="40000"/>
                    </a:srgbClr>
                  </a:glow>
                </a:effectLst>
                <a:latin typeface="Poppins" pitchFamily="2" charset="77"/>
                <a:cs typeface="Poppins" pitchFamily="2" charset="77"/>
              </a:rPr>
              <a:t>THE BRAVEN ACCELERATOR</a:t>
            </a:r>
          </a:p>
        </p:txBody>
      </p:sp>
      <p:sp>
        <p:nvSpPr>
          <p:cNvPr id="41" name="Freeform 695">
            <a:extLst>
              <a:ext uri="{FF2B5EF4-FFF2-40B4-BE49-F238E27FC236}">
                <a16:creationId xmlns:a16="http://schemas.microsoft.com/office/drawing/2014/main" id="{A1375838-2AC1-0F41-BEEA-75C0E958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21" y="1333461"/>
            <a:ext cx="324986" cy="328499"/>
          </a:xfrm>
          <a:custGeom>
            <a:avLst/>
            <a:gdLst>
              <a:gd name="T0" fmla="*/ 139334 w 293326"/>
              <a:gd name="T1" fmla="*/ 269698 h 296501"/>
              <a:gd name="T2" fmla="*/ 131641 w 293326"/>
              <a:gd name="T3" fmla="*/ 272873 h 296501"/>
              <a:gd name="T4" fmla="*/ 50677 w 293326"/>
              <a:gd name="T5" fmla="*/ 266523 h 296501"/>
              <a:gd name="T6" fmla="*/ 56905 w 293326"/>
              <a:gd name="T7" fmla="*/ 272873 h 296501"/>
              <a:gd name="T8" fmla="*/ 49212 w 293326"/>
              <a:gd name="T9" fmla="*/ 269698 h 296501"/>
              <a:gd name="T10" fmla="*/ 98059 w 293326"/>
              <a:gd name="T11" fmla="*/ 269698 h 296501"/>
              <a:gd name="T12" fmla="*/ 93296 w 293326"/>
              <a:gd name="T13" fmla="*/ 265112 h 296501"/>
              <a:gd name="T14" fmla="*/ 27039 w 293326"/>
              <a:gd name="T15" fmla="*/ 287484 h 296501"/>
              <a:gd name="T16" fmla="*/ 179539 w 293326"/>
              <a:gd name="T17" fmla="*/ 251774 h 296501"/>
              <a:gd name="T18" fmla="*/ 269947 w 293326"/>
              <a:gd name="T19" fmla="*/ 163512 h 296501"/>
              <a:gd name="T20" fmla="*/ 231342 w 293326"/>
              <a:gd name="T21" fmla="*/ 172671 h 296501"/>
              <a:gd name="T22" fmla="*/ 120578 w 293326"/>
              <a:gd name="T23" fmla="*/ 149225 h 296501"/>
              <a:gd name="T24" fmla="*/ 150885 w 293326"/>
              <a:gd name="T25" fmla="*/ 158369 h 296501"/>
              <a:gd name="T26" fmla="*/ 120578 w 293326"/>
              <a:gd name="T27" fmla="*/ 149225 h 296501"/>
              <a:gd name="T28" fmla="*/ 104415 w 293326"/>
              <a:gd name="T29" fmla="*/ 153797 h 296501"/>
              <a:gd name="T30" fmla="*/ 69850 w 293326"/>
              <a:gd name="T31" fmla="*/ 153797 h 296501"/>
              <a:gd name="T32" fmla="*/ 279436 w 293326"/>
              <a:gd name="T33" fmla="*/ 131762 h 296501"/>
              <a:gd name="T34" fmla="*/ 241263 w 293326"/>
              <a:gd name="T35" fmla="*/ 140906 h 296501"/>
              <a:gd name="T36" fmla="*/ 145894 w 293326"/>
              <a:gd name="T37" fmla="*/ 117475 h 296501"/>
              <a:gd name="T38" fmla="*/ 176369 w 293326"/>
              <a:gd name="T39" fmla="*/ 126634 h 296501"/>
              <a:gd name="T40" fmla="*/ 145894 w 293326"/>
              <a:gd name="T41" fmla="*/ 117475 h 296501"/>
              <a:gd name="T42" fmla="*/ 129814 w 293326"/>
              <a:gd name="T43" fmla="*/ 121871 h 296501"/>
              <a:gd name="T44" fmla="*/ 69850 w 293326"/>
              <a:gd name="T45" fmla="*/ 121871 h 296501"/>
              <a:gd name="T46" fmla="*/ 288636 w 293326"/>
              <a:gd name="T47" fmla="*/ 100012 h 296501"/>
              <a:gd name="T48" fmla="*/ 250392 w 293326"/>
              <a:gd name="T49" fmla="*/ 109171 h 296501"/>
              <a:gd name="T50" fmla="*/ 125232 w 293326"/>
              <a:gd name="T51" fmla="*/ 83650 h 296501"/>
              <a:gd name="T52" fmla="*/ 66039 w 293326"/>
              <a:gd name="T53" fmla="*/ 182342 h 296501"/>
              <a:gd name="T54" fmla="*/ 103215 w 293326"/>
              <a:gd name="T55" fmla="*/ 193187 h 296501"/>
              <a:gd name="T56" fmla="*/ 125232 w 293326"/>
              <a:gd name="T57" fmla="*/ 83650 h 296501"/>
              <a:gd name="T58" fmla="*/ 125232 w 293326"/>
              <a:gd name="T59" fmla="*/ 204033 h 296501"/>
              <a:gd name="T60" fmla="*/ 61346 w 293326"/>
              <a:gd name="T61" fmla="*/ 220301 h 296501"/>
              <a:gd name="T62" fmla="*/ 56654 w 293326"/>
              <a:gd name="T63" fmla="*/ 183788 h 296501"/>
              <a:gd name="T64" fmla="*/ 74486 w 293326"/>
              <a:gd name="T65" fmla="*/ 23812 h 296501"/>
              <a:gd name="T66" fmla="*/ 114426 w 293326"/>
              <a:gd name="T67" fmla="*/ 32956 h 296501"/>
              <a:gd name="T68" fmla="*/ 74486 w 293326"/>
              <a:gd name="T69" fmla="*/ 23812 h 296501"/>
              <a:gd name="T70" fmla="*/ 9013 w 293326"/>
              <a:gd name="T71" fmla="*/ 45088 h 296501"/>
              <a:gd name="T72" fmla="*/ 161513 w 293326"/>
              <a:gd name="T73" fmla="*/ 9018 h 296501"/>
              <a:gd name="T74" fmla="*/ 161513 w 293326"/>
              <a:gd name="T75" fmla="*/ 0 h 296501"/>
              <a:gd name="T76" fmla="*/ 183865 w 293326"/>
              <a:gd name="T77" fmla="*/ 75027 h 296501"/>
              <a:gd name="T78" fmla="*/ 9013 w 293326"/>
              <a:gd name="T79" fmla="*/ 54106 h 296501"/>
              <a:gd name="T80" fmla="*/ 179539 w 293326"/>
              <a:gd name="T81" fmla="*/ 205964 h 296501"/>
              <a:gd name="T82" fmla="*/ 188552 w 293326"/>
              <a:gd name="T83" fmla="*/ 269448 h 296501"/>
              <a:gd name="T84" fmla="*/ 0 w 293326"/>
              <a:gd name="T85" fmla="*/ 269448 h 296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3326" h="296501">
                <a:moveTo>
                  <a:pt x="131641" y="266523"/>
                </a:moveTo>
                <a:cubicBezTo>
                  <a:pt x="133106" y="265112"/>
                  <a:pt x="136403" y="265112"/>
                  <a:pt x="137869" y="266523"/>
                </a:cubicBezTo>
                <a:cubicBezTo>
                  <a:pt x="138968" y="267229"/>
                  <a:pt x="139334" y="268640"/>
                  <a:pt x="139334" y="269698"/>
                </a:cubicBezTo>
                <a:cubicBezTo>
                  <a:pt x="139334" y="270757"/>
                  <a:pt x="138968" y="271815"/>
                  <a:pt x="137869" y="272873"/>
                </a:cubicBezTo>
                <a:cubicBezTo>
                  <a:pt x="137136" y="273579"/>
                  <a:pt x="136037" y="274284"/>
                  <a:pt x="134571" y="274284"/>
                </a:cubicBezTo>
                <a:cubicBezTo>
                  <a:pt x="133839" y="274284"/>
                  <a:pt x="132373" y="273579"/>
                  <a:pt x="131641" y="272873"/>
                </a:cubicBezTo>
                <a:cubicBezTo>
                  <a:pt x="130542" y="271815"/>
                  <a:pt x="130175" y="270757"/>
                  <a:pt x="130175" y="269698"/>
                </a:cubicBezTo>
                <a:cubicBezTo>
                  <a:pt x="130175" y="268640"/>
                  <a:pt x="130542" y="267229"/>
                  <a:pt x="131641" y="266523"/>
                </a:cubicBezTo>
                <a:close/>
                <a:moveTo>
                  <a:pt x="50677" y="266523"/>
                </a:moveTo>
                <a:cubicBezTo>
                  <a:pt x="52143" y="265112"/>
                  <a:pt x="55440" y="265112"/>
                  <a:pt x="56905" y="266523"/>
                </a:cubicBezTo>
                <a:cubicBezTo>
                  <a:pt x="58004" y="267229"/>
                  <a:pt x="58370" y="268640"/>
                  <a:pt x="58370" y="269698"/>
                </a:cubicBezTo>
                <a:cubicBezTo>
                  <a:pt x="58370" y="270757"/>
                  <a:pt x="58004" y="271815"/>
                  <a:pt x="56905" y="272873"/>
                </a:cubicBezTo>
                <a:cubicBezTo>
                  <a:pt x="56172" y="273579"/>
                  <a:pt x="55073" y="274284"/>
                  <a:pt x="53974" y="274284"/>
                </a:cubicBezTo>
                <a:cubicBezTo>
                  <a:pt x="52509" y="274284"/>
                  <a:pt x="51410" y="273579"/>
                  <a:pt x="50677" y="272873"/>
                </a:cubicBezTo>
                <a:cubicBezTo>
                  <a:pt x="49944" y="271815"/>
                  <a:pt x="49212" y="270757"/>
                  <a:pt x="49212" y="269698"/>
                </a:cubicBezTo>
                <a:cubicBezTo>
                  <a:pt x="49212" y="268640"/>
                  <a:pt x="49944" y="267229"/>
                  <a:pt x="50677" y="266523"/>
                </a:cubicBezTo>
                <a:close/>
                <a:moveTo>
                  <a:pt x="93296" y="265112"/>
                </a:moveTo>
                <a:cubicBezTo>
                  <a:pt x="95861" y="265112"/>
                  <a:pt x="98059" y="267229"/>
                  <a:pt x="98059" y="269698"/>
                </a:cubicBezTo>
                <a:cubicBezTo>
                  <a:pt x="98059" y="272168"/>
                  <a:pt x="95861" y="274284"/>
                  <a:pt x="93296" y="274284"/>
                </a:cubicBezTo>
                <a:cubicBezTo>
                  <a:pt x="91098" y="274284"/>
                  <a:pt x="88900" y="272168"/>
                  <a:pt x="88900" y="269698"/>
                </a:cubicBezTo>
                <a:cubicBezTo>
                  <a:pt x="88900" y="267229"/>
                  <a:pt x="91098" y="265112"/>
                  <a:pt x="93296" y="265112"/>
                </a:cubicBezTo>
                <a:close/>
                <a:moveTo>
                  <a:pt x="9013" y="251774"/>
                </a:moveTo>
                <a:lnTo>
                  <a:pt x="9013" y="269448"/>
                </a:lnTo>
                <a:cubicBezTo>
                  <a:pt x="9013" y="279187"/>
                  <a:pt x="16944" y="287484"/>
                  <a:pt x="27039" y="287484"/>
                </a:cubicBezTo>
                <a:lnTo>
                  <a:pt x="161513" y="287484"/>
                </a:lnTo>
                <a:cubicBezTo>
                  <a:pt x="171607" y="287484"/>
                  <a:pt x="179539" y="279187"/>
                  <a:pt x="179539" y="269448"/>
                </a:cubicBezTo>
                <a:lnTo>
                  <a:pt x="179539" y="251774"/>
                </a:lnTo>
                <a:lnTo>
                  <a:pt x="9013" y="251774"/>
                </a:lnTo>
                <a:close/>
                <a:moveTo>
                  <a:pt x="231342" y="163512"/>
                </a:moveTo>
                <a:lnTo>
                  <a:pt x="269947" y="163512"/>
                </a:lnTo>
                <a:cubicBezTo>
                  <a:pt x="272112" y="163512"/>
                  <a:pt x="274276" y="165710"/>
                  <a:pt x="274276" y="168275"/>
                </a:cubicBezTo>
                <a:cubicBezTo>
                  <a:pt x="274276" y="170473"/>
                  <a:pt x="272112" y="172671"/>
                  <a:pt x="269947" y="172671"/>
                </a:cubicBezTo>
                <a:lnTo>
                  <a:pt x="231342" y="172671"/>
                </a:lnTo>
                <a:cubicBezTo>
                  <a:pt x="229177" y="172671"/>
                  <a:pt x="227012" y="170473"/>
                  <a:pt x="227012" y="168275"/>
                </a:cubicBezTo>
                <a:cubicBezTo>
                  <a:pt x="227012" y="165710"/>
                  <a:pt x="229177" y="163512"/>
                  <a:pt x="231342" y="163512"/>
                </a:cubicBezTo>
                <a:close/>
                <a:moveTo>
                  <a:pt x="120578" y="149225"/>
                </a:moveTo>
                <a:lnTo>
                  <a:pt x="150885" y="149225"/>
                </a:lnTo>
                <a:cubicBezTo>
                  <a:pt x="153410" y="149225"/>
                  <a:pt x="155214" y="151130"/>
                  <a:pt x="155214" y="153797"/>
                </a:cubicBezTo>
                <a:cubicBezTo>
                  <a:pt x="155214" y="156083"/>
                  <a:pt x="153410" y="158369"/>
                  <a:pt x="150885" y="158369"/>
                </a:cubicBezTo>
                <a:lnTo>
                  <a:pt x="120578" y="158369"/>
                </a:lnTo>
                <a:cubicBezTo>
                  <a:pt x="118052" y="158369"/>
                  <a:pt x="115887" y="156083"/>
                  <a:pt x="115887" y="153797"/>
                </a:cubicBezTo>
                <a:cubicBezTo>
                  <a:pt x="115887" y="151130"/>
                  <a:pt x="118052" y="149225"/>
                  <a:pt x="120578" y="149225"/>
                </a:cubicBezTo>
                <a:close/>
                <a:moveTo>
                  <a:pt x="74171" y="149225"/>
                </a:moveTo>
                <a:lnTo>
                  <a:pt x="100095" y="149225"/>
                </a:lnTo>
                <a:cubicBezTo>
                  <a:pt x="102615" y="149225"/>
                  <a:pt x="104415" y="151130"/>
                  <a:pt x="104415" y="153797"/>
                </a:cubicBezTo>
                <a:cubicBezTo>
                  <a:pt x="104415" y="156083"/>
                  <a:pt x="102615" y="158369"/>
                  <a:pt x="100095" y="158369"/>
                </a:cubicBezTo>
                <a:lnTo>
                  <a:pt x="74171" y="158369"/>
                </a:lnTo>
                <a:cubicBezTo>
                  <a:pt x="71651" y="158369"/>
                  <a:pt x="69850" y="156083"/>
                  <a:pt x="69850" y="153797"/>
                </a:cubicBezTo>
                <a:cubicBezTo>
                  <a:pt x="69850" y="151130"/>
                  <a:pt x="71651" y="149225"/>
                  <a:pt x="74171" y="149225"/>
                </a:cubicBezTo>
                <a:close/>
                <a:moveTo>
                  <a:pt x="241263" y="131762"/>
                </a:moveTo>
                <a:lnTo>
                  <a:pt x="279436" y="131762"/>
                </a:lnTo>
                <a:cubicBezTo>
                  <a:pt x="281981" y="131762"/>
                  <a:pt x="283799" y="133667"/>
                  <a:pt x="283799" y="136334"/>
                </a:cubicBezTo>
                <a:cubicBezTo>
                  <a:pt x="283799" y="139001"/>
                  <a:pt x="281981" y="140906"/>
                  <a:pt x="279436" y="140906"/>
                </a:cubicBezTo>
                <a:lnTo>
                  <a:pt x="241263" y="140906"/>
                </a:lnTo>
                <a:cubicBezTo>
                  <a:pt x="238719" y="140906"/>
                  <a:pt x="236537" y="139001"/>
                  <a:pt x="236537" y="136334"/>
                </a:cubicBezTo>
                <a:cubicBezTo>
                  <a:pt x="236537" y="133667"/>
                  <a:pt x="238719" y="131762"/>
                  <a:pt x="241263" y="131762"/>
                </a:cubicBezTo>
                <a:close/>
                <a:moveTo>
                  <a:pt x="145894" y="117475"/>
                </a:moveTo>
                <a:lnTo>
                  <a:pt x="176369" y="117475"/>
                </a:lnTo>
                <a:cubicBezTo>
                  <a:pt x="178495" y="117475"/>
                  <a:pt x="180621" y="119673"/>
                  <a:pt x="180621" y="121871"/>
                </a:cubicBezTo>
                <a:cubicBezTo>
                  <a:pt x="180621" y="124436"/>
                  <a:pt x="178495" y="126634"/>
                  <a:pt x="176369" y="126634"/>
                </a:cubicBezTo>
                <a:lnTo>
                  <a:pt x="145894" y="126634"/>
                </a:lnTo>
                <a:cubicBezTo>
                  <a:pt x="143413" y="126634"/>
                  <a:pt x="141287" y="124436"/>
                  <a:pt x="141287" y="121871"/>
                </a:cubicBezTo>
                <a:cubicBezTo>
                  <a:pt x="141287" y="119673"/>
                  <a:pt x="143413" y="117475"/>
                  <a:pt x="145894" y="117475"/>
                </a:cubicBezTo>
                <a:close/>
                <a:moveTo>
                  <a:pt x="74185" y="117475"/>
                </a:moveTo>
                <a:lnTo>
                  <a:pt x="125479" y="117475"/>
                </a:lnTo>
                <a:cubicBezTo>
                  <a:pt x="127647" y="117475"/>
                  <a:pt x="129814" y="119673"/>
                  <a:pt x="129814" y="121871"/>
                </a:cubicBezTo>
                <a:cubicBezTo>
                  <a:pt x="129814" y="124436"/>
                  <a:pt x="127647" y="126634"/>
                  <a:pt x="125479" y="126634"/>
                </a:cubicBezTo>
                <a:lnTo>
                  <a:pt x="74185" y="126634"/>
                </a:lnTo>
                <a:cubicBezTo>
                  <a:pt x="71656" y="126634"/>
                  <a:pt x="69850" y="124436"/>
                  <a:pt x="69850" y="121871"/>
                </a:cubicBezTo>
                <a:cubicBezTo>
                  <a:pt x="69850" y="119673"/>
                  <a:pt x="71656" y="117475"/>
                  <a:pt x="74185" y="117475"/>
                </a:cubicBezTo>
                <a:close/>
                <a:moveTo>
                  <a:pt x="250392" y="100012"/>
                </a:moveTo>
                <a:lnTo>
                  <a:pt x="288636" y="100012"/>
                </a:lnTo>
                <a:cubicBezTo>
                  <a:pt x="291162" y="100012"/>
                  <a:pt x="293326" y="101844"/>
                  <a:pt x="293326" y="104408"/>
                </a:cubicBezTo>
                <a:cubicBezTo>
                  <a:pt x="293326" y="106973"/>
                  <a:pt x="291162" y="109171"/>
                  <a:pt x="288636" y="109171"/>
                </a:cubicBezTo>
                <a:lnTo>
                  <a:pt x="250392" y="109171"/>
                </a:lnTo>
                <a:cubicBezTo>
                  <a:pt x="248227" y="109171"/>
                  <a:pt x="246062" y="106973"/>
                  <a:pt x="246062" y="104408"/>
                </a:cubicBezTo>
                <a:cubicBezTo>
                  <a:pt x="246062" y="101844"/>
                  <a:pt x="248227" y="100012"/>
                  <a:pt x="250392" y="100012"/>
                </a:cubicBezTo>
                <a:close/>
                <a:moveTo>
                  <a:pt x="125232" y="83650"/>
                </a:moveTo>
                <a:cubicBezTo>
                  <a:pt x="78672" y="83650"/>
                  <a:pt x="41134" y="108594"/>
                  <a:pt x="41134" y="139322"/>
                </a:cubicBezTo>
                <a:cubicBezTo>
                  <a:pt x="41134" y="153783"/>
                  <a:pt x="49075" y="167159"/>
                  <a:pt x="63873" y="177642"/>
                </a:cubicBezTo>
                <a:cubicBezTo>
                  <a:pt x="65678" y="178727"/>
                  <a:pt x="66399" y="180896"/>
                  <a:pt x="66039" y="182342"/>
                </a:cubicBezTo>
                <a:lnTo>
                  <a:pt x="66039" y="208732"/>
                </a:lnTo>
                <a:lnTo>
                  <a:pt x="99606" y="193910"/>
                </a:lnTo>
                <a:cubicBezTo>
                  <a:pt x="100328" y="193187"/>
                  <a:pt x="101411" y="192826"/>
                  <a:pt x="103215" y="193187"/>
                </a:cubicBezTo>
                <a:cubicBezTo>
                  <a:pt x="110434" y="194633"/>
                  <a:pt x="118014" y="194995"/>
                  <a:pt x="125232" y="194995"/>
                </a:cubicBezTo>
                <a:cubicBezTo>
                  <a:pt x="171793" y="194995"/>
                  <a:pt x="209691" y="170051"/>
                  <a:pt x="209691" y="139322"/>
                </a:cubicBezTo>
                <a:cubicBezTo>
                  <a:pt x="209691" y="108594"/>
                  <a:pt x="171793" y="83650"/>
                  <a:pt x="125232" y="83650"/>
                </a:cubicBezTo>
                <a:close/>
                <a:moveTo>
                  <a:pt x="125232" y="74612"/>
                </a:moveTo>
                <a:cubicBezTo>
                  <a:pt x="176846" y="74612"/>
                  <a:pt x="218714" y="103533"/>
                  <a:pt x="218714" y="139322"/>
                </a:cubicBezTo>
                <a:cubicBezTo>
                  <a:pt x="218714" y="175112"/>
                  <a:pt x="176846" y="204033"/>
                  <a:pt x="125232" y="204033"/>
                </a:cubicBezTo>
                <a:cubicBezTo>
                  <a:pt x="118014" y="204033"/>
                  <a:pt x="110795" y="203671"/>
                  <a:pt x="103215" y="202225"/>
                </a:cubicBezTo>
                <a:lnTo>
                  <a:pt x="63151" y="219578"/>
                </a:lnTo>
                <a:cubicBezTo>
                  <a:pt x="62429" y="219939"/>
                  <a:pt x="62068" y="220301"/>
                  <a:pt x="61346" y="220301"/>
                </a:cubicBezTo>
                <a:cubicBezTo>
                  <a:pt x="60625" y="220301"/>
                  <a:pt x="59542" y="219578"/>
                  <a:pt x="58820" y="219216"/>
                </a:cubicBezTo>
                <a:cubicBezTo>
                  <a:pt x="57737" y="218493"/>
                  <a:pt x="56654" y="217047"/>
                  <a:pt x="56654" y="215239"/>
                </a:cubicBezTo>
                <a:lnTo>
                  <a:pt x="56654" y="183788"/>
                </a:lnTo>
                <a:cubicBezTo>
                  <a:pt x="40773" y="171497"/>
                  <a:pt x="31750" y="155952"/>
                  <a:pt x="31750" y="139322"/>
                </a:cubicBezTo>
                <a:cubicBezTo>
                  <a:pt x="31750" y="103533"/>
                  <a:pt x="73980" y="74612"/>
                  <a:pt x="125232" y="74612"/>
                </a:cubicBezTo>
                <a:close/>
                <a:moveTo>
                  <a:pt x="74486" y="23812"/>
                </a:moveTo>
                <a:lnTo>
                  <a:pt x="114426" y="23812"/>
                </a:lnTo>
                <a:cubicBezTo>
                  <a:pt x="116566" y="23812"/>
                  <a:pt x="118706" y="25717"/>
                  <a:pt x="118706" y="28384"/>
                </a:cubicBezTo>
                <a:cubicBezTo>
                  <a:pt x="118706" y="30670"/>
                  <a:pt x="116566" y="32956"/>
                  <a:pt x="114426" y="32956"/>
                </a:cubicBezTo>
                <a:lnTo>
                  <a:pt x="74486" y="32956"/>
                </a:lnTo>
                <a:cubicBezTo>
                  <a:pt x="71633" y="32956"/>
                  <a:pt x="69850" y="30670"/>
                  <a:pt x="69850" y="28384"/>
                </a:cubicBezTo>
                <a:cubicBezTo>
                  <a:pt x="69850" y="25717"/>
                  <a:pt x="71633" y="23812"/>
                  <a:pt x="74486" y="23812"/>
                </a:cubicBezTo>
                <a:close/>
                <a:moveTo>
                  <a:pt x="27039" y="9018"/>
                </a:moveTo>
                <a:cubicBezTo>
                  <a:pt x="16944" y="9018"/>
                  <a:pt x="9013" y="16953"/>
                  <a:pt x="9013" y="27053"/>
                </a:cubicBezTo>
                <a:lnTo>
                  <a:pt x="9013" y="45088"/>
                </a:lnTo>
                <a:lnTo>
                  <a:pt x="179539" y="45088"/>
                </a:lnTo>
                <a:lnTo>
                  <a:pt x="179539" y="27053"/>
                </a:lnTo>
                <a:cubicBezTo>
                  <a:pt x="179539" y="16953"/>
                  <a:pt x="171607" y="9018"/>
                  <a:pt x="161513" y="9018"/>
                </a:cubicBezTo>
                <a:lnTo>
                  <a:pt x="27039" y="9018"/>
                </a:lnTo>
                <a:close/>
                <a:moveTo>
                  <a:pt x="27039" y="0"/>
                </a:moveTo>
                <a:lnTo>
                  <a:pt x="161513" y="0"/>
                </a:lnTo>
                <a:cubicBezTo>
                  <a:pt x="176294" y="0"/>
                  <a:pt x="188552" y="12264"/>
                  <a:pt x="188552" y="27053"/>
                </a:cubicBezTo>
                <a:lnTo>
                  <a:pt x="188552" y="70338"/>
                </a:lnTo>
                <a:cubicBezTo>
                  <a:pt x="188552" y="72863"/>
                  <a:pt x="186389" y="75027"/>
                  <a:pt x="183865" y="75027"/>
                </a:cubicBezTo>
                <a:cubicBezTo>
                  <a:pt x="181702" y="75027"/>
                  <a:pt x="179539" y="72863"/>
                  <a:pt x="179539" y="70338"/>
                </a:cubicBezTo>
                <a:lnTo>
                  <a:pt x="179539" y="54106"/>
                </a:lnTo>
                <a:lnTo>
                  <a:pt x="9013" y="54106"/>
                </a:lnTo>
                <a:lnTo>
                  <a:pt x="9013" y="242395"/>
                </a:lnTo>
                <a:lnTo>
                  <a:pt x="179539" y="242395"/>
                </a:lnTo>
                <a:lnTo>
                  <a:pt x="179539" y="205964"/>
                </a:lnTo>
                <a:cubicBezTo>
                  <a:pt x="179539" y="203439"/>
                  <a:pt x="181702" y="201275"/>
                  <a:pt x="183865" y="201275"/>
                </a:cubicBezTo>
                <a:cubicBezTo>
                  <a:pt x="186389" y="201275"/>
                  <a:pt x="188552" y="203439"/>
                  <a:pt x="188552" y="205964"/>
                </a:cubicBezTo>
                <a:lnTo>
                  <a:pt x="188552" y="269448"/>
                </a:lnTo>
                <a:cubicBezTo>
                  <a:pt x="188552" y="284237"/>
                  <a:pt x="176294" y="296501"/>
                  <a:pt x="161513" y="296501"/>
                </a:cubicBezTo>
                <a:lnTo>
                  <a:pt x="27039" y="296501"/>
                </a:lnTo>
                <a:cubicBezTo>
                  <a:pt x="12257" y="296501"/>
                  <a:pt x="0" y="284237"/>
                  <a:pt x="0" y="269448"/>
                </a:cubicBezTo>
                <a:lnTo>
                  <a:pt x="0" y="27053"/>
                </a:lnTo>
                <a:cubicBezTo>
                  <a:pt x="0" y="12264"/>
                  <a:pt x="12257" y="0"/>
                  <a:pt x="270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2" name="Freeform 170">
            <a:extLst>
              <a:ext uri="{FF2B5EF4-FFF2-40B4-BE49-F238E27FC236}">
                <a16:creationId xmlns:a16="http://schemas.microsoft.com/office/drawing/2014/main" id="{1F2263F1-A386-D74E-9560-94011763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119" y="4202527"/>
            <a:ext cx="328499" cy="339039"/>
          </a:xfrm>
          <a:custGeom>
            <a:avLst/>
            <a:gdLst>
              <a:gd name="T0" fmla="*/ 43456557 w 823"/>
              <a:gd name="T1" fmla="*/ 82117470 h 852"/>
              <a:gd name="T2" fmla="*/ 68567908 w 823"/>
              <a:gd name="T3" fmla="*/ 57158796 h 852"/>
              <a:gd name="T4" fmla="*/ 68567908 w 823"/>
              <a:gd name="T5" fmla="*/ 27286423 h 852"/>
              <a:gd name="T6" fmla="*/ 38382489 w 823"/>
              <a:gd name="T7" fmla="*/ 27286423 h 852"/>
              <a:gd name="T8" fmla="*/ 41374916 w 823"/>
              <a:gd name="T9" fmla="*/ 60262583 h 852"/>
              <a:gd name="T10" fmla="*/ 28363848 w 823"/>
              <a:gd name="T11" fmla="*/ 67116374 h 852"/>
              <a:gd name="T12" fmla="*/ 28363848 w 823"/>
              <a:gd name="T13" fmla="*/ 17328846 h 852"/>
              <a:gd name="T14" fmla="*/ 78586189 w 823"/>
              <a:gd name="T15" fmla="*/ 17328846 h 852"/>
              <a:gd name="T16" fmla="*/ 78586189 w 823"/>
              <a:gd name="T17" fmla="*/ 67116374 h 852"/>
              <a:gd name="T18" fmla="*/ 74032261 w 823"/>
              <a:gd name="T19" fmla="*/ 71771874 h 852"/>
              <a:gd name="T20" fmla="*/ 53475198 w 823"/>
              <a:gd name="T21" fmla="*/ 92075047 h 852"/>
              <a:gd name="T22" fmla="*/ 92247612 w 823"/>
              <a:gd name="T23" fmla="*/ 72159892 h 852"/>
              <a:gd name="T24" fmla="*/ 90686471 w 823"/>
              <a:gd name="T25" fmla="*/ 71125297 h 852"/>
              <a:gd name="T26" fmla="*/ 80798045 w 823"/>
              <a:gd name="T27" fmla="*/ 69444124 h 852"/>
              <a:gd name="T28" fmla="*/ 80798045 w 823"/>
              <a:gd name="T29" fmla="*/ 15001096 h 852"/>
              <a:gd name="T30" fmla="*/ 26151991 w 823"/>
              <a:gd name="T31" fmla="*/ 15001096 h 852"/>
              <a:gd name="T32" fmla="*/ 26151991 w 823"/>
              <a:gd name="T33" fmla="*/ 69444124 h 852"/>
              <a:gd name="T34" fmla="*/ 30705919 w 823"/>
              <a:gd name="T35" fmla="*/ 73970165 h 852"/>
              <a:gd name="T36" fmla="*/ 31876775 w 823"/>
              <a:gd name="T37" fmla="*/ 74487642 h 852"/>
              <a:gd name="T38" fmla="*/ 44887843 w 823"/>
              <a:gd name="T39" fmla="*/ 61297179 h 852"/>
              <a:gd name="T40" fmla="*/ 44887843 w 823"/>
              <a:gd name="T41" fmla="*/ 58969428 h 852"/>
              <a:gd name="T42" fmla="*/ 40724200 w 823"/>
              <a:gd name="T43" fmla="*/ 54960506 h 852"/>
              <a:gd name="T44" fmla="*/ 40724200 w 823"/>
              <a:gd name="T45" fmla="*/ 29484714 h 852"/>
              <a:gd name="T46" fmla="*/ 66225836 w 823"/>
              <a:gd name="T47" fmla="*/ 29484714 h 852"/>
              <a:gd name="T48" fmla="*/ 40073845 w 823"/>
              <a:gd name="T49" fmla="*/ 80953415 h 852"/>
              <a:gd name="T50" fmla="*/ 39553345 w 823"/>
              <a:gd name="T51" fmla="*/ 82117470 h 852"/>
              <a:gd name="T52" fmla="*/ 40073845 w 823"/>
              <a:gd name="T53" fmla="*/ 83281165 h 852"/>
              <a:gd name="T54" fmla="*/ 52303982 w 823"/>
              <a:gd name="T55" fmla="*/ 95437393 h 852"/>
              <a:gd name="T56" fmla="*/ 53475198 w 823"/>
              <a:gd name="T57" fmla="*/ 95954511 h 852"/>
              <a:gd name="T58" fmla="*/ 75853832 w 823"/>
              <a:gd name="T59" fmla="*/ 74487642 h 852"/>
              <a:gd name="T60" fmla="*/ 102916609 w 823"/>
              <a:gd name="T61" fmla="*/ 106817225 h 852"/>
              <a:gd name="T62" fmla="*/ 17304566 w 823"/>
              <a:gd name="T63" fmla="*/ 74487642 h 852"/>
              <a:gd name="T64" fmla="*/ 20427208 w 823"/>
              <a:gd name="T65" fmla="*/ 74487642 h 852"/>
              <a:gd name="T66" fmla="*/ 22118564 w 823"/>
              <a:gd name="T67" fmla="*/ 72806470 h 852"/>
              <a:gd name="T68" fmla="*/ 16263565 w 823"/>
              <a:gd name="T69" fmla="*/ 71125297 h 852"/>
              <a:gd name="T70" fmla="*/ 14702424 w 823"/>
              <a:gd name="T71" fmla="*/ 72159892 h 852"/>
              <a:gd name="T72" fmla="*/ 130215 w 823"/>
              <a:gd name="T73" fmla="*/ 107722361 h 852"/>
              <a:gd name="T74" fmla="*/ 260070 w 823"/>
              <a:gd name="T75" fmla="*/ 109274434 h 852"/>
              <a:gd name="T76" fmla="*/ 105258680 w 823"/>
              <a:gd name="T77" fmla="*/ 110050111 h 852"/>
              <a:gd name="T78" fmla="*/ 106689966 w 823"/>
              <a:gd name="T79" fmla="*/ 109274434 h 852"/>
              <a:gd name="T80" fmla="*/ 106820182 w 823"/>
              <a:gd name="T81" fmla="*/ 107722361 h 8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823" h="852">
                <a:moveTo>
                  <a:pt x="411" y="712"/>
                </a:moveTo>
                <a:lnTo>
                  <a:pt x="334" y="635"/>
                </a:lnTo>
                <a:lnTo>
                  <a:pt x="527" y="442"/>
                </a:lnTo>
                <a:cubicBezTo>
                  <a:pt x="591" y="378"/>
                  <a:pt x="591" y="274"/>
                  <a:pt x="527" y="211"/>
                </a:cubicBezTo>
                <a:cubicBezTo>
                  <a:pt x="463" y="147"/>
                  <a:pt x="359" y="147"/>
                  <a:pt x="295" y="211"/>
                </a:cubicBezTo>
                <a:cubicBezTo>
                  <a:pt x="231" y="274"/>
                  <a:pt x="231" y="378"/>
                  <a:pt x="295" y="442"/>
                </a:cubicBezTo>
                <a:lnTo>
                  <a:pt x="318" y="466"/>
                </a:lnTo>
                <a:lnTo>
                  <a:pt x="244" y="545"/>
                </a:lnTo>
                <a:lnTo>
                  <a:pt x="218" y="519"/>
                </a:lnTo>
                <a:cubicBezTo>
                  <a:pt x="112" y="413"/>
                  <a:pt x="112" y="240"/>
                  <a:pt x="218" y="134"/>
                </a:cubicBezTo>
                <a:cubicBezTo>
                  <a:pt x="325" y="28"/>
                  <a:pt x="497" y="28"/>
                  <a:pt x="604" y="134"/>
                </a:cubicBezTo>
                <a:cubicBezTo>
                  <a:pt x="710" y="240"/>
                  <a:pt x="710" y="413"/>
                  <a:pt x="604" y="519"/>
                </a:cubicBezTo>
                <a:lnTo>
                  <a:pt x="569" y="555"/>
                </a:lnTo>
                <a:cubicBezTo>
                  <a:pt x="569" y="555"/>
                  <a:pt x="569" y="555"/>
                  <a:pt x="568" y="555"/>
                </a:cubicBezTo>
                <a:lnTo>
                  <a:pt x="411" y="712"/>
                </a:lnTo>
                <a:close/>
                <a:moveTo>
                  <a:pt x="821" y="833"/>
                </a:moveTo>
                <a:lnTo>
                  <a:pt x="709" y="558"/>
                </a:lnTo>
                <a:cubicBezTo>
                  <a:pt x="707" y="554"/>
                  <a:pt x="702" y="550"/>
                  <a:pt x="697" y="550"/>
                </a:cubicBezTo>
                <a:lnTo>
                  <a:pt x="608" y="550"/>
                </a:lnTo>
                <a:lnTo>
                  <a:pt x="621" y="537"/>
                </a:lnTo>
                <a:cubicBezTo>
                  <a:pt x="737" y="420"/>
                  <a:pt x="737" y="232"/>
                  <a:pt x="621" y="116"/>
                </a:cubicBezTo>
                <a:cubicBezTo>
                  <a:pt x="505" y="0"/>
                  <a:pt x="317" y="0"/>
                  <a:pt x="201" y="116"/>
                </a:cubicBezTo>
                <a:cubicBezTo>
                  <a:pt x="85" y="232"/>
                  <a:pt x="85" y="420"/>
                  <a:pt x="201" y="537"/>
                </a:cubicBezTo>
                <a:lnTo>
                  <a:pt x="236" y="572"/>
                </a:lnTo>
                <a:cubicBezTo>
                  <a:pt x="238" y="574"/>
                  <a:pt x="242" y="576"/>
                  <a:pt x="245" y="576"/>
                </a:cubicBezTo>
                <a:cubicBezTo>
                  <a:pt x="248" y="576"/>
                  <a:pt x="251" y="574"/>
                  <a:pt x="254" y="571"/>
                </a:cubicBezTo>
                <a:lnTo>
                  <a:pt x="345" y="474"/>
                </a:lnTo>
                <a:cubicBezTo>
                  <a:pt x="349" y="469"/>
                  <a:pt x="349" y="461"/>
                  <a:pt x="345" y="456"/>
                </a:cubicBezTo>
                <a:lnTo>
                  <a:pt x="313" y="425"/>
                </a:lnTo>
                <a:cubicBezTo>
                  <a:pt x="258" y="371"/>
                  <a:pt x="258" y="283"/>
                  <a:pt x="313" y="228"/>
                </a:cubicBezTo>
                <a:cubicBezTo>
                  <a:pt x="367" y="174"/>
                  <a:pt x="455" y="174"/>
                  <a:pt x="509" y="228"/>
                </a:cubicBezTo>
                <a:cubicBezTo>
                  <a:pt x="564" y="283"/>
                  <a:pt x="564" y="371"/>
                  <a:pt x="509" y="425"/>
                </a:cubicBezTo>
                <a:lnTo>
                  <a:pt x="308" y="626"/>
                </a:lnTo>
                <a:cubicBezTo>
                  <a:pt x="305" y="628"/>
                  <a:pt x="304" y="632"/>
                  <a:pt x="304" y="635"/>
                </a:cubicBezTo>
                <a:cubicBezTo>
                  <a:pt x="304" y="638"/>
                  <a:pt x="305" y="641"/>
                  <a:pt x="308" y="644"/>
                </a:cubicBezTo>
                <a:lnTo>
                  <a:pt x="402" y="738"/>
                </a:lnTo>
                <a:cubicBezTo>
                  <a:pt x="404" y="741"/>
                  <a:pt x="408" y="742"/>
                  <a:pt x="411" y="742"/>
                </a:cubicBezTo>
                <a:cubicBezTo>
                  <a:pt x="414" y="742"/>
                  <a:pt x="418" y="741"/>
                  <a:pt x="420" y="738"/>
                </a:cubicBezTo>
                <a:lnTo>
                  <a:pt x="583" y="576"/>
                </a:lnTo>
                <a:lnTo>
                  <a:pt x="689" y="576"/>
                </a:lnTo>
                <a:lnTo>
                  <a:pt x="791" y="826"/>
                </a:lnTo>
                <a:lnTo>
                  <a:pt x="31" y="826"/>
                </a:lnTo>
                <a:lnTo>
                  <a:pt x="133" y="576"/>
                </a:lnTo>
                <a:lnTo>
                  <a:pt x="157" y="576"/>
                </a:lnTo>
                <a:cubicBezTo>
                  <a:pt x="164" y="576"/>
                  <a:pt x="170" y="570"/>
                  <a:pt x="170" y="563"/>
                </a:cubicBezTo>
                <a:cubicBezTo>
                  <a:pt x="170" y="556"/>
                  <a:pt x="164" y="550"/>
                  <a:pt x="157" y="550"/>
                </a:cubicBezTo>
                <a:lnTo>
                  <a:pt x="125" y="550"/>
                </a:lnTo>
                <a:cubicBezTo>
                  <a:pt x="120" y="550"/>
                  <a:pt x="115" y="554"/>
                  <a:pt x="113" y="558"/>
                </a:cubicBezTo>
                <a:lnTo>
                  <a:pt x="1" y="833"/>
                </a:lnTo>
                <a:cubicBezTo>
                  <a:pt x="0" y="838"/>
                  <a:pt x="0" y="842"/>
                  <a:pt x="2" y="845"/>
                </a:cubicBezTo>
                <a:cubicBezTo>
                  <a:pt x="5" y="849"/>
                  <a:pt x="9" y="851"/>
                  <a:pt x="13" y="851"/>
                </a:cubicBezTo>
                <a:lnTo>
                  <a:pt x="809" y="851"/>
                </a:lnTo>
                <a:cubicBezTo>
                  <a:pt x="813" y="851"/>
                  <a:pt x="817" y="849"/>
                  <a:pt x="820" y="845"/>
                </a:cubicBezTo>
                <a:cubicBezTo>
                  <a:pt x="822" y="842"/>
                  <a:pt x="822" y="838"/>
                  <a:pt x="821" y="8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3" name="Freeform 696">
            <a:extLst>
              <a:ext uri="{FF2B5EF4-FFF2-40B4-BE49-F238E27FC236}">
                <a16:creationId xmlns:a16="http://schemas.microsoft.com/office/drawing/2014/main" id="{BE3D4380-7464-374A-B073-76B5E69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382" y="4223606"/>
            <a:ext cx="328500" cy="317960"/>
          </a:xfrm>
          <a:custGeom>
            <a:avLst/>
            <a:gdLst>
              <a:gd name="T0" fmla="*/ 223953 w 296503"/>
              <a:gd name="T1" fmla="*/ 201613 h 286978"/>
              <a:gd name="T2" fmla="*/ 223953 w 296503"/>
              <a:gd name="T3" fmla="*/ 210772 h 286978"/>
              <a:gd name="T4" fmla="*/ 134938 w 296503"/>
              <a:gd name="T5" fmla="*/ 206009 h 286978"/>
              <a:gd name="T6" fmla="*/ 191682 w 296503"/>
              <a:gd name="T7" fmla="*/ 161925 h 286978"/>
              <a:gd name="T8" fmla="*/ 255225 w 296503"/>
              <a:gd name="T9" fmla="*/ 166497 h 286978"/>
              <a:gd name="T10" fmla="*/ 191682 w 296503"/>
              <a:gd name="T11" fmla="*/ 171069 h 286978"/>
              <a:gd name="T12" fmla="*/ 191682 w 296503"/>
              <a:gd name="T13" fmla="*/ 161925 h 286978"/>
              <a:gd name="T14" fmla="*/ 166704 w 296503"/>
              <a:gd name="T15" fmla="*/ 161925 h 286978"/>
              <a:gd name="T16" fmla="*/ 166704 w 296503"/>
              <a:gd name="T17" fmla="*/ 171069 h 286978"/>
              <a:gd name="T18" fmla="*/ 134938 w 296503"/>
              <a:gd name="T19" fmla="*/ 166497 h 286978"/>
              <a:gd name="T20" fmla="*/ 223775 w 296503"/>
              <a:gd name="T21" fmla="*/ 120650 h 286978"/>
              <a:gd name="T22" fmla="*/ 255227 w 296503"/>
              <a:gd name="T23" fmla="*/ 125412 h 286978"/>
              <a:gd name="T24" fmla="*/ 223775 w 296503"/>
              <a:gd name="T25" fmla="*/ 129809 h 286978"/>
              <a:gd name="T26" fmla="*/ 223775 w 296503"/>
              <a:gd name="T27" fmla="*/ 120650 h 286978"/>
              <a:gd name="T28" fmla="*/ 197754 w 296503"/>
              <a:gd name="T29" fmla="*/ 120650 h 286978"/>
              <a:gd name="T30" fmla="*/ 197754 w 296503"/>
              <a:gd name="T31" fmla="*/ 129809 h 286978"/>
              <a:gd name="T32" fmla="*/ 134938 w 296503"/>
              <a:gd name="T33" fmla="*/ 125412 h 286978"/>
              <a:gd name="T34" fmla="*/ 44450 w 296503"/>
              <a:gd name="T35" fmla="*/ 120650 h 286978"/>
              <a:gd name="T36" fmla="*/ 77421 w 296503"/>
              <a:gd name="T37" fmla="*/ 125412 h 286978"/>
              <a:gd name="T38" fmla="*/ 44450 w 296503"/>
              <a:gd name="T39" fmla="*/ 129809 h 286978"/>
              <a:gd name="T40" fmla="*/ 44450 w 296503"/>
              <a:gd name="T41" fmla="*/ 120650 h 286978"/>
              <a:gd name="T42" fmla="*/ 103162 w 296503"/>
              <a:gd name="T43" fmla="*/ 107662 h 286978"/>
              <a:gd name="T44" fmla="*/ 121198 w 296503"/>
              <a:gd name="T45" fmla="*/ 241969 h 286978"/>
              <a:gd name="T46" fmla="*/ 222918 w 296503"/>
              <a:gd name="T47" fmla="*/ 243049 h 286978"/>
              <a:gd name="T48" fmla="*/ 256103 w 296503"/>
              <a:gd name="T49" fmla="*/ 246650 h 286978"/>
              <a:gd name="T50" fmla="*/ 269449 w 296503"/>
              <a:gd name="T51" fmla="*/ 241969 h 286978"/>
              <a:gd name="T52" fmla="*/ 287485 w 296503"/>
              <a:gd name="T53" fmla="*/ 107662 h 286978"/>
              <a:gd name="T54" fmla="*/ 121198 w 296503"/>
              <a:gd name="T55" fmla="*/ 89658 h 286978"/>
              <a:gd name="T56" fmla="*/ 80728 w 296503"/>
              <a:gd name="T57" fmla="*/ 80963 h 286978"/>
              <a:gd name="T58" fmla="*/ 80728 w 296503"/>
              <a:gd name="T59" fmla="*/ 90122 h 286978"/>
              <a:gd name="T60" fmla="*/ 39688 w 296503"/>
              <a:gd name="T61" fmla="*/ 85725 h 286978"/>
              <a:gd name="T62" fmla="*/ 129794 w 296503"/>
              <a:gd name="T63" fmla="*/ 39688 h 286978"/>
              <a:gd name="T64" fmla="*/ 161560 w 296503"/>
              <a:gd name="T65" fmla="*/ 44084 h 286978"/>
              <a:gd name="T66" fmla="*/ 129794 w 296503"/>
              <a:gd name="T67" fmla="*/ 48847 h 286978"/>
              <a:gd name="T68" fmla="*/ 129794 w 296503"/>
              <a:gd name="T69" fmla="*/ 39688 h 286978"/>
              <a:gd name="T70" fmla="*/ 102866 w 296503"/>
              <a:gd name="T71" fmla="*/ 39688 h 286978"/>
              <a:gd name="T72" fmla="*/ 102866 w 296503"/>
              <a:gd name="T73" fmla="*/ 48847 h 286978"/>
              <a:gd name="T74" fmla="*/ 39688 w 296503"/>
              <a:gd name="T75" fmla="*/ 44084 h 286978"/>
              <a:gd name="T76" fmla="*/ 27053 w 296503"/>
              <a:gd name="T77" fmla="*/ 8642 h 286978"/>
              <a:gd name="T78" fmla="*/ 9017 w 296503"/>
              <a:gd name="T79" fmla="*/ 143309 h 286978"/>
              <a:gd name="T80" fmla="*/ 35710 w 296503"/>
              <a:gd name="T81" fmla="*/ 161312 h 286978"/>
              <a:gd name="T82" fmla="*/ 40399 w 296503"/>
              <a:gd name="T83" fmla="*/ 191559 h 286978"/>
              <a:gd name="T84" fmla="*/ 76470 w 296503"/>
              <a:gd name="T85" fmla="*/ 161312 h 286978"/>
              <a:gd name="T86" fmla="*/ 94145 w 296503"/>
              <a:gd name="T87" fmla="*/ 107662 h 286978"/>
              <a:gd name="T88" fmla="*/ 192979 w 296503"/>
              <a:gd name="T89" fmla="*/ 80656 h 286978"/>
              <a:gd name="T90" fmla="*/ 174944 w 296503"/>
              <a:gd name="T91" fmla="*/ 8642 h 286978"/>
              <a:gd name="T92" fmla="*/ 27053 w 296503"/>
              <a:gd name="T93" fmla="*/ 0 h 286978"/>
              <a:gd name="T94" fmla="*/ 202358 w 296503"/>
              <a:gd name="T95" fmla="*/ 26645 h 286978"/>
              <a:gd name="T96" fmla="*/ 269449 w 296503"/>
              <a:gd name="T97" fmla="*/ 80656 h 286978"/>
              <a:gd name="T98" fmla="*/ 296503 w 296503"/>
              <a:gd name="T99" fmla="*/ 223965 h 286978"/>
              <a:gd name="T100" fmla="*/ 264760 w 296503"/>
              <a:gd name="T101" fmla="*/ 250971 h 286978"/>
              <a:gd name="T102" fmla="*/ 262235 w 296503"/>
              <a:gd name="T103" fmla="*/ 286618 h 286978"/>
              <a:gd name="T104" fmla="*/ 257546 w 296503"/>
              <a:gd name="T105" fmla="*/ 285538 h 286978"/>
              <a:gd name="T106" fmla="*/ 121198 w 296503"/>
              <a:gd name="T107" fmla="*/ 250971 h 286978"/>
              <a:gd name="T108" fmla="*/ 94145 w 296503"/>
              <a:gd name="T109" fmla="*/ 169954 h 286978"/>
              <a:gd name="T110" fmla="*/ 38956 w 296503"/>
              <a:gd name="T111" fmla="*/ 205242 h 286978"/>
              <a:gd name="T112" fmla="*/ 34267 w 296503"/>
              <a:gd name="T113" fmla="*/ 205602 h 286978"/>
              <a:gd name="T114" fmla="*/ 31381 w 296503"/>
              <a:gd name="T115" fmla="*/ 169954 h 286978"/>
              <a:gd name="T116" fmla="*/ 0 w 296503"/>
              <a:gd name="T117" fmla="*/ 143309 h 286978"/>
              <a:gd name="T118" fmla="*/ 27053 w 296503"/>
              <a:gd name="T119" fmla="*/ 0 h 286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6503" h="286978">
                <a:moveTo>
                  <a:pt x="139228" y="201613"/>
                </a:moveTo>
                <a:lnTo>
                  <a:pt x="223953" y="201613"/>
                </a:lnTo>
                <a:cubicBezTo>
                  <a:pt x="226098" y="201613"/>
                  <a:pt x="228243" y="203445"/>
                  <a:pt x="228243" y="206009"/>
                </a:cubicBezTo>
                <a:cubicBezTo>
                  <a:pt x="228243" y="208940"/>
                  <a:pt x="226098" y="210772"/>
                  <a:pt x="223953" y="210772"/>
                </a:cubicBezTo>
                <a:lnTo>
                  <a:pt x="139228" y="210772"/>
                </a:lnTo>
                <a:cubicBezTo>
                  <a:pt x="136726" y="210772"/>
                  <a:pt x="134938" y="208940"/>
                  <a:pt x="134938" y="206009"/>
                </a:cubicBezTo>
                <a:cubicBezTo>
                  <a:pt x="134938" y="203445"/>
                  <a:pt x="136726" y="201613"/>
                  <a:pt x="139228" y="201613"/>
                </a:cubicBezTo>
                <a:close/>
                <a:moveTo>
                  <a:pt x="191682" y="161925"/>
                </a:moveTo>
                <a:lnTo>
                  <a:pt x="250505" y="161925"/>
                </a:lnTo>
                <a:cubicBezTo>
                  <a:pt x="253047" y="161925"/>
                  <a:pt x="255225" y="164211"/>
                  <a:pt x="255225" y="166497"/>
                </a:cubicBezTo>
                <a:cubicBezTo>
                  <a:pt x="255225" y="169164"/>
                  <a:pt x="253047" y="171069"/>
                  <a:pt x="250505" y="171069"/>
                </a:cubicBezTo>
                <a:lnTo>
                  <a:pt x="191682" y="171069"/>
                </a:lnTo>
                <a:cubicBezTo>
                  <a:pt x="189141" y="171069"/>
                  <a:pt x="187325" y="169164"/>
                  <a:pt x="187325" y="166497"/>
                </a:cubicBezTo>
                <a:cubicBezTo>
                  <a:pt x="187325" y="164211"/>
                  <a:pt x="189141" y="161925"/>
                  <a:pt x="191682" y="161925"/>
                </a:cubicBezTo>
                <a:close/>
                <a:moveTo>
                  <a:pt x="139320" y="161925"/>
                </a:moveTo>
                <a:lnTo>
                  <a:pt x="166704" y="161925"/>
                </a:lnTo>
                <a:cubicBezTo>
                  <a:pt x="169260" y="161925"/>
                  <a:pt x="171085" y="164211"/>
                  <a:pt x="171085" y="166497"/>
                </a:cubicBezTo>
                <a:cubicBezTo>
                  <a:pt x="171085" y="169164"/>
                  <a:pt x="169260" y="171069"/>
                  <a:pt x="166704" y="171069"/>
                </a:cubicBezTo>
                <a:lnTo>
                  <a:pt x="139320" y="171069"/>
                </a:lnTo>
                <a:cubicBezTo>
                  <a:pt x="136764" y="171069"/>
                  <a:pt x="134938" y="169164"/>
                  <a:pt x="134938" y="166497"/>
                </a:cubicBezTo>
                <a:cubicBezTo>
                  <a:pt x="134938" y="164211"/>
                  <a:pt x="136764" y="161925"/>
                  <a:pt x="139320" y="161925"/>
                </a:cubicBezTo>
                <a:close/>
                <a:moveTo>
                  <a:pt x="223775" y="120650"/>
                </a:moveTo>
                <a:lnTo>
                  <a:pt x="250527" y="120650"/>
                </a:lnTo>
                <a:cubicBezTo>
                  <a:pt x="253058" y="120650"/>
                  <a:pt x="255227" y="122482"/>
                  <a:pt x="255227" y="125412"/>
                </a:cubicBezTo>
                <a:cubicBezTo>
                  <a:pt x="255227" y="127611"/>
                  <a:pt x="253058" y="129809"/>
                  <a:pt x="250527" y="129809"/>
                </a:cubicBezTo>
                <a:lnTo>
                  <a:pt x="223775" y="129809"/>
                </a:lnTo>
                <a:cubicBezTo>
                  <a:pt x="221244" y="129809"/>
                  <a:pt x="219075" y="127611"/>
                  <a:pt x="219075" y="125412"/>
                </a:cubicBezTo>
                <a:cubicBezTo>
                  <a:pt x="219075" y="122482"/>
                  <a:pt x="221244" y="120650"/>
                  <a:pt x="223775" y="120650"/>
                </a:cubicBezTo>
                <a:close/>
                <a:moveTo>
                  <a:pt x="139295" y="120650"/>
                </a:moveTo>
                <a:lnTo>
                  <a:pt x="197754" y="120650"/>
                </a:lnTo>
                <a:cubicBezTo>
                  <a:pt x="200659" y="120650"/>
                  <a:pt x="202837" y="122482"/>
                  <a:pt x="202837" y="125412"/>
                </a:cubicBezTo>
                <a:cubicBezTo>
                  <a:pt x="202837" y="127611"/>
                  <a:pt x="200659" y="129809"/>
                  <a:pt x="197754" y="129809"/>
                </a:cubicBezTo>
                <a:lnTo>
                  <a:pt x="139295" y="129809"/>
                </a:lnTo>
                <a:cubicBezTo>
                  <a:pt x="136754" y="129809"/>
                  <a:pt x="134938" y="127611"/>
                  <a:pt x="134938" y="125412"/>
                </a:cubicBezTo>
                <a:cubicBezTo>
                  <a:pt x="134938" y="122482"/>
                  <a:pt x="136754" y="120650"/>
                  <a:pt x="139295" y="120650"/>
                </a:cubicBezTo>
                <a:close/>
                <a:moveTo>
                  <a:pt x="44450" y="120650"/>
                </a:moveTo>
                <a:lnTo>
                  <a:pt x="72659" y="120650"/>
                </a:lnTo>
                <a:cubicBezTo>
                  <a:pt x="75223" y="120650"/>
                  <a:pt x="77421" y="122482"/>
                  <a:pt x="77421" y="125412"/>
                </a:cubicBezTo>
                <a:cubicBezTo>
                  <a:pt x="77421" y="127611"/>
                  <a:pt x="75223" y="129809"/>
                  <a:pt x="72659" y="129809"/>
                </a:cubicBezTo>
                <a:lnTo>
                  <a:pt x="44450" y="129809"/>
                </a:lnTo>
                <a:cubicBezTo>
                  <a:pt x="41886" y="129809"/>
                  <a:pt x="39688" y="127611"/>
                  <a:pt x="39688" y="125412"/>
                </a:cubicBezTo>
                <a:cubicBezTo>
                  <a:pt x="39688" y="122482"/>
                  <a:pt x="41886" y="120650"/>
                  <a:pt x="44450" y="120650"/>
                </a:cubicBezTo>
                <a:close/>
                <a:moveTo>
                  <a:pt x="121198" y="89658"/>
                </a:moveTo>
                <a:cubicBezTo>
                  <a:pt x="111459" y="89658"/>
                  <a:pt x="103162" y="97580"/>
                  <a:pt x="103162" y="107662"/>
                </a:cubicBezTo>
                <a:lnTo>
                  <a:pt x="103162" y="223965"/>
                </a:lnTo>
                <a:cubicBezTo>
                  <a:pt x="103162" y="234047"/>
                  <a:pt x="111459" y="241969"/>
                  <a:pt x="121198" y="241969"/>
                </a:cubicBezTo>
                <a:lnTo>
                  <a:pt x="220032" y="241969"/>
                </a:lnTo>
                <a:cubicBezTo>
                  <a:pt x="221114" y="241969"/>
                  <a:pt x="222197" y="242329"/>
                  <a:pt x="222918" y="243049"/>
                </a:cubicBezTo>
                <a:lnTo>
                  <a:pt x="256103" y="272215"/>
                </a:lnTo>
                <a:lnTo>
                  <a:pt x="256103" y="246650"/>
                </a:lnTo>
                <a:cubicBezTo>
                  <a:pt x="256103" y="243769"/>
                  <a:pt x="257907" y="241969"/>
                  <a:pt x="260432" y="241969"/>
                </a:cubicBezTo>
                <a:lnTo>
                  <a:pt x="269449" y="241969"/>
                </a:lnTo>
                <a:cubicBezTo>
                  <a:pt x="279189" y="241969"/>
                  <a:pt x="287485" y="234047"/>
                  <a:pt x="287485" y="223965"/>
                </a:cubicBezTo>
                <a:lnTo>
                  <a:pt x="287485" y="107662"/>
                </a:lnTo>
                <a:cubicBezTo>
                  <a:pt x="287485" y="97580"/>
                  <a:pt x="279189" y="89658"/>
                  <a:pt x="269449" y="89658"/>
                </a:cubicBezTo>
                <a:lnTo>
                  <a:pt x="121198" y="89658"/>
                </a:lnTo>
                <a:close/>
                <a:moveTo>
                  <a:pt x="44327" y="80963"/>
                </a:moveTo>
                <a:lnTo>
                  <a:pt x="80728" y="80963"/>
                </a:lnTo>
                <a:cubicBezTo>
                  <a:pt x="83227" y="80963"/>
                  <a:pt x="85368" y="82795"/>
                  <a:pt x="85368" y="85725"/>
                </a:cubicBezTo>
                <a:cubicBezTo>
                  <a:pt x="85368" y="87924"/>
                  <a:pt x="83227" y="90122"/>
                  <a:pt x="80728" y="90122"/>
                </a:cubicBezTo>
                <a:lnTo>
                  <a:pt x="44327" y="90122"/>
                </a:lnTo>
                <a:cubicBezTo>
                  <a:pt x="41829" y="90122"/>
                  <a:pt x="39688" y="87924"/>
                  <a:pt x="39688" y="85725"/>
                </a:cubicBezTo>
                <a:cubicBezTo>
                  <a:pt x="39688" y="82795"/>
                  <a:pt x="41829" y="80963"/>
                  <a:pt x="44327" y="80963"/>
                </a:cubicBezTo>
                <a:close/>
                <a:moveTo>
                  <a:pt x="129794" y="39688"/>
                </a:moveTo>
                <a:lnTo>
                  <a:pt x="157179" y="39688"/>
                </a:lnTo>
                <a:cubicBezTo>
                  <a:pt x="159369" y="39688"/>
                  <a:pt x="161560" y="41520"/>
                  <a:pt x="161560" y="44084"/>
                </a:cubicBezTo>
                <a:cubicBezTo>
                  <a:pt x="161560" y="46649"/>
                  <a:pt x="159369" y="48847"/>
                  <a:pt x="157179" y="48847"/>
                </a:cubicBezTo>
                <a:lnTo>
                  <a:pt x="129794" y="48847"/>
                </a:lnTo>
                <a:cubicBezTo>
                  <a:pt x="127238" y="48847"/>
                  <a:pt x="125413" y="46649"/>
                  <a:pt x="125413" y="44084"/>
                </a:cubicBezTo>
                <a:cubicBezTo>
                  <a:pt x="125413" y="41520"/>
                  <a:pt x="127238" y="39688"/>
                  <a:pt x="129794" y="39688"/>
                </a:cubicBezTo>
                <a:close/>
                <a:moveTo>
                  <a:pt x="44408" y="39688"/>
                </a:moveTo>
                <a:lnTo>
                  <a:pt x="102866" y="39688"/>
                </a:lnTo>
                <a:cubicBezTo>
                  <a:pt x="105408" y="39688"/>
                  <a:pt x="107587" y="41520"/>
                  <a:pt x="107587" y="44084"/>
                </a:cubicBezTo>
                <a:cubicBezTo>
                  <a:pt x="107587" y="46649"/>
                  <a:pt x="105408" y="48847"/>
                  <a:pt x="102866" y="48847"/>
                </a:cubicBezTo>
                <a:lnTo>
                  <a:pt x="44408" y="48847"/>
                </a:lnTo>
                <a:cubicBezTo>
                  <a:pt x="41866" y="48847"/>
                  <a:pt x="39688" y="46649"/>
                  <a:pt x="39688" y="44084"/>
                </a:cubicBezTo>
                <a:cubicBezTo>
                  <a:pt x="39688" y="41520"/>
                  <a:pt x="41866" y="39688"/>
                  <a:pt x="44408" y="39688"/>
                </a:cubicBezTo>
                <a:close/>
                <a:moveTo>
                  <a:pt x="27053" y="8642"/>
                </a:moveTo>
                <a:cubicBezTo>
                  <a:pt x="16953" y="8642"/>
                  <a:pt x="9017" y="16923"/>
                  <a:pt x="9017" y="26645"/>
                </a:cubicBezTo>
                <a:lnTo>
                  <a:pt x="9017" y="143309"/>
                </a:lnTo>
                <a:cubicBezTo>
                  <a:pt x="9017" y="153391"/>
                  <a:pt x="16953" y="161312"/>
                  <a:pt x="27053" y="161312"/>
                </a:cubicBezTo>
                <a:lnTo>
                  <a:pt x="35710" y="161312"/>
                </a:lnTo>
                <a:cubicBezTo>
                  <a:pt x="38596" y="161312"/>
                  <a:pt x="40399" y="163473"/>
                  <a:pt x="40399" y="165633"/>
                </a:cubicBezTo>
                <a:lnTo>
                  <a:pt x="40399" y="191559"/>
                </a:lnTo>
                <a:lnTo>
                  <a:pt x="73224" y="162393"/>
                </a:lnTo>
                <a:cubicBezTo>
                  <a:pt x="74306" y="161673"/>
                  <a:pt x="75388" y="161312"/>
                  <a:pt x="76470" y="161312"/>
                </a:cubicBezTo>
                <a:lnTo>
                  <a:pt x="94145" y="161312"/>
                </a:lnTo>
                <a:lnTo>
                  <a:pt x="94145" y="107662"/>
                </a:lnTo>
                <a:cubicBezTo>
                  <a:pt x="94145" y="92899"/>
                  <a:pt x="106409" y="80656"/>
                  <a:pt x="121198" y="80656"/>
                </a:cubicBezTo>
                <a:lnTo>
                  <a:pt x="192979" y="80656"/>
                </a:lnTo>
                <a:lnTo>
                  <a:pt x="192979" y="26645"/>
                </a:lnTo>
                <a:cubicBezTo>
                  <a:pt x="192979" y="16923"/>
                  <a:pt x="185044" y="8642"/>
                  <a:pt x="174944" y="8642"/>
                </a:cubicBezTo>
                <a:lnTo>
                  <a:pt x="27053" y="8642"/>
                </a:lnTo>
                <a:close/>
                <a:moveTo>
                  <a:pt x="27053" y="0"/>
                </a:moveTo>
                <a:lnTo>
                  <a:pt x="174944" y="0"/>
                </a:lnTo>
                <a:cubicBezTo>
                  <a:pt x="190094" y="0"/>
                  <a:pt x="202358" y="11882"/>
                  <a:pt x="202358" y="26645"/>
                </a:cubicBezTo>
                <a:lnTo>
                  <a:pt x="202358" y="80656"/>
                </a:lnTo>
                <a:lnTo>
                  <a:pt x="269449" y="80656"/>
                </a:lnTo>
                <a:cubicBezTo>
                  <a:pt x="284238" y="80656"/>
                  <a:pt x="296503" y="92899"/>
                  <a:pt x="296503" y="107662"/>
                </a:cubicBezTo>
                <a:lnTo>
                  <a:pt x="296503" y="223965"/>
                </a:lnTo>
                <a:cubicBezTo>
                  <a:pt x="296503" y="238728"/>
                  <a:pt x="284238" y="250971"/>
                  <a:pt x="269449" y="250971"/>
                </a:cubicBezTo>
                <a:lnTo>
                  <a:pt x="264760" y="250971"/>
                </a:lnTo>
                <a:lnTo>
                  <a:pt x="264760" y="282297"/>
                </a:lnTo>
                <a:cubicBezTo>
                  <a:pt x="264760" y="284097"/>
                  <a:pt x="263678" y="285538"/>
                  <a:pt x="262235" y="286618"/>
                </a:cubicBezTo>
                <a:cubicBezTo>
                  <a:pt x="261875" y="286618"/>
                  <a:pt x="261153" y="286978"/>
                  <a:pt x="260432" y="286978"/>
                </a:cubicBezTo>
                <a:cubicBezTo>
                  <a:pt x="259350" y="286978"/>
                  <a:pt x="258267" y="286618"/>
                  <a:pt x="257546" y="285538"/>
                </a:cubicBezTo>
                <a:lnTo>
                  <a:pt x="218229" y="250971"/>
                </a:lnTo>
                <a:lnTo>
                  <a:pt x="121198" y="250971"/>
                </a:lnTo>
                <a:cubicBezTo>
                  <a:pt x="106409" y="250971"/>
                  <a:pt x="94145" y="238728"/>
                  <a:pt x="94145" y="223965"/>
                </a:cubicBezTo>
                <a:lnTo>
                  <a:pt x="94145" y="169954"/>
                </a:lnTo>
                <a:lnTo>
                  <a:pt x="77913" y="169954"/>
                </a:lnTo>
                <a:lnTo>
                  <a:pt x="38956" y="205242"/>
                </a:lnTo>
                <a:cubicBezTo>
                  <a:pt x="37874" y="205602"/>
                  <a:pt x="36792" y="205962"/>
                  <a:pt x="35710" y="205962"/>
                </a:cubicBezTo>
                <a:cubicBezTo>
                  <a:pt x="35349" y="205962"/>
                  <a:pt x="34628" y="205962"/>
                  <a:pt x="34267" y="205602"/>
                </a:cubicBezTo>
                <a:cubicBezTo>
                  <a:pt x="32464" y="205242"/>
                  <a:pt x="31381" y="203441"/>
                  <a:pt x="31381" y="201641"/>
                </a:cubicBezTo>
                <a:lnTo>
                  <a:pt x="31381" y="169954"/>
                </a:lnTo>
                <a:lnTo>
                  <a:pt x="27053" y="169954"/>
                </a:lnTo>
                <a:cubicBezTo>
                  <a:pt x="12264" y="169954"/>
                  <a:pt x="0" y="158072"/>
                  <a:pt x="0" y="143309"/>
                </a:cubicBezTo>
                <a:lnTo>
                  <a:pt x="0" y="26645"/>
                </a:lnTo>
                <a:cubicBezTo>
                  <a:pt x="0" y="11882"/>
                  <a:pt x="12264" y="0"/>
                  <a:pt x="27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4" name="Freeform 699">
            <a:extLst>
              <a:ext uri="{FF2B5EF4-FFF2-40B4-BE49-F238E27FC236}">
                <a16:creationId xmlns:a16="http://schemas.microsoft.com/office/drawing/2014/main" id="{32B9329C-FE84-804C-AB91-975AC0DBD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79" y="2675920"/>
            <a:ext cx="328500" cy="328499"/>
          </a:xfrm>
          <a:custGeom>
            <a:avLst/>
            <a:gdLst>
              <a:gd name="T0" fmla="*/ 177469 w 296507"/>
              <a:gd name="T1" fmla="*/ 287473 h 296501"/>
              <a:gd name="T2" fmla="*/ 147461 w 296507"/>
              <a:gd name="T3" fmla="*/ 238125 h 296501"/>
              <a:gd name="T4" fmla="*/ 142875 w 296507"/>
              <a:gd name="T5" fmla="*/ 242521 h 296501"/>
              <a:gd name="T6" fmla="*/ 9017 w 296507"/>
              <a:gd name="T7" fmla="*/ 247025 h 296501"/>
              <a:gd name="T8" fmla="*/ 181797 w 296507"/>
              <a:gd name="T9" fmla="*/ 256054 h 296501"/>
              <a:gd name="T10" fmla="*/ 287485 w 296507"/>
              <a:gd name="T11" fmla="*/ 229329 h 296501"/>
              <a:gd name="T12" fmla="*/ 198487 w 296507"/>
              <a:gd name="T13" fmla="*/ 163512 h 296501"/>
              <a:gd name="T14" fmla="*/ 148814 w 296507"/>
              <a:gd name="T15" fmla="*/ 172671 h 296501"/>
              <a:gd name="T16" fmla="*/ 62530 w 296507"/>
              <a:gd name="T17" fmla="*/ 146050 h 296501"/>
              <a:gd name="T18" fmla="*/ 71746 w 296507"/>
              <a:gd name="T19" fmla="*/ 155209 h 296501"/>
              <a:gd name="T20" fmla="*/ 265242 w 296507"/>
              <a:gd name="T21" fmla="*/ 136525 h 296501"/>
              <a:gd name="T22" fmla="*/ 239227 w 296507"/>
              <a:gd name="T23" fmla="*/ 145684 h 296501"/>
              <a:gd name="T24" fmla="*/ 148818 w 296507"/>
              <a:gd name="T25" fmla="*/ 136525 h 296501"/>
              <a:gd name="T26" fmla="*/ 215946 w 296507"/>
              <a:gd name="T27" fmla="*/ 145684 h 296501"/>
              <a:gd name="T28" fmla="*/ 148818 w 296507"/>
              <a:gd name="T29" fmla="*/ 136525 h 296501"/>
              <a:gd name="T30" fmla="*/ 62530 w 296507"/>
              <a:gd name="T31" fmla="*/ 174259 h 296501"/>
              <a:gd name="T32" fmla="*/ 130117 w 296507"/>
              <a:gd name="T33" fmla="*/ 118550 h 296501"/>
              <a:gd name="T34" fmla="*/ 124342 w 296507"/>
              <a:gd name="T35" fmla="*/ 135494 h 296501"/>
              <a:gd name="T36" fmla="*/ 125785 w 296507"/>
              <a:gd name="T37" fmla="*/ 176952 h 296501"/>
              <a:gd name="T38" fmla="*/ 282787 w 296507"/>
              <a:gd name="T39" fmla="*/ 190652 h 296501"/>
              <a:gd name="T40" fmla="*/ 282787 w 296507"/>
              <a:gd name="T41" fmla="*/ 118550 h 296501"/>
              <a:gd name="T42" fmla="*/ 282787 w 296507"/>
              <a:gd name="T43" fmla="*/ 109537 h 296501"/>
              <a:gd name="T44" fmla="*/ 282787 w 296507"/>
              <a:gd name="T45" fmla="*/ 199665 h 296501"/>
              <a:gd name="T46" fmla="*/ 116762 w 296507"/>
              <a:gd name="T47" fmla="*/ 178755 h 296501"/>
              <a:gd name="T48" fmla="*/ 116762 w 296507"/>
              <a:gd name="T49" fmla="*/ 130446 h 296501"/>
              <a:gd name="T50" fmla="*/ 4328 w 296507"/>
              <a:gd name="T51" fmla="*/ 68262 h 296501"/>
              <a:gd name="T52" fmla="*/ 287485 w 296507"/>
              <a:gd name="T53" fmla="*/ 219940 h 296501"/>
              <a:gd name="T54" fmla="*/ 296503 w 296507"/>
              <a:gd name="T55" fmla="*/ 213801 h 296501"/>
              <a:gd name="T56" fmla="*/ 278467 w 296507"/>
              <a:gd name="T57" fmla="*/ 265082 h 296501"/>
              <a:gd name="T58" fmla="*/ 215704 w 296507"/>
              <a:gd name="T59" fmla="*/ 287473 h 296501"/>
              <a:gd name="T60" fmla="*/ 181797 w 296507"/>
              <a:gd name="T61" fmla="*/ 296501 h 296501"/>
              <a:gd name="T62" fmla="*/ 76470 w 296507"/>
              <a:gd name="T63" fmla="*/ 291806 h 296501"/>
              <a:gd name="T64" fmla="*/ 110016 w 296507"/>
              <a:gd name="T65" fmla="*/ 265082 h 296501"/>
              <a:gd name="T66" fmla="*/ 0 w 296507"/>
              <a:gd name="T67" fmla="*/ 224274 h 296501"/>
              <a:gd name="T68" fmla="*/ 104687 w 296507"/>
              <a:gd name="T69" fmla="*/ 53975 h 296501"/>
              <a:gd name="T70" fmla="*/ 198167 w 296507"/>
              <a:gd name="T71" fmla="*/ 63134 h 296501"/>
              <a:gd name="T72" fmla="*/ 104687 w 296507"/>
              <a:gd name="T73" fmla="*/ 53975 h 296501"/>
              <a:gd name="T74" fmla="*/ 18683 w 296507"/>
              <a:gd name="T75" fmla="*/ 55562 h 296501"/>
              <a:gd name="T76" fmla="*/ 163107 w 296507"/>
              <a:gd name="T77" fmla="*/ 26987 h 296501"/>
              <a:gd name="T78" fmla="*/ 221930 w 296507"/>
              <a:gd name="T79" fmla="*/ 36146 h 296501"/>
              <a:gd name="T80" fmla="*/ 163107 w 296507"/>
              <a:gd name="T81" fmla="*/ 26987 h 296501"/>
              <a:gd name="T82" fmla="*/ 144108 w 296507"/>
              <a:gd name="T83" fmla="*/ 31383 h 296501"/>
              <a:gd name="T84" fmla="*/ 100013 w 296507"/>
              <a:gd name="T85" fmla="*/ 31383 h 296501"/>
              <a:gd name="T86" fmla="*/ 37733 w 296507"/>
              <a:gd name="T87" fmla="*/ 45671 h 296501"/>
              <a:gd name="T88" fmla="*/ 18683 w 296507"/>
              <a:gd name="T89" fmla="*/ 26987 h 296501"/>
              <a:gd name="T90" fmla="*/ 82370 w 296507"/>
              <a:gd name="T91" fmla="*/ 22351 h 296501"/>
              <a:gd name="T92" fmla="*/ 80935 w 296507"/>
              <a:gd name="T93" fmla="*/ 64170 h 296501"/>
              <a:gd name="T94" fmla="*/ 87033 w 296507"/>
              <a:gd name="T95" fmla="*/ 81114 h 296501"/>
              <a:gd name="T96" fmla="*/ 243086 w 296507"/>
              <a:gd name="T97" fmla="*/ 13339 h 296501"/>
              <a:gd name="T98" fmla="*/ 266215 w 296507"/>
              <a:gd name="T99" fmla="*/ 0 h 296501"/>
              <a:gd name="T100" fmla="*/ 296507 w 296507"/>
              <a:gd name="T101" fmla="*/ 95368 h 296501"/>
              <a:gd name="T102" fmla="*/ 287597 w 296507"/>
              <a:gd name="T103" fmla="*/ 17502 h 296501"/>
              <a:gd name="T104" fmla="*/ 261938 w 296507"/>
              <a:gd name="T105" fmla="*/ 4286 h 296501"/>
              <a:gd name="T106" fmla="*/ 238781 w 296507"/>
              <a:gd name="T107" fmla="*/ 0 h 296501"/>
              <a:gd name="T108" fmla="*/ 238781 w 296507"/>
              <a:gd name="T109" fmla="*/ 90126 h 296501"/>
              <a:gd name="T110" fmla="*/ 73401 w 296507"/>
              <a:gd name="T111" fmla="*/ 69217 h 296501"/>
              <a:gd name="T112" fmla="*/ 73401 w 296507"/>
              <a:gd name="T113" fmla="*/ 20909 h 296501"/>
              <a:gd name="T114" fmla="*/ 18080 w 296507"/>
              <a:gd name="T115" fmla="*/ 0 h 296501"/>
              <a:gd name="T116" fmla="*/ 60387 w 296507"/>
              <a:gd name="T117" fmla="*/ 8603 h 296501"/>
              <a:gd name="T118" fmla="*/ 4339 w 296507"/>
              <a:gd name="T119" fmla="*/ 21866 h 296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6507" h="296501">
                <a:moveTo>
                  <a:pt x="119034" y="265082"/>
                </a:moveTo>
                <a:lnTo>
                  <a:pt x="119034" y="287473"/>
                </a:lnTo>
                <a:lnTo>
                  <a:pt x="177469" y="287473"/>
                </a:lnTo>
                <a:lnTo>
                  <a:pt x="177469" y="265082"/>
                </a:lnTo>
                <a:lnTo>
                  <a:pt x="119034" y="265082"/>
                </a:lnTo>
                <a:close/>
                <a:moveTo>
                  <a:pt x="147461" y="238125"/>
                </a:moveTo>
                <a:cubicBezTo>
                  <a:pt x="149931" y="238125"/>
                  <a:pt x="152047" y="239957"/>
                  <a:pt x="152047" y="242521"/>
                </a:cubicBezTo>
                <a:cubicBezTo>
                  <a:pt x="152047" y="245452"/>
                  <a:pt x="149931" y="247284"/>
                  <a:pt x="147461" y="247284"/>
                </a:cubicBezTo>
                <a:cubicBezTo>
                  <a:pt x="144992" y="247284"/>
                  <a:pt x="142875" y="245452"/>
                  <a:pt x="142875" y="242521"/>
                </a:cubicBezTo>
                <a:cubicBezTo>
                  <a:pt x="142875" y="239957"/>
                  <a:pt x="144992" y="238125"/>
                  <a:pt x="147461" y="238125"/>
                </a:cubicBezTo>
                <a:close/>
                <a:moveTo>
                  <a:pt x="9017" y="229329"/>
                </a:moveTo>
                <a:lnTo>
                  <a:pt x="9017" y="247025"/>
                </a:lnTo>
                <a:cubicBezTo>
                  <a:pt x="9017" y="252081"/>
                  <a:pt x="12985" y="256054"/>
                  <a:pt x="18035" y="256054"/>
                </a:cubicBezTo>
                <a:lnTo>
                  <a:pt x="114706" y="256054"/>
                </a:lnTo>
                <a:lnTo>
                  <a:pt x="181797" y="256054"/>
                </a:lnTo>
                <a:lnTo>
                  <a:pt x="278467" y="256054"/>
                </a:lnTo>
                <a:cubicBezTo>
                  <a:pt x="283517" y="256054"/>
                  <a:pt x="287485" y="252081"/>
                  <a:pt x="287485" y="247025"/>
                </a:cubicBezTo>
                <a:lnTo>
                  <a:pt x="287485" y="229329"/>
                </a:lnTo>
                <a:lnTo>
                  <a:pt x="9017" y="229329"/>
                </a:lnTo>
                <a:close/>
                <a:moveTo>
                  <a:pt x="148814" y="163512"/>
                </a:moveTo>
                <a:lnTo>
                  <a:pt x="198487" y="163512"/>
                </a:lnTo>
                <a:cubicBezTo>
                  <a:pt x="200662" y="163512"/>
                  <a:pt x="202838" y="165344"/>
                  <a:pt x="202838" y="167908"/>
                </a:cubicBezTo>
                <a:cubicBezTo>
                  <a:pt x="202838" y="170473"/>
                  <a:pt x="200662" y="172671"/>
                  <a:pt x="198487" y="172671"/>
                </a:cubicBezTo>
                <a:lnTo>
                  <a:pt x="148814" y="172671"/>
                </a:lnTo>
                <a:cubicBezTo>
                  <a:pt x="146276" y="172671"/>
                  <a:pt x="144463" y="170473"/>
                  <a:pt x="144463" y="167908"/>
                </a:cubicBezTo>
                <a:cubicBezTo>
                  <a:pt x="144463" y="165344"/>
                  <a:pt x="146276" y="163512"/>
                  <a:pt x="148814" y="163512"/>
                </a:cubicBezTo>
                <a:close/>
                <a:moveTo>
                  <a:pt x="62530" y="146050"/>
                </a:moveTo>
                <a:cubicBezTo>
                  <a:pt x="57567" y="146050"/>
                  <a:pt x="53313" y="150080"/>
                  <a:pt x="53313" y="155209"/>
                </a:cubicBezTo>
                <a:cubicBezTo>
                  <a:pt x="53313" y="160704"/>
                  <a:pt x="57567" y="165100"/>
                  <a:pt x="62530" y="165100"/>
                </a:cubicBezTo>
                <a:cubicBezTo>
                  <a:pt x="67492" y="165100"/>
                  <a:pt x="71746" y="160704"/>
                  <a:pt x="71746" y="155209"/>
                </a:cubicBezTo>
                <a:cubicBezTo>
                  <a:pt x="71746" y="150080"/>
                  <a:pt x="67492" y="146050"/>
                  <a:pt x="62530" y="146050"/>
                </a:cubicBezTo>
                <a:close/>
                <a:moveTo>
                  <a:pt x="239227" y="136525"/>
                </a:moveTo>
                <a:lnTo>
                  <a:pt x="265242" y="136525"/>
                </a:lnTo>
                <a:cubicBezTo>
                  <a:pt x="267381" y="136525"/>
                  <a:pt x="269519" y="138723"/>
                  <a:pt x="269519" y="141288"/>
                </a:cubicBezTo>
                <a:cubicBezTo>
                  <a:pt x="269519" y="143486"/>
                  <a:pt x="267381" y="145684"/>
                  <a:pt x="265242" y="145684"/>
                </a:cubicBezTo>
                <a:lnTo>
                  <a:pt x="239227" y="145684"/>
                </a:lnTo>
                <a:cubicBezTo>
                  <a:pt x="236732" y="145684"/>
                  <a:pt x="234950" y="143486"/>
                  <a:pt x="234950" y="141288"/>
                </a:cubicBezTo>
                <a:cubicBezTo>
                  <a:pt x="234950" y="138723"/>
                  <a:pt x="236732" y="136525"/>
                  <a:pt x="239227" y="136525"/>
                </a:cubicBezTo>
                <a:close/>
                <a:moveTo>
                  <a:pt x="148818" y="136525"/>
                </a:moveTo>
                <a:lnTo>
                  <a:pt x="215946" y="136525"/>
                </a:lnTo>
                <a:cubicBezTo>
                  <a:pt x="218486" y="136525"/>
                  <a:pt x="220300" y="138723"/>
                  <a:pt x="220300" y="141288"/>
                </a:cubicBezTo>
                <a:cubicBezTo>
                  <a:pt x="220300" y="143486"/>
                  <a:pt x="218486" y="145684"/>
                  <a:pt x="215946" y="145684"/>
                </a:cubicBezTo>
                <a:lnTo>
                  <a:pt x="148818" y="145684"/>
                </a:lnTo>
                <a:cubicBezTo>
                  <a:pt x="146278" y="145684"/>
                  <a:pt x="144463" y="143486"/>
                  <a:pt x="144463" y="141288"/>
                </a:cubicBezTo>
                <a:cubicBezTo>
                  <a:pt x="144463" y="138723"/>
                  <a:pt x="146278" y="136525"/>
                  <a:pt x="148818" y="136525"/>
                </a:cubicBezTo>
                <a:close/>
                <a:moveTo>
                  <a:pt x="62530" y="136525"/>
                </a:moveTo>
                <a:cubicBezTo>
                  <a:pt x="72810" y="136525"/>
                  <a:pt x="80609" y="144951"/>
                  <a:pt x="80609" y="155209"/>
                </a:cubicBezTo>
                <a:cubicBezTo>
                  <a:pt x="80609" y="165833"/>
                  <a:pt x="72810" y="174259"/>
                  <a:pt x="62530" y="174259"/>
                </a:cubicBezTo>
                <a:cubicBezTo>
                  <a:pt x="52604" y="174259"/>
                  <a:pt x="44450" y="165833"/>
                  <a:pt x="44450" y="155209"/>
                </a:cubicBezTo>
                <a:cubicBezTo>
                  <a:pt x="44450" y="144951"/>
                  <a:pt x="52604" y="136525"/>
                  <a:pt x="62530" y="136525"/>
                </a:cubicBezTo>
                <a:close/>
                <a:moveTo>
                  <a:pt x="130117" y="118550"/>
                </a:moveTo>
                <a:cubicBezTo>
                  <a:pt x="127590" y="118550"/>
                  <a:pt x="125785" y="120713"/>
                  <a:pt x="125785" y="123236"/>
                </a:cubicBezTo>
                <a:lnTo>
                  <a:pt x="125785" y="132249"/>
                </a:lnTo>
                <a:cubicBezTo>
                  <a:pt x="125785" y="133331"/>
                  <a:pt x="125425" y="134773"/>
                  <a:pt x="124342" y="135494"/>
                </a:cubicBezTo>
                <a:lnTo>
                  <a:pt x="105213" y="154601"/>
                </a:lnTo>
                <a:lnTo>
                  <a:pt x="124342" y="174068"/>
                </a:lnTo>
                <a:cubicBezTo>
                  <a:pt x="125425" y="174789"/>
                  <a:pt x="125785" y="175871"/>
                  <a:pt x="125785" y="176952"/>
                </a:cubicBezTo>
                <a:lnTo>
                  <a:pt x="125785" y="186326"/>
                </a:lnTo>
                <a:cubicBezTo>
                  <a:pt x="125785" y="188849"/>
                  <a:pt x="127590" y="190652"/>
                  <a:pt x="130117" y="190652"/>
                </a:cubicBezTo>
                <a:lnTo>
                  <a:pt x="282787" y="190652"/>
                </a:lnTo>
                <a:cubicBezTo>
                  <a:pt x="285314" y="190652"/>
                  <a:pt x="287479" y="188849"/>
                  <a:pt x="287479" y="186326"/>
                </a:cubicBezTo>
                <a:lnTo>
                  <a:pt x="287479" y="123236"/>
                </a:lnTo>
                <a:cubicBezTo>
                  <a:pt x="287479" y="120713"/>
                  <a:pt x="285314" y="118550"/>
                  <a:pt x="282787" y="118550"/>
                </a:cubicBezTo>
                <a:lnTo>
                  <a:pt x="130117" y="118550"/>
                </a:lnTo>
                <a:close/>
                <a:moveTo>
                  <a:pt x="130117" y="109537"/>
                </a:moveTo>
                <a:lnTo>
                  <a:pt x="282787" y="109537"/>
                </a:lnTo>
                <a:cubicBezTo>
                  <a:pt x="290367" y="109537"/>
                  <a:pt x="296502" y="115666"/>
                  <a:pt x="296502" y="123236"/>
                </a:cubicBezTo>
                <a:lnTo>
                  <a:pt x="296502" y="186326"/>
                </a:lnTo>
                <a:cubicBezTo>
                  <a:pt x="296502" y="193896"/>
                  <a:pt x="290367" y="199665"/>
                  <a:pt x="282787" y="199665"/>
                </a:cubicBezTo>
                <a:lnTo>
                  <a:pt x="130117" y="199665"/>
                </a:lnTo>
                <a:cubicBezTo>
                  <a:pt x="122898" y="199665"/>
                  <a:pt x="116762" y="193896"/>
                  <a:pt x="116762" y="186326"/>
                </a:cubicBezTo>
                <a:lnTo>
                  <a:pt x="116762" y="178755"/>
                </a:lnTo>
                <a:lnTo>
                  <a:pt x="95829" y="157845"/>
                </a:lnTo>
                <a:cubicBezTo>
                  <a:pt x="93663" y="156043"/>
                  <a:pt x="93663" y="153159"/>
                  <a:pt x="95829" y="151717"/>
                </a:cubicBezTo>
                <a:lnTo>
                  <a:pt x="116762" y="130446"/>
                </a:lnTo>
                <a:lnTo>
                  <a:pt x="116762" y="123236"/>
                </a:lnTo>
                <a:cubicBezTo>
                  <a:pt x="116762" y="115666"/>
                  <a:pt x="122898" y="109537"/>
                  <a:pt x="130117" y="109537"/>
                </a:cubicBezTo>
                <a:close/>
                <a:moveTo>
                  <a:pt x="4328" y="68262"/>
                </a:moveTo>
                <a:cubicBezTo>
                  <a:pt x="7214" y="68262"/>
                  <a:pt x="9017" y="70068"/>
                  <a:pt x="9017" y="72596"/>
                </a:cubicBezTo>
                <a:lnTo>
                  <a:pt x="9017" y="219940"/>
                </a:lnTo>
                <a:lnTo>
                  <a:pt x="287485" y="219940"/>
                </a:lnTo>
                <a:lnTo>
                  <a:pt x="287485" y="213801"/>
                </a:lnTo>
                <a:cubicBezTo>
                  <a:pt x="287485" y="211273"/>
                  <a:pt x="289288" y="209106"/>
                  <a:pt x="292174" y="209106"/>
                </a:cubicBezTo>
                <a:cubicBezTo>
                  <a:pt x="294699" y="209106"/>
                  <a:pt x="296503" y="211273"/>
                  <a:pt x="296503" y="213801"/>
                </a:cubicBezTo>
                <a:lnTo>
                  <a:pt x="296503" y="224274"/>
                </a:lnTo>
                <a:lnTo>
                  <a:pt x="296503" y="247025"/>
                </a:lnTo>
                <a:cubicBezTo>
                  <a:pt x="296503" y="256776"/>
                  <a:pt x="288567" y="265082"/>
                  <a:pt x="278467" y="265082"/>
                </a:cubicBezTo>
                <a:lnTo>
                  <a:pt x="186486" y="265082"/>
                </a:lnTo>
                <a:lnTo>
                  <a:pt x="186486" y="287473"/>
                </a:lnTo>
                <a:lnTo>
                  <a:pt x="215704" y="287473"/>
                </a:lnTo>
                <a:cubicBezTo>
                  <a:pt x="218229" y="287473"/>
                  <a:pt x="220032" y="289639"/>
                  <a:pt x="220032" y="291806"/>
                </a:cubicBezTo>
                <a:cubicBezTo>
                  <a:pt x="220032" y="294334"/>
                  <a:pt x="218229" y="296501"/>
                  <a:pt x="215704" y="296501"/>
                </a:cubicBezTo>
                <a:lnTo>
                  <a:pt x="181797" y="296501"/>
                </a:lnTo>
                <a:lnTo>
                  <a:pt x="114706" y="296501"/>
                </a:lnTo>
                <a:lnTo>
                  <a:pt x="80799" y="296501"/>
                </a:lnTo>
                <a:cubicBezTo>
                  <a:pt x="78274" y="296501"/>
                  <a:pt x="76470" y="294334"/>
                  <a:pt x="76470" y="291806"/>
                </a:cubicBezTo>
                <a:cubicBezTo>
                  <a:pt x="76470" y="289639"/>
                  <a:pt x="78274" y="287473"/>
                  <a:pt x="80799" y="287473"/>
                </a:cubicBezTo>
                <a:lnTo>
                  <a:pt x="110016" y="287473"/>
                </a:lnTo>
                <a:lnTo>
                  <a:pt x="110016" y="265082"/>
                </a:lnTo>
                <a:lnTo>
                  <a:pt x="18035" y="265082"/>
                </a:lnTo>
                <a:cubicBezTo>
                  <a:pt x="7935" y="265082"/>
                  <a:pt x="0" y="256776"/>
                  <a:pt x="0" y="247025"/>
                </a:cubicBezTo>
                <a:lnTo>
                  <a:pt x="0" y="224274"/>
                </a:lnTo>
                <a:lnTo>
                  <a:pt x="0" y="72596"/>
                </a:lnTo>
                <a:cubicBezTo>
                  <a:pt x="0" y="70068"/>
                  <a:pt x="2164" y="68262"/>
                  <a:pt x="4328" y="68262"/>
                </a:cubicBezTo>
                <a:close/>
                <a:moveTo>
                  <a:pt x="104687" y="53975"/>
                </a:moveTo>
                <a:lnTo>
                  <a:pt x="198167" y="53975"/>
                </a:lnTo>
                <a:cubicBezTo>
                  <a:pt x="201043" y="53975"/>
                  <a:pt x="202841" y="56173"/>
                  <a:pt x="202841" y="58737"/>
                </a:cubicBezTo>
                <a:cubicBezTo>
                  <a:pt x="202841" y="61302"/>
                  <a:pt x="201043" y="63134"/>
                  <a:pt x="198167" y="63134"/>
                </a:cubicBezTo>
                <a:lnTo>
                  <a:pt x="104687" y="63134"/>
                </a:lnTo>
                <a:cubicBezTo>
                  <a:pt x="102170" y="63134"/>
                  <a:pt x="100013" y="61302"/>
                  <a:pt x="100013" y="58737"/>
                </a:cubicBezTo>
                <a:cubicBezTo>
                  <a:pt x="100013" y="56173"/>
                  <a:pt x="102170" y="53975"/>
                  <a:pt x="104687" y="53975"/>
                </a:cubicBezTo>
                <a:close/>
                <a:moveTo>
                  <a:pt x="18683" y="36146"/>
                </a:moveTo>
                <a:cubicBezTo>
                  <a:pt x="13555" y="36146"/>
                  <a:pt x="9158" y="40542"/>
                  <a:pt x="9158" y="45671"/>
                </a:cubicBezTo>
                <a:cubicBezTo>
                  <a:pt x="9158" y="51166"/>
                  <a:pt x="13555" y="55562"/>
                  <a:pt x="18683" y="55562"/>
                </a:cubicBezTo>
                <a:cubicBezTo>
                  <a:pt x="24179" y="55562"/>
                  <a:pt x="28575" y="51166"/>
                  <a:pt x="28575" y="45671"/>
                </a:cubicBezTo>
                <a:cubicBezTo>
                  <a:pt x="28575" y="40542"/>
                  <a:pt x="24179" y="36146"/>
                  <a:pt x="18683" y="36146"/>
                </a:cubicBezTo>
                <a:close/>
                <a:moveTo>
                  <a:pt x="163107" y="26987"/>
                </a:moveTo>
                <a:lnTo>
                  <a:pt x="221930" y="26987"/>
                </a:lnTo>
                <a:cubicBezTo>
                  <a:pt x="224472" y="26987"/>
                  <a:pt x="226650" y="28819"/>
                  <a:pt x="226650" y="31383"/>
                </a:cubicBezTo>
                <a:cubicBezTo>
                  <a:pt x="226650" y="33947"/>
                  <a:pt x="224472" y="36146"/>
                  <a:pt x="221930" y="36146"/>
                </a:cubicBezTo>
                <a:lnTo>
                  <a:pt x="163107" y="36146"/>
                </a:lnTo>
                <a:cubicBezTo>
                  <a:pt x="160566" y="36146"/>
                  <a:pt x="158750" y="33947"/>
                  <a:pt x="158750" y="31383"/>
                </a:cubicBezTo>
                <a:cubicBezTo>
                  <a:pt x="158750" y="28819"/>
                  <a:pt x="160566" y="26987"/>
                  <a:pt x="163107" y="26987"/>
                </a:cubicBezTo>
                <a:close/>
                <a:moveTo>
                  <a:pt x="104636" y="26987"/>
                </a:moveTo>
                <a:lnTo>
                  <a:pt x="139840" y="26987"/>
                </a:lnTo>
                <a:cubicBezTo>
                  <a:pt x="141974" y="26987"/>
                  <a:pt x="144108" y="28819"/>
                  <a:pt x="144108" y="31383"/>
                </a:cubicBezTo>
                <a:cubicBezTo>
                  <a:pt x="144108" y="33947"/>
                  <a:pt x="141974" y="36146"/>
                  <a:pt x="139840" y="36146"/>
                </a:cubicBezTo>
                <a:lnTo>
                  <a:pt x="104636" y="36146"/>
                </a:lnTo>
                <a:cubicBezTo>
                  <a:pt x="102147" y="36146"/>
                  <a:pt x="100013" y="33947"/>
                  <a:pt x="100013" y="31383"/>
                </a:cubicBezTo>
                <a:cubicBezTo>
                  <a:pt x="100013" y="28819"/>
                  <a:pt x="102147" y="26987"/>
                  <a:pt x="104636" y="26987"/>
                </a:cubicBezTo>
                <a:close/>
                <a:moveTo>
                  <a:pt x="18683" y="26987"/>
                </a:moveTo>
                <a:cubicBezTo>
                  <a:pt x="29307" y="26987"/>
                  <a:pt x="37733" y="35413"/>
                  <a:pt x="37733" y="45671"/>
                </a:cubicBezTo>
                <a:cubicBezTo>
                  <a:pt x="37733" y="55928"/>
                  <a:pt x="29307" y="64721"/>
                  <a:pt x="18683" y="64721"/>
                </a:cubicBezTo>
                <a:cubicBezTo>
                  <a:pt x="8426" y="64721"/>
                  <a:pt x="0" y="55928"/>
                  <a:pt x="0" y="45671"/>
                </a:cubicBezTo>
                <a:cubicBezTo>
                  <a:pt x="0" y="35413"/>
                  <a:pt x="8426" y="26987"/>
                  <a:pt x="18683" y="26987"/>
                </a:cubicBezTo>
                <a:close/>
                <a:moveTo>
                  <a:pt x="87033" y="9013"/>
                </a:moveTo>
                <a:cubicBezTo>
                  <a:pt x="84522" y="9013"/>
                  <a:pt x="82370" y="11176"/>
                  <a:pt x="82370" y="13339"/>
                </a:cubicBezTo>
                <a:lnTo>
                  <a:pt x="82370" y="22351"/>
                </a:lnTo>
                <a:cubicBezTo>
                  <a:pt x="82370" y="23793"/>
                  <a:pt x="82011" y="24875"/>
                  <a:pt x="80935" y="25596"/>
                </a:cubicBezTo>
                <a:lnTo>
                  <a:pt x="61921" y="45063"/>
                </a:lnTo>
                <a:lnTo>
                  <a:pt x="80935" y="64170"/>
                </a:lnTo>
                <a:cubicBezTo>
                  <a:pt x="82011" y="65251"/>
                  <a:pt x="82370" y="66333"/>
                  <a:pt x="82370" y="67414"/>
                </a:cubicBezTo>
                <a:lnTo>
                  <a:pt x="82370" y="76788"/>
                </a:lnTo>
                <a:cubicBezTo>
                  <a:pt x="82370" y="78951"/>
                  <a:pt x="84522" y="81114"/>
                  <a:pt x="87033" y="81114"/>
                </a:cubicBezTo>
                <a:lnTo>
                  <a:pt x="238781" y="81114"/>
                </a:lnTo>
                <a:cubicBezTo>
                  <a:pt x="241292" y="81114"/>
                  <a:pt x="243086" y="78951"/>
                  <a:pt x="243086" y="76788"/>
                </a:cubicBezTo>
                <a:lnTo>
                  <a:pt x="243086" y="13339"/>
                </a:lnTo>
                <a:cubicBezTo>
                  <a:pt x="243086" y="11176"/>
                  <a:pt x="241292" y="9013"/>
                  <a:pt x="238781" y="9013"/>
                </a:cubicBezTo>
                <a:lnTo>
                  <a:pt x="87033" y="9013"/>
                </a:lnTo>
                <a:close/>
                <a:moveTo>
                  <a:pt x="266215" y="0"/>
                </a:moveTo>
                <a:lnTo>
                  <a:pt x="278688" y="0"/>
                </a:lnTo>
                <a:cubicBezTo>
                  <a:pt x="288667" y="0"/>
                  <a:pt x="296507" y="7858"/>
                  <a:pt x="296507" y="17502"/>
                </a:cubicBezTo>
                <a:lnTo>
                  <a:pt x="296507" y="95368"/>
                </a:lnTo>
                <a:cubicBezTo>
                  <a:pt x="296507" y="97869"/>
                  <a:pt x="294725" y="99655"/>
                  <a:pt x="292230" y="99655"/>
                </a:cubicBezTo>
                <a:cubicBezTo>
                  <a:pt x="289379" y="99655"/>
                  <a:pt x="287597" y="97869"/>
                  <a:pt x="287597" y="95368"/>
                </a:cubicBezTo>
                <a:lnTo>
                  <a:pt x="287597" y="17502"/>
                </a:lnTo>
                <a:cubicBezTo>
                  <a:pt x="287597" y="12501"/>
                  <a:pt x="283677" y="8572"/>
                  <a:pt x="278688" y="8572"/>
                </a:cubicBezTo>
                <a:lnTo>
                  <a:pt x="266215" y="8572"/>
                </a:lnTo>
                <a:cubicBezTo>
                  <a:pt x="264077" y="8572"/>
                  <a:pt x="261938" y="6429"/>
                  <a:pt x="261938" y="4286"/>
                </a:cubicBezTo>
                <a:cubicBezTo>
                  <a:pt x="261938" y="1786"/>
                  <a:pt x="264077" y="0"/>
                  <a:pt x="266215" y="0"/>
                </a:cubicBezTo>
                <a:close/>
                <a:moveTo>
                  <a:pt x="87033" y="0"/>
                </a:moveTo>
                <a:lnTo>
                  <a:pt x="238781" y="0"/>
                </a:lnTo>
                <a:cubicBezTo>
                  <a:pt x="245956" y="0"/>
                  <a:pt x="252055" y="6128"/>
                  <a:pt x="252055" y="13339"/>
                </a:cubicBezTo>
                <a:lnTo>
                  <a:pt x="252055" y="76788"/>
                </a:lnTo>
                <a:cubicBezTo>
                  <a:pt x="252055" y="83998"/>
                  <a:pt x="245956" y="90126"/>
                  <a:pt x="238781" y="90126"/>
                </a:cubicBezTo>
                <a:lnTo>
                  <a:pt x="87033" y="90126"/>
                </a:lnTo>
                <a:cubicBezTo>
                  <a:pt x="79500" y="90126"/>
                  <a:pt x="73401" y="83998"/>
                  <a:pt x="73401" y="76788"/>
                </a:cubicBezTo>
                <a:lnTo>
                  <a:pt x="73401" y="69217"/>
                </a:lnTo>
                <a:lnTo>
                  <a:pt x="52235" y="47947"/>
                </a:lnTo>
                <a:cubicBezTo>
                  <a:pt x="50800" y="46505"/>
                  <a:pt x="50800" y="43621"/>
                  <a:pt x="52235" y="41819"/>
                </a:cubicBezTo>
                <a:lnTo>
                  <a:pt x="73401" y="20909"/>
                </a:lnTo>
                <a:lnTo>
                  <a:pt x="73401" y="13339"/>
                </a:lnTo>
                <a:cubicBezTo>
                  <a:pt x="73401" y="6128"/>
                  <a:pt x="79500" y="0"/>
                  <a:pt x="87033" y="0"/>
                </a:cubicBezTo>
                <a:close/>
                <a:moveTo>
                  <a:pt x="18080" y="0"/>
                </a:moveTo>
                <a:lnTo>
                  <a:pt x="60387" y="0"/>
                </a:lnTo>
                <a:cubicBezTo>
                  <a:pt x="62557" y="0"/>
                  <a:pt x="64727" y="1792"/>
                  <a:pt x="64727" y="4301"/>
                </a:cubicBezTo>
                <a:cubicBezTo>
                  <a:pt x="64727" y="6452"/>
                  <a:pt x="62557" y="8603"/>
                  <a:pt x="60387" y="8603"/>
                </a:cubicBezTo>
                <a:lnTo>
                  <a:pt x="18080" y="8603"/>
                </a:lnTo>
                <a:cubicBezTo>
                  <a:pt x="13017" y="8603"/>
                  <a:pt x="9040" y="12546"/>
                  <a:pt x="9040" y="17565"/>
                </a:cubicBezTo>
                <a:cubicBezTo>
                  <a:pt x="9040" y="20074"/>
                  <a:pt x="7232" y="21866"/>
                  <a:pt x="4339" y="21866"/>
                </a:cubicBezTo>
                <a:cubicBezTo>
                  <a:pt x="2169" y="21866"/>
                  <a:pt x="0" y="20074"/>
                  <a:pt x="0" y="17565"/>
                </a:cubicBezTo>
                <a:cubicBezTo>
                  <a:pt x="0" y="7886"/>
                  <a:pt x="7955" y="0"/>
                  <a:pt x="18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5" name="Freeform 700">
            <a:extLst>
              <a:ext uri="{FF2B5EF4-FFF2-40B4-BE49-F238E27FC236}">
                <a16:creationId xmlns:a16="http://schemas.microsoft.com/office/drawing/2014/main" id="{F7EFED41-EC7C-2B49-8636-275B09EC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054" y="2703491"/>
            <a:ext cx="328499" cy="328499"/>
          </a:xfrm>
          <a:custGeom>
            <a:avLst/>
            <a:gdLst>
              <a:gd name="T0" fmla="*/ 255636 w 296501"/>
              <a:gd name="T1" fmla="*/ 261652 h 296503"/>
              <a:gd name="T2" fmla="*/ 138191 w 296501"/>
              <a:gd name="T3" fmla="*/ 259969 h 296503"/>
              <a:gd name="T4" fmla="*/ 39305 w 296501"/>
              <a:gd name="T5" fmla="*/ 250825 h 296503"/>
              <a:gd name="T6" fmla="*/ 39305 w 296501"/>
              <a:gd name="T7" fmla="*/ 259969 h 296503"/>
              <a:gd name="T8" fmla="*/ 204513 w 296501"/>
              <a:gd name="T9" fmla="*/ 219075 h 296503"/>
              <a:gd name="T10" fmla="*/ 128587 w 296501"/>
              <a:gd name="T11" fmla="*/ 223837 h 296503"/>
              <a:gd name="T12" fmla="*/ 110766 w 296501"/>
              <a:gd name="T13" fmla="*/ 223837 h 296503"/>
              <a:gd name="T14" fmla="*/ 39238 w 296501"/>
              <a:gd name="T15" fmla="*/ 219075 h 296503"/>
              <a:gd name="T16" fmla="*/ 182283 w 296501"/>
              <a:gd name="T17" fmla="*/ 198071 h 296503"/>
              <a:gd name="T18" fmla="*/ 39236 w 296501"/>
              <a:gd name="T19" fmla="*/ 188912 h 296503"/>
              <a:gd name="T20" fmla="*/ 39236 w 296501"/>
              <a:gd name="T21" fmla="*/ 198071 h 296503"/>
              <a:gd name="T22" fmla="*/ 206054 w 296501"/>
              <a:gd name="T23" fmla="*/ 157162 h 296503"/>
              <a:gd name="T24" fmla="*/ 142875 w 296501"/>
              <a:gd name="T25" fmla="*/ 161558 h 296503"/>
              <a:gd name="T26" fmla="*/ 123468 w 296501"/>
              <a:gd name="T27" fmla="*/ 161558 h 296503"/>
              <a:gd name="T28" fmla="*/ 39210 w 296501"/>
              <a:gd name="T29" fmla="*/ 157162 h 296503"/>
              <a:gd name="T30" fmla="*/ 204579 w 296501"/>
              <a:gd name="T31" fmla="*/ 134571 h 296503"/>
              <a:gd name="T32" fmla="*/ 120523 w 296501"/>
              <a:gd name="T33" fmla="*/ 125412 h 296503"/>
              <a:gd name="T34" fmla="*/ 120523 w 296501"/>
              <a:gd name="T35" fmla="*/ 134571 h 296503"/>
              <a:gd name="T36" fmla="*/ 93677 w 296501"/>
              <a:gd name="T37" fmla="*/ 125412 h 296503"/>
              <a:gd name="T38" fmla="*/ 57150 w 296501"/>
              <a:gd name="T39" fmla="*/ 129808 h 296503"/>
              <a:gd name="T40" fmla="*/ 250951 w 296501"/>
              <a:gd name="T41" fmla="*/ 253029 h 296503"/>
              <a:gd name="T42" fmla="*/ 270050 w 296501"/>
              <a:gd name="T43" fmla="*/ 111469 h 296503"/>
              <a:gd name="T44" fmla="*/ 261402 w 296501"/>
              <a:gd name="T45" fmla="*/ 111469 h 296503"/>
              <a:gd name="T46" fmla="*/ 245546 w 296501"/>
              <a:gd name="T47" fmla="*/ 102127 h 296503"/>
              <a:gd name="T48" fmla="*/ 254555 w 296501"/>
              <a:gd name="T49" fmla="*/ 81648 h 296503"/>
              <a:gd name="T50" fmla="*/ 294915 w 296501"/>
              <a:gd name="T51" fmla="*/ 242969 h 296503"/>
              <a:gd name="T52" fmla="*/ 261762 w 296501"/>
              <a:gd name="T53" fmla="*/ 293988 h 296503"/>
              <a:gd name="T54" fmla="*/ 254555 w 296501"/>
              <a:gd name="T55" fmla="*/ 73025 h 296503"/>
              <a:gd name="T56" fmla="*/ 271526 w 296501"/>
              <a:gd name="T57" fmla="*/ 29633 h 296503"/>
              <a:gd name="T58" fmla="*/ 264668 w 296501"/>
              <a:gd name="T59" fmla="*/ 23636 h 296503"/>
              <a:gd name="T60" fmla="*/ 212481 w 296501"/>
              <a:gd name="T61" fmla="*/ 29633 h 296503"/>
              <a:gd name="T62" fmla="*/ 206253 w 296501"/>
              <a:gd name="T63" fmla="*/ 23636 h 296503"/>
              <a:gd name="T64" fmla="*/ 233362 w 296501"/>
              <a:gd name="T65" fmla="*/ 26811 h 296503"/>
              <a:gd name="T66" fmla="*/ 143792 w 296501"/>
              <a:gd name="T67" fmla="*/ 33008 h 296503"/>
              <a:gd name="T68" fmla="*/ 140917 w 296501"/>
              <a:gd name="T69" fmla="*/ 65298 h 296503"/>
              <a:gd name="T70" fmla="*/ 145229 w 296501"/>
              <a:gd name="T71" fmla="*/ 15786 h 296503"/>
              <a:gd name="T72" fmla="*/ 190141 w 296501"/>
              <a:gd name="T73" fmla="*/ 49871 h 296503"/>
              <a:gd name="T74" fmla="*/ 136247 w 296501"/>
              <a:gd name="T75" fmla="*/ 94360 h 296503"/>
              <a:gd name="T76" fmla="*/ 37800 w 296501"/>
              <a:gd name="T77" fmla="*/ 115169 h 296503"/>
              <a:gd name="T78" fmla="*/ 138762 w 296501"/>
              <a:gd name="T79" fmla="*/ 717 h 296503"/>
              <a:gd name="T80" fmla="*/ 296501 w 296501"/>
              <a:gd name="T81" fmla="*/ 49328 h 296503"/>
              <a:gd name="T82" fmla="*/ 209091 w 296501"/>
              <a:gd name="T83" fmla="*/ 44324 h 296503"/>
              <a:gd name="T84" fmla="*/ 168275 w 296501"/>
              <a:gd name="T85" fmla="*/ 4647 h 296503"/>
              <a:gd name="T86" fmla="*/ 123566 w 296501"/>
              <a:gd name="T87" fmla="*/ 4689 h 296503"/>
              <a:gd name="T88" fmla="*/ 48274 w 296501"/>
              <a:gd name="T89" fmla="*/ 44728 h 296503"/>
              <a:gd name="T90" fmla="*/ 9006 w 296501"/>
              <a:gd name="T91" fmla="*/ 287484 h 296503"/>
              <a:gd name="T92" fmla="*/ 4683 w 296501"/>
              <a:gd name="T93" fmla="*/ 296501 h 296503"/>
              <a:gd name="T94" fmla="*/ 4683 w 296501"/>
              <a:gd name="T95" fmla="*/ 0 h 296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6501" h="296503">
                <a:moveTo>
                  <a:pt x="255636" y="261652"/>
                </a:moveTo>
                <a:lnTo>
                  <a:pt x="265726" y="282131"/>
                </a:lnTo>
                <a:lnTo>
                  <a:pt x="275816" y="261652"/>
                </a:lnTo>
                <a:lnTo>
                  <a:pt x="255636" y="261652"/>
                </a:lnTo>
                <a:close/>
                <a:moveTo>
                  <a:pt x="88822" y="250825"/>
                </a:moveTo>
                <a:lnTo>
                  <a:pt x="138191" y="250825"/>
                </a:lnTo>
                <a:cubicBezTo>
                  <a:pt x="140713" y="250825"/>
                  <a:pt x="142515" y="252730"/>
                  <a:pt x="142515" y="255397"/>
                </a:cubicBezTo>
                <a:cubicBezTo>
                  <a:pt x="142515" y="258064"/>
                  <a:pt x="140713" y="259969"/>
                  <a:pt x="138191" y="259969"/>
                </a:cubicBezTo>
                <a:lnTo>
                  <a:pt x="88822" y="259969"/>
                </a:lnTo>
                <a:cubicBezTo>
                  <a:pt x="86299" y="259969"/>
                  <a:pt x="84137" y="258064"/>
                  <a:pt x="84137" y="255397"/>
                </a:cubicBezTo>
                <a:cubicBezTo>
                  <a:pt x="84137" y="252730"/>
                  <a:pt x="86299" y="250825"/>
                  <a:pt x="88822" y="250825"/>
                </a:cubicBezTo>
                <a:close/>
                <a:moveTo>
                  <a:pt x="39305" y="250825"/>
                </a:moveTo>
                <a:lnTo>
                  <a:pt x="61931" y="250825"/>
                </a:lnTo>
                <a:cubicBezTo>
                  <a:pt x="64486" y="250825"/>
                  <a:pt x="66310" y="252730"/>
                  <a:pt x="66310" y="255397"/>
                </a:cubicBezTo>
                <a:cubicBezTo>
                  <a:pt x="66310" y="258064"/>
                  <a:pt x="64486" y="259969"/>
                  <a:pt x="61931" y="259969"/>
                </a:cubicBezTo>
                <a:lnTo>
                  <a:pt x="39305" y="259969"/>
                </a:lnTo>
                <a:cubicBezTo>
                  <a:pt x="36750" y="259969"/>
                  <a:pt x="34925" y="258064"/>
                  <a:pt x="34925" y="255397"/>
                </a:cubicBezTo>
                <a:cubicBezTo>
                  <a:pt x="34925" y="252730"/>
                  <a:pt x="36750" y="250825"/>
                  <a:pt x="39305" y="250825"/>
                </a:cubicBezTo>
                <a:close/>
                <a:moveTo>
                  <a:pt x="132905" y="219075"/>
                </a:moveTo>
                <a:lnTo>
                  <a:pt x="204513" y="219075"/>
                </a:lnTo>
                <a:cubicBezTo>
                  <a:pt x="207031" y="219075"/>
                  <a:pt x="209190" y="221273"/>
                  <a:pt x="209190" y="223837"/>
                </a:cubicBezTo>
                <a:cubicBezTo>
                  <a:pt x="209190" y="226035"/>
                  <a:pt x="207031" y="228234"/>
                  <a:pt x="204513" y="228234"/>
                </a:cubicBezTo>
                <a:lnTo>
                  <a:pt x="132905" y="228234"/>
                </a:lnTo>
                <a:cubicBezTo>
                  <a:pt x="130386" y="228234"/>
                  <a:pt x="128587" y="226035"/>
                  <a:pt x="128587" y="223837"/>
                </a:cubicBezTo>
                <a:cubicBezTo>
                  <a:pt x="128587" y="221273"/>
                  <a:pt x="130386" y="219075"/>
                  <a:pt x="132905" y="219075"/>
                </a:cubicBezTo>
                <a:close/>
                <a:moveTo>
                  <a:pt x="39238" y="219075"/>
                </a:moveTo>
                <a:lnTo>
                  <a:pt x="106453" y="219075"/>
                </a:lnTo>
                <a:cubicBezTo>
                  <a:pt x="108609" y="219075"/>
                  <a:pt x="110766" y="221273"/>
                  <a:pt x="110766" y="223837"/>
                </a:cubicBezTo>
                <a:cubicBezTo>
                  <a:pt x="110766" y="226035"/>
                  <a:pt x="108609" y="228234"/>
                  <a:pt x="106453" y="228234"/>
                </a:cubicBezTo>
                <a:lnTo>
                  <a:pt x="39238" y="228234"/>
                </a:lnTo>
                <a:cubicBezTo>
                  <a:pt x="36722" y="228234"/>
                  <a:pt x="34925" y="226035"/>
                  <a:pt x="34925" y="223837"/>
                </a:cubicBezTo>
                <a:cubicBezTo>
                  <a:pt x="34925" y="221273"/>
                  <a:pt x="36722" y="219075"/>
                  <a:pt x="39238" y="219075"/>
                </a:cubicBezTo>
                <a:close/>
                <a:moveTo>
                  <a:pt x="106283" y="188912"/>
                </a:moveTo>
                <a:lnTo>
                  <a:pt x="182283" y="188912"/>
                </a:lnTo>
                <a:cubicBezTo>
                  <a:pt x="184804" y="188912"/>
                  <a:pt x="186965" y="190744"/>
                  <a:pt x="186965" y="193308"/>
                </a:cubicBezTo>
                <a:cubicBezTo>
                  <a:pt x="186965" y="196239"/>
                  <a:pt x="184804" y="198071"/>
                  <a:pt x="182283" y="198071"/>
                </a:cubicBezTo>
                <a:lnTo>
                  <a:pt x="106283" y="198071"/>
                </a:lnTo>
                <a:cubicBezTo>
                  <a:pt x="103761" y="198071"/>
                  <a:pt x="101600" y="196239"/>
                  <a:pt x="101600" y="193308"/>
                </a:cubicBezTo>
                <a:cubicBezTo>
                  <a:pt x="101600" y="190744"/>
                  <a:pt x="103761" y="188912"/>
                  <a:pt x="106283" y="188912"/>
                </a:cubicBezTo>
                <a:close/>
                <a:moveTo>
                  <a:pt x="39236" y="188912"/>
                </a:moveTo>
                <a:lnTo>
                  <a:pt x="79108" y="188912"/>
                </a:lnTo>
                <a:cubicBezTo>
                  <a:pt x="81982" y="188912"/>
                  <a:pt x="83778" y="190744"/>
                  <a:pt x="83778" y="193308"/>
                </a:cubicBezTo>
                <a:cubicBezTo>
                  <a:pt x="83778" y="196239"/>
                  <a:pt x="81982" y="198071"/>
                  <a:pt x="79108" y="198071"/>
                </a:cubicBezTo>
                <a:lnTo>
                  <a:pt x="39236" y="198071"/>
                </a:lnTo>
                <a:cubicBezTo>
                  <a:pt x="36721" y="198071"/>
                  <a:pt x="34925" y="196239"/>
                  <a:pt x="34925" y="193308"/>
                </a:cubicBezTo>
                <a:cubicBezTo>
                  <a:pt x="34925" y="190744"/>
                  <a:pt x="36721" y="188912"/>
                  <a:pt x="39236" y="188912"/>
                </a:cubicBezTo>
                <a:close/>
                <a:moveTo>
                  <a:pt x="147232" y="157162"/>
                </a:moveTo>
                <a:lnTo>
                  <a:pt x="206054" y="157162"/>
                </a:lnTo>
                <a:cubicBezTo>
                  <a:pt x="208596" y="157162"/>
                  <a:pt x="210774" y="159360"/>
                  <a:pt x="210774" y="161558"/>
                </a:cubicBezTo>
                <a:cubicBezTo>
                  <a:pt x="210774" y="164122"/>
                  <a:pt x="208596" y="166321"/>
                  <a:pt x="206054" y="166321"/>
                </a:cubicBezTo>
                <a:lnTo>
                  <a:pt x="147232" y="166321"/>
                </a:lnTo>
                <a:cubicBezTo>
                  <a:pt x="145054" y="166321"/>
                  <a:pt x="142875" y="164122"/>
                  <a:pt x="142875" y="161558"/>
                </a:cubicBezTo>
                <a:cubicBezTo>
                  <a:pt x="142875" y="159360"/>
                  <a:pt x="145054" y="157162"/>
                  <a:pt x="147232" y="157162"/>
                </a:cubicBezTo>
                <a:close/>
                <a:moveTo>
                  <a:pt x="39210" y="157162"/>
                </a:moveTo>
                <a:lnTo>
                  <a:pt x="119184" y="157162"/>
                </a:lnTo>
                <a:cubicBezTo>
                  <a:pt x="121683" y="157162"/>
                  <a:pt x="123468" y="159360"/>
                  <a:pt x="123468" y="161558"/>
                </a:cubicBezTo>
                <a:cubicBezTo>
                  <a:pt x="123468" y="164122"/>
                  <a:pt x="121683" y="166321"/>
                  <a:pt x="119184" y="166321"/>
                </a:cubicBezTo>
                <a:lnTo>
                  <a:pt x="39210" y="166321"/>
                </a:lnTo>
                <a:cubicBezTo>
                  <a:pt x="36710" y="166321"/>
                  <a:pt x="34925" y="164122"/>
                  <a:pt x="34925" y="161558"/>
                </a:cubicBezTo>
                <a:cubicBezTo>
                  <a:pt x="34925" y="159360"/>
                  <a:pt x="36710" y="157162"/>
                  <a:pt x="39210" y="157162"/>
                </a:cubicBezTo>
                <a:close/>
                <a:moveTo>
                  <a:pt x="187179" y="125412"/>
                </a:moveTo>
                <a:lnTo>
                  <a:pt x="204579" y="125412"/>
                </a:lnTo>
                <a:cubicBezTo>
                  <a:pt x="207065" y="125412"/>
                  <a:pt x="209195" y="127244"/>
                  <a:pt x="209195" y="129808"/>
                </a:cubicBezTo>
                <a:cubicBezTo>
                  <a:pt x="209195" y="132372"/>
                  <a:pt x="207065" y="134571"/>
                  <a:pt x="204579" y="134571"/>
                </a:cubicBezTo>
                <a:lnTo>
                  <a:pt x="187179" y="134571"/>
                </a:lnTo>
                <a:cubicBezTo>
                  <a:pt x="184693" y="134571"/>
                  <a:pt x="182562" y="132372"/>
                  <a:pt x="182562" y="129808"/>
                </a:cubicBezTo>
                <a:cubicBezTo>
                  <a:pt x="182562" y="127244"/>
                  <a:pt x="184693" y="125412"/>
                  <a:pt x="187179" y="125412"/>
                </a:cubicBezTo>
                <a:close/>
                <a:moveTo>
                  <a:pt x="120523" y="125412"/>
                </a:moveTo>
                <a:lnTo>
                  <a:pt x="160464" y="125412"/>
                </a:lnTo>
                <a:cubicBezTo>
                  <a:pt x="162961" y="125412"/>
                  <a:pt x="164744" y="127244"/>
                  <a:pt x="164744" y="129808"/>
                </a:cubicBezTo>
                <a:cubicBezTo>
                  <a:pt x="164744" y="132372"/>
                  <a:pt x="162961" y="134571"/>
                  <a:pt x="160464" y="134571"/>
                </a:cubicBezTo>
                <a:lnTo>
                  <a:pt x="120523" y="134571"/>
                </a:lnTo>
                <a:cubicBezTo>
                  <a:pt x="118027" y="134571"/>
                  <a:pt x="115887" y="132372"/>
                  <a:pt x="115887" y="129808"/>
                </a:cubicBezTo>
                <a:cubicBezTo>
                  <a:pt x="115887" y="127244"/>
                  <a:pt x="118027" y="125412"/>
                  <a:pt x="120523" y="125412"/>
                </a:cubicBezTo>
                <a:close/>
                <a:moveTo>
                  <a:pt x="61899" y="125412"/>
                </a:moveTo>
                <a:lnTo>
                  <a:pt x="93677" y="125412"/>
                </a:lnTo>
                <a:cubicBezTo>
                  <a:pt x="96234" y="125412"/>
                  <a:pt x="98060" y="127244"/>
                  <a:pt x="98060" y="129808"/>
                </a:cubicBezTo>
                <a:cubicBezTo>
                  <a:pt x="98060" y="132372"/>
                  <a:pt x="96234" y="134571"/>
                  <a:pt x="93677" y="134571"/>
                </a:cubicBezTo>
                <a:lnTo>
                  <a:pt x="61899" y="134571"/>
                </a:lnTo>
                <a:cubicBezTo>
                  <a:pt x="59342" y="134571"/>
                  <a:pt x="57150" y="132372"/>
                  <a:pt x="57150" y="129808"/>
                </a:cubicBezTo>
                <a:cubicBezTo>
                  <a:pt x="57150" y="127244"/>
                  <a:pt x="59342" y="125412"/>
                  <a:pt x="61899" y="125412"/>
                </a:cubicBezTo>
                <a:close/>
                <a:moveTo>
                  <a:pt x="245546" y="111469"/>
                </a:moveTo>
                <a:lnTo>
                  <a:pt x="245546" y="241531"/>
                </a:lnTo>
                <a:lnTo>
                  <a:pt x="250951" y="253029"/>
                </a:lnTo>
                <a:lnTo>
                  <a:pt x="280501" y="253029"/>
                </a:lnTo>
                <a:lnTo>
                  <a:pt x="285906" y="241531"/>
                </a:lnTo>
                <a:lnTo>
                  <a:pt x="285906" y="111469"/>
                </a:lnTo>
                <a:lnTo>
                  <a:pt x="270050" y="111469"/>
                </a:lnTo>
                <a:lnTo>
                  <a:pt x="270050" y="233627"/>
                </a:lnTo>
                <a:cubicBezTo>
                  <a:pt x="270050" y="236142"/>
                  <a:pt x="268249" y="237938"/>
                  <a:pt x="265726" y="237938"/>
                </a:cubicBezTo>
                <a:cubicBezTo>
                  <a:pt x="263204" y="237938"/>
                  <a:pt x="261402" y="236142"/>
                  <a:pt x="261402" y="233627"/>
                </a:cubicBezTo>
                <a:lnTo>
                  <a:pt x="261402" y="111469"/>
                </a:lnTo>
                <a:lnTo>
                  <a:pt x="245546" y="111469"/>
                </a:lnTo>
                <a:close/>
                <a:moveTo>
                  <a:pt x="254555" y="81648"/>
                </a:moveTo>
                <a:cubicBezTo>
                  <a:pt x="249870" y="81648"/>
                  <a:pt x="245546" y="85600"/>
                  <a:pt x="245546" y="90630"/>
                </a:cubicBezTo>
                <a:lnTo>
                  <a:pt x="245546" y="102127"/>
                </a:lnTo>
                <a:lnTo>
                  <a:pt x="285906" y="102127"/>
                </a:lnTo>
                <a:lnTo>
                  <a:pt x="285906" y="90630"/>
                </a:lnTo>
                <a:cubicBezTo>
                  <a:pt x="285906" y="85600"/>
                  <a:pt x="281942" y="81648"/>
                  <a:pt x="276897" y="81648"/>
                </a:cubicBezTo>
                <a:lnTo>
                  <a:pt x="254555" y="81648"/>
                </a:lnTo>
                <a:close/>
                <a:moveTo>
                  <a:pt x="254555" y="73025"/>
                </a:moveTo>
                <a:lnTo>
                  <a:pt x="276897" y="73025"/>
                </a:lnTo>
                <a:cubicBezTo>
                  <a:pt x="286987" y="73025"/>
                  <a:pt x="294915" y="80929"/>
                  <a:pt x="294915" y="90630"/>
                </a:cubicBezTo>
                <a:lnTo>
                  <a:pt x="294915" y="242969"/>
                </a:lnTo>
                <a:cubicBezTo>
                  <a:pt x="294915" y="243328"/>
                  <a:pt x="294555" y="244046"/>
                  <a:pt x="294194" y="244765"/>
                </a:cubicBezTo>
                <a:lnTo>
                  <a:pt x="269690" y="293988"/>
                </a:lnTo>
                <a:cubicBezTo>
                  <a:pt x="268969" y="295425"/>
                  <a:pt x="267528" y="296503"/>
                  <a:pt x="265726" y="296503"/>
                </a:cubicBezTo>
                <a:cubicBezTo>
                  <a:pt x="264285" y="296503"/>
                  <a:pt x="262483" y="295425"/>
                  <a:pt x="261762" y="293988"/>
                </a:cubicBezTo>
                <a:lnTo>
                  <a:pt x="237258" y="244765"/>
                </a:lnTo>
                <a:cubicBezTo>
                  <a:pt x="236898" y="244046"/>
                  <a:pt x="236537" y="243328"/>
                  <a:pt x="236537" y="242969"/>
                </a:cubicBezTo>
                <a:lnTo>
                  <a:pt x="236537" y="90630"/>
                </a:lnTo>
                <a:cubicBezTo>
                  <a:pt x="236537" y="80929"/>
                  <a:pt x="244465" y="73025"/>
                  <a:pt x="254555" y="73025"/>
                </a:cubicBezTo>
                <a:close/>
                <a:moveTo>
                  <a:pt x="264668" y="23636"/>
                </a:moveTo>
                <a:cubicBezTo>
                  <a:pt x="266573" y="22225"/>
                  <a:pt x="269621" y="22225"/>
                  <a:pt x="271526" y="23636"/>
                </a:cubicBezTo>
                <a:cubicBezTo>
                  <a:pt x="272288" y="24342"/>
                  <a:pt x="272669" y="25400"/>
                  <a:pt x="272669" y="26811"/>
                </a:cubicBezTo>
                <a:cubicBezTo>
                  <a:pt x="272669" y="27869"/>
                  <a:pt x="272288" y="28928"/>
                  <a:pt x="271526" y="29633"/>
                </a:cubicBezTo>
                <a:cubicBezTo>
                  <a:pt x="270383" y="30692"/>
                  <a:pt x="269621" y="31397"/>
                  <a:pt x="268097" y="31397"/>
                </a:cubicBezTo>
                <a:cubicBezTo>
                  <a:pt x="266954" y="31397"/>
                  <a:pt x="265811" y="30692"/>
                  <a:pt x="264668" y="29633"/>
                </a:cubicBezTo>
                <a:cubicBezTo>
                  <a:pt x="263906" y="28928"/>
                  <a:pt x="263525" y="27869"/>
                  <a:pt x="263525" y="26811"/>
                </a:cubicBezTo>
                <a:cubicBezTo>
                  <a:pt x="263525" y="25400"/>
                  <a:pt x="263906" y="24342"/>
                  <a:pt x="264668" y="23636"/>
                </a:cubicBezTo>
                <a:close/>
                <a:moveTo>
                  <a:pt x="206253" y="23636"/>
                </a:moveTo>
                <a:cubicBezTo>
                  <a:pt x="207718" y="22225"/>
                  <a:pt x="211015" y="22225"/>
                  <a:pt x="212481" y="23636"/>
                </a:cubicBezTo>
                <a:cubicBezTo>
                  <a:pt x="213213" y="24342"/>
                  <a:pt x="213946" y="25400"/>
                  <a:pt x="213946" y="26811"/>
                </a:cubicBezTo>
                <a:cubicBezTo>
                  <a:pt x="213946" y="27869"/>
                  <a:pt x="213213" y="28928"/>
                  <a:pt x="212481" y="29633"/>
                </a:cubicBezTo>
                <a:cubicBezTo>
                  <a:pt x="211381" y="30692"/>
                  <a:pt x="210649" y="31397"/>
                  <a:pt x="209183" y="31397"/>
                </a:cubicBezTo>
                <a:cubicBezTo>
                  <a:pt x="208084" y="31397"/>
                  <a:pt x="206985" y="30692"/>
                  <a:pt x="205886" y="29633"/>
                </a:cubicBezTo>
                <a:cubicBezTo>
                  <a:pt x="205154" y="28928"/>
                  <a:pt x="204787" y="27869"/>
                  <a:pt x="204787" y="26811"/>
                </a:cubicBezTo>
                <a:cubicBezTo>
                  <a:pt x="204787" y="25400"/>
                  <a:pt x="205154" y="24342"/>
                  <a:pt x="206253" y="23636"/>
                </a:cubicBezTo>
                <a:close/>
                <a:moveTo>
                  <a:pt x="237934" y="22225"/>
                </a:moveTo>
                <a:cubicBezTo>
                  <a:pt x="240601" y="22225"/>
                  <a:pt x="242506" y="24342"/>
                  <a:pt x="242506" y="26811"/>
                </a:cubicBezTo>
                <a:cubicBezTo>
                  <a:pt x="242506" y="28928"/>
                  <a:pt x="240601" y="31397"/>
                  <a:pt x="237934" y="31397"/>
                </a:cubicBezTo>
                <a:cubicBezTo>
                  <a:pt x="235648" y="31397"/>
                  <a:pt x="233362" y="28928"/>
                  <a:pt x="233362" y="26811"/>
                </a:cubicBezTo>
                <a:cubicBezTo>
                  <a:pt x="233362" y="24342"/>
                  <a:pt x="235648" y="22225"/>
                  <a:pt x="237934" y="22225"/>
                </a:cubicBezTo>
                <a:close/>
                <a:moveTo>
                  <a:pt x="145229" y="15786"/>
                </a:moveTo>
                <a:lnTo>
                  <a:pt x="145229" y="29420"/>
                </a:lnTo>
                <a:cubicBezTo>
                  <a:pt x="145229" y="30855"/>
                  <a:pt x="144510" y="32290"/>
                  <a:pt x="143792" y="33008"/>
                </a:cubicBezTo>
                <a:cubicBezTo>
                  <a:pt x="143073" y="33726"/>
                  <a:pt x="141636" y="34443"/>
                  <a:pt x="140558" y="34084"/>
                </a:cubicBezTo>
                <a:cubicBezTo>
                  <a:pt x="140199" y="34084"/>
                  <a:pt x="139840" y="34084"/>
                  <a:pt x="138762" y="34084"/>
                </a:cubicBezTo>
                <a:cubicBezTo>
                  <a:pt x="128342" y="34084"/>
                  <a:pt x="75526" y="36955"/>
                  <a:pt x="50375" y="93284"/>
                </a:cubicBezTo>
                <a:cubicBezTo>
                  <a:pt x="66184" y="80009"/>
                  <a:pt x="94928" y="64222"/>
                  <a:pt x="140917" y="65298"/>
                </a:cubicBezTo>
                <a:cubicBezTo>
                  <a:pt x="143073" y="65298"/>
                  <a:pt x="145229" y="67451"/>
                  <a:pt x="145229" y="69604"/>
                </a:cubicBezTo>
                <a:lnTo>
                  <a:pt x="145229" y="83596"/>
                </a:lnTo>
                <a:lnTo>
                  <a:pt x="179362" y="49871"/>
                </a:lnTo>
                <a:lnTo>
                  <a:pt x="145229" y="15786"/>
                </a:lnTo>
                <a:close/>
                <a:moveTo>
                  <a:pt x="138762" y="717"/>
                </a:moveTo>
                <a:cubicBezTo>
                  <a:pt x="140558" y="0"/>
                  <a:pt x="142355" y="359"/>
                  <a:pt x="143792" y="1794"/>
                </a:cubicBezTo>
                <a:lnTo>
                  <a:pt x="188704" y="46642"/>
                </a:lnTo>
                <a:cubicBezTo>
                  <a:pt x="189422" y="47359"/>
                  <a:pt x="190141" y="48436"/>
                  <a:pt x="190141" y="49871"/>
                </a:cubicBezTo>
                <a:cubicBezTo>
                  <a:pt x="190141" y="50947"/>
                  <a:pt x="189422" y="52023"/>
                  <a:pt x="188704" y="52741"/>
                </a:cubicBezTo>
                <a:lnTo>
                  <a:pt x="143792" y="97589"/>
                </a:lnTo>
                <a:cubicBezTo>
                  <a:pt x="142355" y="99024"/>
                  <a:pt x="140558" y="99383"/>
                  <a:pt x="138762" y="98665"/>
                </a:cubicBezTo>
                <a:cubicBezTo>
                  <a:pt x="137324" y="97948"/>
                  <a:pt x="136247" y="96154"/>
                  <a:pt x="136247" y="94360"/>
                </a:cubicBezTo>
                <a:lnTo>
                  <a:pt x="136247" y="74268"/>
                </a:lnTo>
                <a:cubicBezTo>
                  <a:pt x="70496" y="74268"/>
                  <a:pt x="43548" y="113017"/>
                  <a:pt x="43189" y="113375"/>
                </a:cubicBezTo>
                <a:cubicBezTo>
                  <a:pt x="42470" y="114452"/>
                  <a:pt x="41033" y="115528"/>
                  <a:pt x="39596" y="115528"/>
                </a:cubicBezTo>
                <a:cubicBezTo>
                  <a:pt x="38878" y="115528"/>
                  <a:pt x="38518" y="115169"/>
                  <a:pt x="37800" y="115169"/>
                </a:cubicBezTo>
                <a:cubicBezTo>
                  <a:pt x="35644" y="114093"/>
                  <a:pt x="34925" y="111940"/>
                  <a:pt x="35285" y="109788"/>
                </a:cubicBezTo>
                <a:cubicBezTo>
                  <a:pt x="55764" y="34802"/>
                  <a:pt x="118641" y="26191"/>
                  <a:pt x="136247" y="25115"/>
                </a:cubicBezTo>
                <a:lnTo>
                  <a:pt x="136247" y="5023"/>
                </a:lnTo>
                <a:cubicBezTo>
                  <a:pt x="136247" y="3229"/>
                  <a:pt x="137324" y="1435"/>
                  <a:pt x="138762" y="717"/>
                </a:cubicBezTo>
                <a:close/>
                <a:moveTo>
                  <a:pt x="172971" y="0"/>
                </a:moveTo>
                <a:lnTo>
                  <a:pt x="291805" y="0"/>
                </a:lnTo>
                <a:cubicBezTo>
                  <a:pt x="294334" y="0"/>
                  <a:pt x="296501" y="2145"/>
                  <a:pt x="296501" y="4647"/>
                </a:cubicBezTo>
                <a:lnTo>
                  <a:pt x="296501" y="49328"/>
                </a:lnTo>
                <a:cubicBezTo>
                  <a:pt x="296501" y="51473"/>
                  <a:pt x="294334" y="53617"/>
                  <a:pt x="291805" y="53617"/>
                </a:cubicBezTo>
                <a:lnTo>
                  <a:pt x="209091" y="53617"/>
                </a:lnTo>
                <a:cubicBezTo>
                  <a:pt x="206562" y="53617"/>
                  <a:pt x="204395" y="51473"/>
                  <a:pt x="204395" y="49328"/>
                </a:cubicBezTo>
                <a:cubicBezTo>
                  <a:pt x="204395" y="46468"/>
                  <a:pt x="206562" y="44324"/>
                  <a:pt x="209091" y="44324"/>
                </a:cubicBezTo>
                <a:lnTo>
                  <a:pt x="287471" y="44324"/>
                </a:lnTo>
                <a:lnTo>
                  <a:pt x="287471" y="8936"/>
                </a:lnTo>
                <a:lnTo>
                  <a:pt x="172971" y="8936"/>
                </a:lnTo>
                <a:cubicBezTo>
                  <a:pt x="170442" y="8936"/>
                  <a:pt x="168275" y="6791"/>
                  <a:pt x="168275" y="4647"/>
                </a:cubicBezTo>
                <a:cubicBezTo>
                  <a:pt x="168275" y="2145"/>
                  <a:pt x="170442" y="0"/>
                  <a:pt x="172971" y="0"/>
                </a:cubicBezTo>
                <a:close/>
                <a:moveTo>
                  <a:pt x="4683" y="0"/>
                </a:moveTo>
                <a:lnTo>
                  <a:pt x="118883" y="0"/>
                </a:lnTo>
                <a:cubicBezTo>
                  <a:pt x="121404" y="0"/>
                  <a:pt x="123566" y="2164"/>
                  <a:pt x="123566" y="4689"/>
                </a:cubicBezTo>
                <a:cubicBezTo>
                  <a:pt x="123566" y="6853"/>
                  <a:pt x="121404" y="9018"/>
                  <a:pt x="118883" y="9018"/>
                </a:cubicBezTo>
                <a:lnTo>
                  <a:pt x="9006" y="9018"/>
                </a:lnTo>
                <a:lnTo>
                  <a:pt x="9006" y="44728"/>
                </a:lnTo>
                <a:lnTo>
                  <a:pt x="48274" y="44728"/>
                </a:lnTo>
                <a:cubicBezTo>
                  <a:pt x="50795" y="44728"/>
                  <a:pt x="52957" y="46892"/>
                  <a:pt x="52957" y="49777"/>
                </a:cubicBezTo>
                <a:cubicBezTo>
                  <a:pt x="52957" y="51942"/>
                  <a:pt x="50795" y="54106"/>
                  <a:pt x="48274" y="54106"/>
                </a:cubicBezTo>
                <a:lnTo>
                  <a:pt x="9006" y="54106"/>
                </a:lnTo>
                <a:lnTo>
                  <a:pt x="9006" y="287484"/>
                </a:lnTo>
                <a:lnTo>
                  <a:pt x="233442" y="287484"/>
                </a:lnTo>
                <a:cubicBezTo>
                  <a:pt x="235964" y="287484"/>
                  <a:pt x="237765" y="289287"/>
                  <a:pt x="237765" y="291812"/>
                </a:cubicBezTo>
                <a:cubicBezTo>
                  <a:pt x="237765" y="294337"/>
                  <a:pt x="235964" y="296501"/>
                  <a:pt x="233442" y="296501"/>
                </a:cubicBezTo>
                <a:lnTo>
                  <a:pt x="4683" y="296501"/>
                </a:lnTo>
                <a:cubicBezTo>
                  <a:pt x="2161" y="296501"/>
                  <a:pt x="0" y="294337"/>
                  <a:pt x="0" y="291812"/>
                </a:cubicBezTo>
                <a:lnTo>
                  <a:pt x="0" y="49777"/>
                </a:lnTo>
                <a:lnTo>
                  <a:pt x="0" y="4689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6" name="Freeform 701">
            <a:extLst>
              <a:ext uri="{FF2B5EF4-FFF2-40B4-BE49-F238E27FC236}">
                <a16:creationId xmlns:a16="http://schemas.microsoft.com/office/drawing/2014/main" id="{9B7989F4-0754-0549-8688-D8BFA4D6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860" y="1333461"/>
            <a:ext cx="328500" cy="328499"/>
          </a:xfrm>
          <a:custGeom>
            <a:avLst/>
            <a:gdLst>
              <a:gd name="T0" fmla="*/ 217122 w 296503"/>
              <a:gd name="T1" fmla="*/ 266876 h 296502"/>
              <a:gd name="T2" fmla="*/ 209429 w 296503"/>
              <a:gd name="T3" fmla="*/ 270051 h 296502"/>
              <a:gd name="T4" fmla="*/ 191599 w 296503"/>
              <a:gd name="T5" fmla="*/ 263701 h 296502"/>
              <a:gd name="T6" fmla="*/ 198193 w 296503"/>
              <a:gd name="T7" fmla="*/ 270051 h 296502"/>
              <a:gd name="T8" fmla="*/ 190500 w 296503"/>
              <a:gd name="T9" fmla="*/ 266876 h 296502"/>
              <a:gd name="T10" fmla="*/ 169511 w 296503"/>
              <a:gd name="T11" fmla="*/ 261937 h 296502"/>
              <a:gd name="T12" fmla="*/ 137733 w 296503"/>
              <a:gd name="T13" fmla="*/ 271096 h 296502"/>
              <a:gd name="T14" fmla="*/ 122824 w 296503"/>
              <a:gd name="T15" fmla="*/ 247232 h 296502"/>
              <a:gd name="T16" fmla="*/ 122824 w 296503"/>
              <a:gd name="T17" fmla="*/ 287152 h 296502"/>
              <a:gd name="T18" fmla="*/ 235090 w 296503"/>
              <a:gd name="T19" fmla="*/ 256223 h 296502"/>
              <a:gd name="T20" fmla="*/ 209429 w 296503"/>
              <a:gd name="T21" fmla="*/ 214489 h 296502"/>
              <a:gd name="T22" fmla="*/ 216023 w 296503"/>
              <a:gd name="T23" fmla="*/ 220839 h 296502"/>
              <a:gd name="T24" fmla="*/ 207963 w 296503"/>
              <a:gd name="T25" fmla="*/ 217664 h 296502"/>
              <a:gd name="T26" fmla="*/ 198193 w 296503"/>
              <a:gd name="T27" fmla="*/ 214489 h 296502"/>
              <a:gd name="T28" fmla="*/ 194896 w 296503"/>
              <a:gd name="T29" fmla="*/ 221897 h 296502"/>
              <a:gd name="T30" fmla="*/ 191599 w 296503"/>
              <a:gd name="T31" fmla="*/ 214489 h 296502"/>
              <a:gd name="T32" fmla="*/ 174259 w 296503"/>
              <a:gd name="T33" fmla="*/ 217297 h 296502"/>
              <a:gd name="T34" fmla="*/ 133350 w 296503"/>
              <a:gd name="T35" fmla="*/ 217297 h 296502"/>
              <a:gd name="T36" fmla="*/ 113799 w 296503"/>
              <a:gd name="T37" fmla="*/ 206952 h 296502"/>
              <a:gd name="T38" fmla="*/ 226065 w 296503"/>
              <a:gd name="T39" fmla="*/ 238241 h 296502"/>
              <a:gd name="T40" fmla="*/ 226065 w 296503"/>
              <a:gd name="T41" fmla="*/ 197602 h 296502"/>
              <a:gd name="T42" fmla="*/ 216023 w 296503"/>
              <a:gd name="T43" fmla="*/ 165276 h 296502"/>
              <a:gd name="T44" fmla="*/ 212726 w 296503"/>
              <a:gd name="T45" fmla="*/ 172684 h 296502"/>
              <a:gd name="T46" fmla="*/ 209429 w 296503"/>
              <a:gd name="T47" fmla="*/ 165276 h 296502"/>
              <a:gd name="T48" fmla="*/ 199658 w 296503"/>
              <a:gd name="T49" fmla="*/ 168451 h 296502"/>
              <a:gd name="T50" fmla="*/ 191599 w 296503"/>
              <a:gd name="T51" fmla="*/ 171626 h 296502"/>
              <a:gd name="T52" fmla="*/ 137733 w 296503"/>
              <a:gd name="T53" fmla="*/ 163512 h 296502"/>
              <a:gd name="T54" fmla="*/ 169511 w 296503"/>
              <a:gd name="T55" fmla="*/ 172656 h 296502"/>
              <a:gd name="T56" fmla="*/ 137733 w 296503"/>
              <a:gd name="T57" fmla="*/ 163512 h 296502"/>
              <a:gd name="T58" fmla="*/ 113799 w 296503"/>
              <a:gd name="T59" fmla="*/ 179979 h 296502"/>
              <a:gd name="T60" fmla="*/ 235090 w 296503"/>
              <a:gd name="T61" fmla="*/ 179979 h 296502"/>
              <a:gd name="T62" fmla="*/ 122824 w 296503"/>
              <a:gd name="T63" fmla="*/ 148691 h 296502"/>
              <a:gd name="T64" fmla="*/ 244114 w 296503"/>
              <a:gd name="T65" fmla="*/ 157682 h 296502"/>
              <a:gd name="T66" fmla="*/ 244114 w 296503"/>
              <a:gd name="T67" fmla="*/ 206952 h 296502"/>
              <a:gd name="T68" fmla="*/ 244114 w 296503"/>
              <a:gd name="T69" fmla="*/ 256223 h 296502"/>
              <a:gd name="T70" fmla="*/ 122824 w 296503"/>
              <a:gd name="T71" fmla="*/ 296502 h 296502"/>
              <a:gd name="T72" fmla="*/ 110911 w 296503"/>
              <a:gd name="T73" fmla="*/ 242556 h 296502"/>
              <a:gd name="T74" fmla="*/ 110911 w 296503"/>
              <a:gd name="T75" fmla="*/ 193286 h 296502"/>
              <a:gd name="T76" fmla="*/ 122824 w 296503"/>
              <a:gd name="T77" fmla="*/ 139700 h 296502"/>
              <a:gd name="T78" fmla="*/ 58795 w 296503"/>
              <a:gd name="T79" fmla="*/ 53397 h 296502"/>
              <a:gd name="T80" fmla="*/ 9017 w 296503"/>
              <a:gd name="T81" fmla="*/ 107156 h 296502"/>
              <a:gd name="T82" fmla="*/ 98473 w 296503"/>
              <a:gd name="T83" fmla="*/ 105713 h 296502"/>
              <a:gd name="T84" fmla="*/ 146087 w 296503"/>
              <a:gd name="T85" fmla="*/ 22730 h 296502"/>
              <a:gd name="T86" fmla="*/ 124083 w 296503"/>
              <a:gd name="T87" fmla="*/ 26338 h 296502"/>
              <a:gd name="T88" fmla="*/ 129133 w 296503"/>
              <a:gd name="T89" fmla="*/ 18040 h 296502"/>
              <a:gd name="T90" fmla="*/ 217507 w 296503"/>
              <a:gd name="T91" fmla="*/ 90559 h 296502"/>
              <a:gd name="T92" fmla="*/ 268367 w 296503"/>
              <a:gd name="T93" fmla="*/ 133855 h 296502"/>
              <a:gd name="T94" fmla="*/ 250693 w 296503"/>
              <a:gd name="T95" fmla="*/ 209261 h 296502"/>
              <a:gd name="T96" fmla="*/ 261153 w 296503"/>
              <a:gd name="T97" fmla="*/ 141071 h 296502"/>
              <a:gd name="T98" fmla="*/ 261875 w 296503"/>
              <a:gd name="T99" fmla="*/ 121227 h 296502"/>
              <a:gd name="T100" fmla="*/ 212818 w 296503"/>
              <a:gd name="T101" fmla="*/ 102826 h 296502"/>
              <a:gd name="T102" fmla="*/ 107130 w 296503"/>
              <a:gd name="T103" fmla="*/ 105713 h 296502"/>
              <a:gd name="T104" fmla="*/ 102802 w 296503"/>
              <a:gd name="T105" fmla="*/ 120505 h 296502"/>
              <a:gd name="T106" fmla="*/ 94145 w 296503"/>
              <a:gd name="T107" fmla="*/ 204931 h 296502"/>
              <a:gd name="T108" fmla="*/ 42563 w 296503"/>
              <a:gd name="T109" fmla="*/ 162357 h 296502"/>
              <a:gd name="T110" fmla="*/ 48695 w 296503"/>
              <a:gd name="T111" fmla="*/ 44738 h 29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6503" h="296502">
                <a:moveTo>
                  <a:pt x="209429" y="263701"/>
                </a:moveTo>
                <a:cubicBezTo>
                  <a:pt x="210894" y="261937"/>
                  <a:pt x="214191" y="261937"/>
                  <a:pt x="216023" y="263701"/>
                </a:cubicBezTo>
                <a:cubicBezTo>
                  <a:pt x="216756" y="264407"/>
                  <a:pt x="217122" y="265465"/>
                  <a:pt x="217122" y="266876"/>
                </a:cubicBezTo>
                <a:cubicBezTo>
                  <a:pt x="217122" y="267934"/>
                  <a:pt x="216756" y="268993"/>
                  <a:pt x="215657" y="270051"/>
                </a:cubicBezTo>
                <a:cubicBezTo>
                  <a:pt x="215290" y="270757"/>
                  <a:pt x="213825" y="271109"/>
                  <a:pt x="212726" y="271109"/>
                </a:cubicBezTo>
                <a:cubicBezTo>
                  <a:pt x="211627" y="271109"/>
                  <a:pt x="210528" y="270757"/>
                  <a:pt x="209429" y="270051"/>
                </a:cubicBezTo>
                <a:cubicBezTo>
                  <a:pt x="208696" y="268993"/>
                  <a:pt x="207963" y="267934"/>
                  <a:pt x="207963" y="266876"/>
                </a:cubicBezTo>
                <a:cubicBezTo>
                  <a:pt x="207963" y="265465"/>
                  <a:pt x="208696" y="264407"/>
                  <a:pt x="209429" y="263701"/>
                </a:cubicBezTo>
                <a:close/>
                <a:moveTo>
                  <a:pt x="191599" y="263701"/>
                </a:moveTo>
                <a:cubicBezTo>
                  <a:pt x="193431" y="261937"/>
                  <a:pt x="196361" y="261937"/>
                  <a:pt x="198193" y="263701"/>
                </a:cubicBezTo>
                <a:cubicBezTo>
                  <a:pt x="198926" y="264407"/>
                  <a:pt x="199658" y="265465"/>
                  <a:pt x="199658" y="266876"/>
                </a:cubicBezTo>
                <a:cubicBezTo>
                  <a:pt x="199658" y="267934"/>
                  <a:pt x="198926" y="268993"/>
                  <a:pt x="198193" y="270051"/>
                </a:cubicBezTo>
                <a:cubicBezTo>
                  <a:pt x="197460" y="270757"/>
                  <a:pt x="195995" y="271109"/>
                  <a:pt x="194896" y="271109"/>
                </a:cubicBezTo>
                <a:cubicBezTo>
                  <a:pt x="193797" y="271109"/>
                  <a:pt x="192698" y="270757"/>
                  <a:pt x="191599" y="270051"/>
                </a:cubicBezTo>
                <a:cubicBezTo>
                  <a:pt x="190866" y="268993"/>
                  <a:pt x="190500" y="267934"/>
                  <a:pt x="190500" y="266876"/>
                </a:cubicBezTo>
                <a:cubicBezTo>
                  <a:pt x="190500" y="265465"/>
                  <a:pt x="190866" y="264407"/>
                  <a:pt x="191599" y="263701"/>
                </a:cubicBezTo>
                <a:close/>
                <a:moveTo>
                  <a:pt x="137733" y="261937"/>
                </a:moveTo>
                <a:lnTo>
                  <a:pt x="169511" y="261937"/>
                </a:lnTo>
                <a:cubicBezTo>
                  <a:pt x="172068" y="261937"/>
                  <a:pt x="174259" y="264135"/>
                  <a:pt x="174259" y="266700"/>
                </a:cubicBezTo>
                <a:cubicBezTo>
                  <a:pt x="174259" y="269264"/>
                  <a:pt x="172068" y="271096"/>
                  <a:pt x="169511" y="271096"/>
                </a:cubicBezTo>
                <a:lnTo>
                  <a:pt x="137733" y="271096"/>
                </a:lnTo>
                <a:cubicBezTo>
                  <a:pt x="135176" y="271096"/>
                  <a:pt x="133350" y="269264"/>
                  <a:pt x="133350" y="266700"/>
                </a:cubicBezTo>
                <a:cubicBezTo>
                  <a:pt x="133350" y="264135"/>
                  <a:pt x="135176" y="261937"/>
                  <a:pt x="137733" y="261937"/>
                </a:cubicBezTo>
                <a:close/>
                <a:moveTo>
                  <a:pt x="122824" y="247232"/>
                </a:moveTo>
                <a:cubicBezTo>
                  <a:pt x="117770" y="247232"/>
                  <a:pt x="113799" y="251188"/>
                  <a:pt x="113799" y="256223"/>
                </a:cubicBezTo>
                <a:lnTo>
                  <a:pt x="113799" y="278521"/>
                </a:lnTo>
                <a:cubicBezTo>
                  <a:pt x="113799" y="283196"/>
                  <a:pt x="117770" y="287152"/>
                  <a:pt x="122824" y="287152"/>
                </a:cubicBezTo>
                <a:lnTo>
                  <a:pt x="226065" y="287152"/>
                </a:lnTo>
                <a:cubicBezTo>
                  <a:pt x="231119" y="287152"/>
                  <a:pt x="235090" y="283196"/>
                  <a:pt x="235090" y="278521"/>
                </a:cubicBezTo>
                <a:lnTo>
                  <a:pt x="235090" y="256223"/>
                </a:lnTo>
                <a:cubicBezTo>
                  <a:pt x="235090" y="251188"/>
                  <a:pt x="231119" y="247232"/>
                  <a:pt x="226065" y="247232"/>
                </a:cubicBezTo>
                <a:lnTo>
                  <a:pt x="122824" y="247232"/>
                </a:lnTo>
                <a:close/>
                <a:moveTo>
                  <a:pt x="209429" y="214489"/>
                </a:moveTo>
                <a:cubicBezTo>
                  <a:pt x="210894" y="212725"/>
                  <a:pt x="214191" y="212725"/>
                  <a:pt x="216023" y="214489"/>
                </a:cubicBezTo>
                <a:cubicBezTo>
                  <a:pt x="216756" y="215194"/>
                  <a:pt x="217122" y="216253"/>
                  <a:pt x="217122" y="217664"/>
                </a:cubicBezTo>
                <a:cubicBezTo>
                  <a:pt x="217122" y="218722"/>
                  <a:pt x="216756" y="219780"/>
                  <a:pt x="216023" y="220839"/>
                </a:cubicBezTo>
                <a:cubicBezTo>
                  <a:pt x="215290" y="221544"/>
                  <a:pt x="213825" y="221897"/>
                  <a:pt x="212726" y="221897"/>
                </a:cubicBezTo>
                <a:cubicBezTo>
                  <a:pt x="211627" y="221897"/>
                  <a:pt x="210528" y="221544"/>
                  <a:pt x="209429" y="220839"/>
                </a:cubicBezTo>
                <a:cubicBezTo>
                  <a:pt x="208696" y="219780"/>
                  <a:pt x="207963" y="218722"/>
                  <a:pt x="207963" y="217664"/>
                </a:cubicBezTo>
                <a:cubicBezTo>
                  <a:pt x="207963" y="216253"/>
                  <a:pt x="208696" y="215194"/>
                  <a:pt x="209429" y="214489"/>
                </a:cubicBezTo>
                <a:close/>
                <a:moveTo>
                  <a:pt x="191599" y="214489"/>
                </a:moveTo>
                <a:cubicBezTo>
                  <a:pt x="193431" y="212725"/>
                  <a:pt x="196361" y="212725"/>
                  <a:pt x="198193" y="214489"/>
                </a:cubicBezTo>
                <a:cubicBezTo>
                  <a:pt x="198926" y="215194"/>
                  <a:pt x="199658" y="216253"/>
                  <a:pt x="199658" y="217664"/>
                </a:cubicBezTo>
                <a:cubicBezTo>
                  <a:pt x="199658" y="218722"/>
                  <a:pt x="198926" y="219780"/>
                  <a:pt x="198193" y="220839"/>
                </a:cubicBezTo>
                <a:cubicBezTo>
                  <a:pt x="197460" y="221544"/>
                  <a:pt x="195995" y="221897"/>
                  <a:pt x="194896" y="221897"/>
                </a:cubicBezTo>
                <a:cubicBezTo>
                  <a:pt x="193797" y="221897"/>
                  <a:pt x="192698" y="221544"/>
                  <a:pt x="191599" y="220839"/>
                </a:cubicBezTo>
                <a:cubicBezTo>
                  <a:pt x="190866" y="219780"/>
                  <a:pt x="190500" y="218722"/>
                  <a:pt x="190500" y="217664"/>
                </a:cubicBezTo>
                <a:cubicBezTo>
                  <a:pt x="190500" y="216253"/>
                  <a:pt x="190866" y="215194"/>
                  <a:pt x="191599" y="214489"/>
                </a:cubicBezTo>
                <a:close/>
                <a:moveTo>
                  <a:pt x="137733" y="212725"/>
                </a:moveTo>
                <a:lnTo>
                  <a:pt x="169511" y="212725"/>
                </a:lnTo>
                <a:cubicBezTo>
                  <a:pt x="172068" y="212725"/>
                  <a:pt x="174259" y="214630"/>
                  <a:pt x="174259" y="217297"/>
                </a:cubicBezTo>
                <a:cubicBezTo>
                  <a:pt x="174259" y="219964"/>
                  <a:pt x="172068" y="221869"/>
                  <a:pt x="169511" y="221869"/>
                </a:cubicBezTo>
                <a:lnTo>
                  <a:pt x="137733" y="221869"/>
                </a:lnTo>
                <a:cubicBezTo>
                  <a:pt x="135176" y="221869"/>
                  <a:pt x="133350" y="219964"/>
                  <a:pt x="133350" y="217297"/>
                </a:cubicBezTo>
                <a:cubicBezTo>
                  <a:pt x="133350" y="214630"/>
                  <a:pt x="135176" y="212725"/>
                  <a:pt x="137733" y="212725"/>
                </a:cubicBezTo>
                <a:close/>
                <a:moveTo>
                  <a:pt x="122824" y="197602"/>
                </a:moveTo>
                <a:cubicBezTo>
                  <a:pt x="117770" y="197602"/>
                  <a:pt x="113799" y="201917"/>
                  <a:pt x="113799" y="206952"/>
                </a:cubicBezTo>
                <a:lnTo>
                  <a:pt x="113799" y="229250"/>
                </a:lnTo>
                <a:cubicBezTo>
                  <a:pt x="113799" y="233925"/>
                  <a:pt x="117770" y="238241"/>
                  <a:pt x="122824" y="238241"/>
                </a:cubicBezTo>
                <a:lnTo>
                  <a:pt x="226065" y="238241"/>
                </a:lnTo>
                <a:cubicBezTo>
                  <a:pt x="231119" y="238241"/>
                  <a:pt x="235090" y="233925"/>
                  <a:pt x="235090" y="229250"/>
                </a:cubicBezTo>
                <a:lnTo>
                  <a:pt x="235090" y="206952"/>
                </a:lnTo>
                <a:cubicBezTo>
                  <a:pt x="235090" y="201917"/>
                  <a:pt x="231119" y="197602"/>
                  <a:pt x="226065" y="197602"/>
                </a:cubicBezTo>
                <a:lnTo>
                  <a:pt x="122824" y="197602"/>
                </a:lnTo>
                <a:close/>
                <a:moveTo>
                  <a:pt x="209429" y="165276"/>
                </a:moveTo>
                <a:cubicBezTo>
                  <a:pt x="210894" y="163512"/>
                  <a:pt x="214191" y="163512"/>
                  <a:pt x="216023" y="165276"/>
                </a:cubicBezTo>
                <a:cubicBezTo>
                  <a:pt x="216756" y="165981"/>
                  <a:pt x="217122" y="167040"/>
                  <a:pt x="217122" y="168451"/>
                </a:cubicBezTo>
                <a:cubicBezTo>
                  <a:pt x="217122" y="169509"/>
                  <a:pt x="216756" y="170567"/>
                  <a:pt x="216023" y="171626"/>
                </a:cubicBezTo>
                <a:cubicBezTo>
                  <a:pt x="215290" y="172331"/>
                  <a:pt x="213825" y="172684"/>
                  <a:pt x="212726" y="172684"/>
                </a:cubicBezTo>
                <a:cubicBezTo>
                  <a:pt x="211627" y="172684"/>
                  <a:pt x="210528" y="172331"/>
                  <a:pt x="209429" y="171626"/>
                </a:cubicBezTo>
                <a:cubicBezTo>
                  <a:pt x="208696" y="170567"/>
                  <a:pt x="207963" y="169509"/>
                  <a:pt x="207963" y="168451"/>
                </a:cubicBezTo>
                <a:cubicBezTo>
                  <a:pt x="207963" y="167040"/>
                  <a:pt x="208696" y="165981"/>
                  <a:pt x="209429" y="165276"/>
                </a:cubicBezTo>
                <a:close/>
                <a:moveTo>
                  <a:pt x="191599" y="165276"/>
                </a:moveTo>
                <a:cubicBezTo>
                  <a:pt x="193431" y="163512"/>
                  <a:pt x="196361" y="163512"/>
                  <a:pt x="198193" y="165276"/>
                </a:cubicBezTo>
                <a:cubicBezTo>
                  <a:pt x="198926" y="165981"/>
                  <a:pt x="199658" y="167040"/>
                  <a:pt x="199658" y="168451"/>
                </a:cubicBezTo>
                <a:cubicBezTo>
                  <a:pt x="199658" y="169509"/>
                  <a:pt x="198926" y="170567"/>
                  <a:pt x="198193" y="171626"/>
                </a:cubicBezTo>
                <a:cubicBezTo>
                  <a:pt x="197460" y="172331"/>
                  <a:pt x="195995" y="172684"/>
                  <a:pt x="194896" y="172684"/>
                </a:cubicBezTo>
                <a:cubicBezTo>
                  <a:pt x="193797" y="172684"/>
                  <a:pt x="192698" y="172331"/>
                  <a:pt x="191599" y="171626"/>
                </a:cubicBezTo>
                <a:cubicBezTo>
                  <a:pt x="190866" y="170567"/>
                  <a:pt x="190500" y="169509"/>
                  <a:pt x="190500" y="168451"/>
                </a:cubicBezTo>
                <a:cubicBezTo>
                  <a:pt x="190500" y="167040"/>
                  <a:pt x="190866" y="165981"/>
                  <a:pt x="191599" y="165276"/>
                </a:cubicBezTo>
                <a:close/>
                <a:moveTo>
                  <a:pt x="137733" y="163512"/>
                </a:moveTo>
                <a:lnTo>
                  <a:pt x="169511" y="163512"/>
                </a:lnTo>
                <a:cubicBezTo>
                  <a:pt x="172068" y="163512"/>
                  <a:pt x="174259" y="165417"/>
                  <a:pt x="174259" y="168084"/>
                </a:cubicBezTo>
                <a:cubicBezTo>
                  <a:pt x="174259" y="170370"/>
                  <a:pt x="172068" y="172656"/>
                  <a:pt x="169511" y="172656"/>
                </a:cubicBezTo>
                <a:lnTo>
                  <a:pt x="137733" y="172656"/>
                </a:lnTo>
                <a:cubicBezTo>
                  <a:pt x="135176" y="172656"/>
                  <a:pt x="133350" y="170370"/>
                  <a:pt x="133350" y="168084"/>
                </a:cubicBezTo>
                <a:cubicBezTo>
                  <a:pt x="133350" y="165417"/>
                  <a:pt x="135176" y="163512"/>
                  <a:pt x="137733" y="163512"/>
                </a:cubicBezTo>
                <a:close/>
                <a:moveTo>
                  <a:pt x="122824" y="148691"/>
                </a:moveTo>
                <a:cubicBezTo>
                  <a:pt x="117770" y="148691"/>
                  <a:pt x="113799" y="152647"/>
                  <a:pt x="113799" y="157682"/>
                </a:cubicBezTo>
                <a:lnTo>
                  <a:pt x="113799" y="179979"/>
                </a:lnTo>
                <a:cubicBezTo>
                  <a:pt x="113799" y="185014"/>
                  <a:pt x="117770" y="188970"/>
                  <a:pt x="122824" y="188970"/>
                </a:cubicBezTo>
                <a:lnTo>
                  <a:pt x="226065" y="188970"/>
                </a:lnTo>
                <a:cubicBezTo>
                  <a:pt x="231119" y="188970"/>
                  <a:pt x="235090" y="185014"/>
                  <a:pt x="235090" y="179979"/>
                </a:cubicBezTo>
                <a:lnTo>
                  <a:pt x="235090" y="157682"/>
                </a:lnTo>
                <a:cubicBezTo>
                  <a:pt x="235090" y="152647"/>
                  <a:pt x="231119" y="148691"/>
                  <a:pt x="226065" y="148691"/>
                </a:cubicBezTo>
                <a:lnTo>
                  <a:pt x="122824" y="148691"/>
                </a:lnTo>
                <a:close/>
                <a:moveTo>
                  <a:pt x="122824" y="139700"/>
                </a:moveTo>
                <a:lnTo>
                  <a:pt x="226065" y="139700"/>
                </a:lnTo>
                <a:cubicBezTo>
                  <a:pt x="236173" y="139700"/>
                  <a:pt x="244114" y="147612"/>
                  <a:pt x="244114" y="157682"/>
                </a:cubicBezTo>
                <a:lnTo>
                  <a:pt x="244114" y="179979"/>
                </a:lnTo>
                <a:cubicBezTo>
                  <a:pt x="244114" y="185374"/>
                  <a:pt x="241587" y="190049"/>
                  <a:pt x="237978" y="193286"/>
                </a:cubicBezTo>
                <a:cubicBezTo>
                  <a:pt x="241587" y="196523"/>
                  <a:pt x="244114" y="201198"/>
                  <a:pt x="244114" y="206952"/>
                </a:cubicBezTo>
                <a:lnTo>
                  <a:pt x="244114" y="229250"/>
                </a:lnTo>
                <a:cubicBezTo>
                  <a:pt x="244114" y="234644"/>
                  <a:pt x="241587" y="239320"/>
                  <a:pt x="237978" y="242556"/>
                </a:cubicBezTo>
                <a:cubicBezTo>
                  <a:pt x="241587" y="245793"/>
                  <a:pt x="244114" y="250828"/>
                  <a:pt x="244114" y="256223"/>
                </a:cubicBezTo>
                <a:lnTo>
                  <a:pt x="244114" y="278521"/>
                </a:lnTo>
                <a:cubicBezTo>
                  <a:pt x="244114" y="288231"/>
                  <a:pt x="236173" y="296502"/>
                  <a:pt x="226065" y="296502"/>
                </a:cubicBezTo>
                <a:lnTo>
                  <a:pt x="122824" y="296502"/>
                </a:lnTo>
                <a:cubicBezTo>
                  <a:pt x="112716" y="296502"/>
                  <a:pt x="104775" y="288231"/>
                  <a:pt x="104775" y="278521"/>
                </a:cubicBezTo>
                <a:lnTo>
                  <a:pt x="104775" y="256223"/>
                </a:lnTo>
                <a:cubicBezTo>
                  <a:pt x="104775" y="250828"/>
                  <a:pt x="107302" y="245793"/>
                  <a:pt x="110911" y="242556"/>
                </a:cubicBezTo>
                <a:cubicBezTo>
                  <a:pt x="107302" y="239320"/>
                  <a:pt x="104775" y="234644"/>
                  <a:pt x="104775" y="229250"/>
                </a:cubicBezTo>
                <a:lnTo>
                  <a:pt x="104775" y="206952"/>
                </a:lnTo>
                <a:cubicBezTo>
                  <a:pt x="104775" y="201198"/>
                  <a:pt x="107302" y="196523"/>
                  <a:pt x="110911" y="193286"/>
                </a:cubicBezTo>
                <a:cubicBezTo>
                  <a:pt x="107302" y="190049"/>
                  <a:pt x="104775" y="185374"/>
                  <a:pt x="104775" y="179979"/>
                </a:cubicBezTo>
                <a:lnTo>
                  <a:pt x="104775" y="157682"/>
                </a:lnTo>
                <a:cubicBezTo>
                  <a:pt x="104775" y="147612"/>
                  <a:pt x="112716" y="139700"/>
                  <a:pt x="122824" y="139700"/>
                </a:cubicBezTo>
                <a:close/>
                <a:moveTo>
                  <a:pt x="93423" y="9020"/>
                </a:moveTo>
                <a:cubicBezTo>
                  <a:pt x="73945" y="9020"/>
                  <a:pt x="57713" y="24895"/>
                  <a:pt x="57713" y="44738"/>
                </a:cubicBezTo>
                <a:cubicBezTo>
                  <a:pt x="57713" y="47625"/>
                  <a:pt x="58074" y="50150"/>
                  <a:pt x="58795" y="53397"/>
                </a:cubicBezTo>
                <a:cubicBezTo>
                  <a:pt x="59156" y="54480"/>
                  <a:pt x="58795" y="55923"/>
                  <a:pt x="58074" y="57005"/>
                </a:cubicBezTo>
                <a:cubicBezTo>
                  <a:pt x="57352" y="58088"/>
                  <a:pt x="55910" y="58809"/>
                  <a:pt x="54827" y="59170"/>
                </a:cubicBezTo>
                <a:cubicBezTo>
                  <a:pt x="29217" y="60253"/>
                  <a:pt x="9017" y="81539"/>
                  <a:pt x="9017" y="107156"/>
                </a:cubicBezTo>
                <a:cubicBezTo>
                  <a:pt x="9017" y="128443"/>
                  <a:pt x="23085" y="147204"/>
                  <a:pt x="43285" y="153338"/>
                </a:cubicBezTo>
                <a:cubicBezTo>
                  <a:pt x="47613" y="127360"/>
                  <a:pt x="71420" y="108238"/>
                  <a:pt x="98473" y="110764"/>
                </a:cubicBezTo>
                <a:cubicBezTo>
                  <a:pt x="98473" y="108960"/>
                  <a:pt x="98473" y="107156"/>
                  <a:pt x="98473" y="105713"/>
                </a:cubicBezTo>
                <a:cubicBezTo>
                  <a:pt x="98473" y="72159"/>
                  <a:pt x="125526" y="45099"/>
                  <a:pt x="158711" y="45099"/>
                </a:cubicBezTo>
                <a:cubicBezTo>
                  <a:pt x="163761" y="45099"/>
                  <a:pt x="168451" y="45821"/>
                  <a:pt x="173140" y="46903"/>
                </a:cubicBezTo>
                <a:cubicBezTo>
                  <a:pt x="171336" y="33554"/>
                  <a:pt x="160154" y="22730"/>
                  <a:pt x="146087" y="22730"/>
                </a:cubicBezTo>
                <a:cubicBezTo>
                  <a:pt x="140315" y="22730"/>
                  <a:pt x="134905" y="24173"/>
                  <a:pt x="130215" y="27420"/>
                </a:cubicBezTo>
                <a:cubicBezTo>
                  <a:pt x="129133" y="28142"/>
                  <a:pt x="128051" y="28503"/>
                  <a:pt x="126969" y="28142"/>
                </a:cubicBezTo>
                <a:cubicBezTo>
                  <a:pt x="125526" y="28142"/>
                  <a:pt x="124805" y="27059"/>
                  <a:pt x="124083" y="26338"/>
                </a:cubicBezTo>
                <a:cubicBezTo>
                  <a:pt x="117591" y="15514"/>
                  <a:pt x="106048" y="9020"/>
                  <a:pt x="93423" y="9020"/>
                </a:cubicBezTo>
                <a:close/>
                <a:moveTo>
                  <a:pt x="93423" y="0"/>
                </a:moveTo>
                <a:cubicBezTo>
                  <a:pt x="107852" y="0"/>
                  <a:pt x="120476" y="6494"/>
                  <a:pt x="129133" y="18040"/>
                </a:cubicBezTo>
                <a:cubicBezTo>
                  <a:pt x="134183" y="15153"/>
                  <a:pt x="139955" y="13710"/>
                  <a:pt x="146087" y="13710"/>
                </a:cubicBezTo>
                <a:cubicBezTo>
                  <a:pt x="165926" y="13710"/>
                  <a:pt x="182157" y="29946"/>
                  <a:pt x="182157" y="49790"/>
                </a:cubicBezTo>
                <a:cubicBezTo>
                  <a:pt x="199471" y="57005"/>
                  <a:pt x="212457" y="72159"/>
                  <a:pt x="217507" y="90559"/>
                </a:cubicBezTo>
                <a:cubicBezTo>
                  <a:pt x="222918" y="87312"/>
                  <a:pt x="229050" y="85869"/>
                  <a:pt x="235182" y="85869"/>
                </a:cubicBezTo>
                <a:cubicBezTo>
                  <a:pt x="254660" y="85869"/>
                  <a:pt x="270892" y="101744"/>
                  <a:pt x="270892" y="121227"/>
                </a:cubicBezTo>
                <a:cubicBezTo>
                  <a:pt x="270892" y="125556"/>
                  <a:pt x="270171" y="129886"/>
                  <a:pt x="268367" y="133855"/>
                </a:cubicBezTo>
                <a:cubicBezTo>
                  <a:pt x="284960" y="139267"/>
                  <a:pt x="296503" y="154781"/>
                  <a:pt x="296503" y="172460"/>
                </a:cubicBezTo>
                <a:cubicBezTo>
                  <a:pt x="296503" y="195190"/>
                  <a:pt x="278106" y="213951"/>
                  <a:pt x="255382" y="213951"/>
                </a:cubicBezTo>
                <a:cubicBezTo>
                  <a:pt x="252857" y="213951"/>
                  <a:pt x="250693" y="211786"/>
                  <a:pt x="250693" y="209261"/>
                </a:cubicBezTo>
                <a:cubicBezTo>
                  <a:pt x="250693" y="206735"/>
                  <a:pt x="252857" y="204931"/>
                  <a:pt x="255382" y="204931"/>
                </a:cubicBezTo>
                <a:cubicBezTo>
                  <a:pt x="273056" y="204931"/>
                  <a:pt x="287485" y="190499"/>
                  <a:pt x="287485" y="172460"/>
                </a:cubicBezTo>
                <a:cubicBezTo>
                  <a:pt x="287485" y="157306"/>
                  <a:pt x="276664" y="143957"/>
                  <a:pt x="261153" y="141071"/>
                </a:cubicBezTo>
                <a:cubicBezTo>
                  <a:pt x="260071" y="140710"/>
                  <a:pt x="258628" y="139988"/>
                  <a:pt x="258267" y="138545"/>
                </a:cubicBezTo>
                <a:cubicBezTo>
                  <a:pt x="257546" y="137102"/>
                  <a:pt x="257546" y="135659"/>
                  <a:pt x="258267" y="134576"/>
                </a:cubicBezTo>
                <a:cubicBezTo>
                  <a:pt x="260432" y="130247"/>
                  <a:pt x="261875" y="125917"/>
                  <a:pt x="261875" y="121227"/>
                </a:cubicBezTo>
                <a:cubicBezTo>
                  <a:pt x="261875" y="106795"/>
                  <a:pt x="249971" y="94889"/>
                  <a:pt x="235182" y="94889"/>
                </a:cubicBezTo>
                <a:cubicBezTo>
                  <a:pt x="228689" y="94889"/>
                  <a:pt x="222197" y="97414"/>
                  <a:pt x="217147" y="101744"/>
                </a:cubicBezTo>
                <a:cubicBezTo>
                  <a:pt x="216065" y="102826"/>
                  <a:pt x="214261" y="103187"/>
                  <a:pt x="212818" y="102826"/>
                </a:cubicBezTo>
                <a:cubicBezTo>
                  <a:pt x="211375" y="102105"/>
                  <a:pt x="209933" y="100662"/>
                  <a:pt x="209933" y="99218"/>
                </a:cubicBezTo>
                <a:cubicBezTo>
                  <a:pt x="206686" y="73602"/>
                  <a:pt x="184682" y="54119"/>
                  <a:pt x="158711" y="54119"/>
                </a:cubicBezTo>
                <a:cubicBezTo>
                  <a:pt x="130215" y="54119"/>
                  <a:pt x="107130" y="77210"/>
                  <a:pt x="107130" y="105713"/>
                </a:cubicBezTo>
                <a:cubicBezTo>
                  <a:pt x="107130" y="108599"/>
                  <a:pt x="107491" y="111846"/>
                  <a:pt x="108212" y="115093"/>
                </a:cubicBezTo>
                <a:cubicBezTo>
                  <a:pt x="108573" y="116537"/>
                  <a:pt x="107852" y="117980"/>
                  <a:pt x="106769" y="119062"/>
                </a:cubicBezTo>
                <a:cubicBezTo>
                  <a:pt x="105687" y="120144"/>
                  <a:pt x="104244" y="120866"/>
                  <a:pt x="102802" y="120505"/>
                </a:cubicBezTo>
                <a:cubicBezTo>
                  <a:pt x="99916" y="119784"/>
                  <a:pt x="97030" y="119423"/>
                  <a:pt x="94145" y="119423"/>
                </a:cubicBezTo>
                <a:cubicBezTo>
                  <a:pt x="70699" y="119423"/>
                  <a:pt x="51220" y="138545"/>
                  <a:pt x="51220" y="162357"/>
                </a:cubicBezTo>
                <a:cubicBezTo>
                  <a:pt x="51220" y="185809"/>
                  <a:pt x="70699" y="204931"/>
                  <a:pt x="94145" y="204931"/>
                </a:cubicBezTo>
                <a:cubicBezTo>
                  <a:pt x="96309" y="204931"/>
                  <a:pt x="98473" y="206735"/>
                  <a:pt x="98473" y="209261"/>
                </a:cubicBezTo>
                <a:cubicBezTo>
                  <a:pt x="98473" y="211786"/>
                  <a:pt x="96309" y="213951"/>
                  <a:pt x="94145" y="213951"/>
                </a:cubicBezTo>
                <a:cubicBezTo>
                  <a:pt x="65649" y="213951"/>
                  <a:pt x="42563" y="190860"/>
                  <a:pt x="42563" y="162357"/>
                </a:cubicBezTo>
                <a:cubicBezTo>
                  <a:pt x="17674" y="155502"/>
                  <a:pt x="0" y="132772"/>
                  <a:pt x="0" y="107156"/>
                </a:cubicBezTo>
                <a:cubicBezTo>
                  <a:pt x="0" y="78292"/>
                  <a:pt x="21282" y="54480"/>
                  <a:pt x="49056" y="50511"/>
                </a:cubicBezTo>
                <a:cubicBezTo>
                  <a:pt x="48695" y="48346"/>
                  <a:pt x="48695" y="46542"/>
                  <a:pt x="48695" y="44738"/>
                </a:cubicBezTo>
                <a:cubicBezTo>
                  <a:pt x="48695" y="19844"/>
                  <a:pt x="68895" y="0"/>
                  <a:pt x="934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23A485-0800-DF41-9D05-7266FEB2B638}"/>
              </a:ext>
            </a:extLst>
          </p:cNvPr>
          <p:cNvSpPr txBox="1"/>
          <p:nvPr/>
        </p:nvSpPr>
        <p:spPr>
          <a:xfrm>
            <a:off x="2691296" y="1785805"/>
            <a:ext cx="114165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Ability to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the Job I Want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CCA13-CDD1-E04A-A8E6-F52915338024}"/>
              </a:ext>
            </a:extLst>
          </p:cNvPr>
          <p:cNvSpPr txBox="1"/>
          <p:nvPr/>
        </p:nvSpPr>
        <p:spPr>
          <a:xfrm>
            <a:off x="1815908" y="3159224"/>
            <a:ext cx="87876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Having 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What It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Takes to 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a Good Job</a:t>
            </a:r>
            <a:endParaRPr lang="en-US" sz="105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735342-2338-AE42-B92B-57B2F8EA105F}"/>
              </a:ext>
            </a:extLst>
          </p:cNvPr>
          <p:cNvSpPr txBox="1"/>
          <p:nvPr/>
        </p:nvSpPr>
        <p:spPr>
          <a:xfrm>
            <a:off x="2227205" y="4609842"/>
            <a:ext cx="10743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Successful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Job Search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1C7B4-E3ED-3E45-927F-E749DD3CD288}"/>
              </a:ext>
            </a:extLst>
          </p:cNvPr>
          <p:cNvSpPr txBox="1"/>
          <p:nvPr/>
        </p:nvSpPr>
        <p:spPr>
          <a:xfrm>
            <a:off x="8356280" y="1785805"/>
            <a:ext cx="114165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Ability to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the Job I Want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75D2387-5D35-B44C-8836-6847782FDAB5}"/>
              </a:ext>
            </a:extLst>
          </p:cNvPr>
          <p:cNvSpPr/>
          <p:nvPr/>
        </p:nvSpPr>
        <p:spPr>
          <a:xfrm rot="1730355">
            <a:off x="419334" y="1856071"/>
            <a:ext cx="5926823" cy="1723289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49C1861-3FE9-F842-9882-1E132D479396}"/>
              </a:ext>
            </a:extLst>
          </p:cNvPr>
          <p:cNvSpPr/>
          <p:nvPr/>
        </p:nvSpPr>
        <p:spPr>
          <a:xfrm rot="448511">
            <a:off x="-628184" y="3123991"/>
            <a:ext cx="6689882" cy="1907765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E3A2B202-F705-774F-A9E2-315AA2445AAE}"/>
              </a:ext>
            </a:extLst>
          </p:cNvPr>
          <p:cNvSpPr/>
          <p:nvPr/>
        </p:nvSpPr>
        <p:spPr>
          <a:xfrm rot="20199064">
            <a:off x="1177344" y="4317544"/>
            <a:ext cx="4916082" cy="1907765"/>
          </a:xfrm>
          <a:prstGeom prst="arc">
            <a:avLst>
              <a:gd name="adj1" fmla="val 16275953"/>
              <a:gd name="adj2" fmla="val 44236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90F2C-4296-BA4C-AD9D-56D8EC40FEDD}"/>
              </a:ext>
            </a:extLst>
          </p:cNvPr>
          <p:cNvSpPr txBox="1"/>
          <p:nvPr/>
        </p:nvSpPr>
        <p:spPr>
          <a:xfrm>
            <a:off x="8892563" y="4564524"/>
            <a:ext cx="10743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Successful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Job Search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4464E6-35BF-6649-AD64-B626E41C8DCC}"/>
              </a:ext>
            </a:extLst>
          </p:cNvPr>
          <p:cNvSpPr txBox="1"/>
          <p:nvPr/>
        </p:nvSpPr>
        <p:spPr>
          <a:xfrm>
            <a:off x="9543792" y="3125120"/>
            <a:ext cx="87876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Having 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What It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Takes to 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a Good Job</a:t>
            </a:r>
            <a:endParaRPr lang="en-US" sz="9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8FFDD-FE69-5E45-BAE1-80E278E89786}"/>
              </a:ext>
            </a:extLst>
          </p:cNvPr>
          <p:cNvSpPr txBox="1"/>
          <p:nvPr/>
        </p:nvSpPr>
        <p:spPr>
          <a:xfrm>
            <a:off x="206300" y="6396335"/>
            <a:ext cx="117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u="sng" dirty="0">
                <a:solidFill>
                  <a:schemeClr val="tx2"/>
                </a:solidFill>
              </a:rPr>
              <a:t>For Reference: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Students Recorded the Level of Confidence or Certainty About: Whether they Feel They Can Attain a Job, Whether they Feel they Can Get the Job They Want, and Whether they Believe they’ll Be Successful in Their Job Search. The Total 7 Possible Responses Were the Following:</a:t>
            </a:r>
          </a:p>
          <a:p>
            <a:pPr algn="ctr"/>
            <a:r>
              <a:rPr lang="en-US" sz="800" kern="0" dirty="0">
                <a:solidFill>
                  <a:srgbClr val="111340"/>
                </a:solidFill>
              </a:rPr>
              <a:t>7-Strongly Agree, 6- Agree, 5- Moderately Agree, 4-Neutral, 3-Moderately Disagree, 2- Disagree, 1-Strongly Disagree</a:t>
            </a:r>
            <a:r>
              <a:rPr lang="en-US" sz="800" dirty="0">
                <a:solidFill>
                  <a:schemeClr val="tx2"/>
                </a:solidFill>
              </a:rPr>
              <a:t>. Students  Answered These 3 Questions Before and After Completing the Accelerator.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6E53009-0A2B-FD4F-94A4-45A9C8E4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553" y="156917"/>
            <a:ext cx="1158670" cy="892835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C578F13-D3E1-6749-8062-78D97C8B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77" y="147377"/>
            <a:ext cx="1158670" cy="892835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2FA68373-868B-574B-9A91-36126923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53" y="1400179"/>
            <a:ext cx="5760332" cy="252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9B453-D911-D747-AD14-9B3FA721FE6C}"/>
              </a:ext>
            </a:extLst>
          </p:cNvPr>
          <p:cNvSpPr txBox="1"/>
          <p:nvPr/>
        </p:nvSpPr>
        <p:spPr>
          <a:xfrm>
            <a:off x="4662758" y="807488"/>
            <a:ext cx="3214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Are the Changes? What’s Braven’s Impact?</a:t>
            </a:r>
          </a:p>
        </p:txBody>
      </p:sp>
    </p:spTree>
    <p:extLst>
      <p:ext uri="{BB962C8B-B14F-4D97-AF65-F5344CB8AC3E}">
        <p14:creationId xmlns:p14="http://schemas.microsoft.com/office/powerpoint/2010/main" val="21347763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2F0F3"/>
      </a:lt2>
      <a:accent1>
        <a:srgbClr val="7EAD41"/>
      </a:accent1>
      <a:accent2>
        <a:srgbClr val="A4A634"/>
      </a:accent2>
      <a:accent3>
        <a:srgbClr val="C5954A"/>
      </a:accent3>
      <a:accent4>
        <a:srgbClr val="B45039"/>
      </a:accent4>
      <a:accent5>
        <a:srgbClr val="C54A67"/>
      </a:accent5>
      <a:accent6>
        <a:srgbClr val="B43988"/>
      </a:accent6>
      <a:hlink>
        <a:srgbClr val="C0434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nteractive Bulletin Board by Slidesgo">
  <a:themeElements>
    <a:clrScheme name="Simple Light">
      <a:dk1>
        <a:srgbClr val="000000"/>
      </a:dk1>
      <a:lt1>
        <a:srgbClr val="F3F3F3"/>
      </a:lt1>
      <a:dk2>
        <a:srgbClr val="EA9999"/>
      </a:dk2>
      <a:lt2>
        <a:srgbClr val="F3F3F3"/>
      </a:lt2>
      <a:accent1>
        <a:srgbClr val="93C47D"/>
      </a:accent1>
      <a:accent2>
        <a:srgbClr val="FFD966"/>
      </a:accent2>
      <a:accent3>
        <a:srgbClr val="EA9999"/>
      </a:accent3>
      <a:accent4>
        <a:srgbClr val="000000"/>
      </a:accent4>
      <a:accent5>
        <a:srgbClr val="F3F3F3"/>
      </a:accent5>
      <a:accent6>
        <a:srgbClr val="FFEE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Marketing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4376BD"/>
      </a:accent1>
      <a:accent2>
        <a:srgbClr val="A1DFF3"/>
      </a:accent2>
      <a:accent3>
        <a:srgbClr val="F37168"/>
      </a:accent3>
      <a:accent4>
        <a:srgbClr val="9DD69C"/>
      </a:accent4>
      <a:accent5>
        <a:srgbClr val="E69759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IGPIA - Theme 06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1073A3"/>
      </a:accent1>
      <a:accent2>
        <a:srgbClr val="2DADE0"/>
      </a:accent2>
      <a:accent3>
        <a:srgbClr val="6ACEE3"/>
      </a:accent3>
      <a:accent4>
        <a:srgbClr val="61DDA8"/>
      </a:accent4>
      <a:accent5>
        <a:srgbClr val="FFD253"/>
      </a:accent5>
      <a:accent6>
        <a:srgbClr val="FF8F10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1703</Words>
  <Application>Microsoft Macintosh PowerPoint</Application>
  <PresentationFormat>Widescreen</PresentationFormat>
  <Paragraphs>268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Architects Daughter</vt:lpstr>
      <vt:lpstr>Arial</vt:lpstr>
      <vt:lpstr>Calibri</vt:lpstr>
      <vt:lpstr>Catamaran</vt:lpstr>
      <vt:lpstr>Century Gothic</vt:lpstr>
      <vt:lpstr>Lato Light</vt:lpstr>
      <vt:lpstr>Poppins</vt:lpstr>
      <vt:lpstr>Poppins Light</vt:lpstr>
      <vt:lpstr>Poppins Medium</vt:lpstr>
      <vt:lpstr>BrushVTI</vt:lpstr>
      <vt:lpstr>Interactive Bulletin Board by Slidesgo</vt:lpstr>
      <vt:lpstr>Default Theme</vt:lpstr>
      <vt:lpstr>Office Theme</vt:lpstr>
      <vt:lpstr>Revealing Trends and Student Experience by Analyzing Pre- and Post-Survey Accelerator Results.</vt:lpstr>
      <vt:lpstr>PowerPoint Presentation</vt:lpstr>
      <vt:lpstr>PowerPoint Presentation</vt:lpstr>
      <vt:lpstr>283</vt:lpstr>
      <vt:lpstr>Final Overview of Survey Data!</vt:lpstr>
      <vt:lpstr>PowerPoint Presentation</vt:lpstr>
      <vt:lpstr>PowerPoint Presentation</vt:lpstr>
      <vt:lpstr>Distribution of Coursework Experience Across Sites</vt:lpstr>
      <vt:lpstr>PowerPoint Presentation</vt:lpstr>
      <vt:lpstr>PowerPoint Presentation</vt:lpstr>
      <vt:lpstr>PowerPoint Presentation</vt:lpstr>
      <vt:lpstr>NPS Score – Student Satisfaction</vt:lpstr>
      <vt:lpstr>NPS SCORE </vt:lpstr>
      <vt:lpstr>PowerPoint Presentation</vt:lpstr>
      <vt:lpstr>PowerPoint Presentation</vt:lpstr>
      <vt:lpstr>By: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</dc:title>
  <dc:creator>Jerriho Shanice Noel</dc:creator>
  <cp:lastModifiedBy>Jerriho Shanice Noel</cp:lastModifiedBy>
  <cp:revision>183</cp:revision>
  <dcterms:created xsi:type="dcterms:W3CDTF">2020-11-29T00:15:27Z</dcterms:created>
  <dcterms:modified xsi:type="dcterms:W3CDTF">2020-11-30T01:14:14Z</dcterms:modified>
</cp:coreProperties>
</file>