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2C6B-2043-DF4E-B437-25C3CBBE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259149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PART 2 </a:t>
            </a:r>
            <a:r>
              <a:rPr lang="en-US" b="1" dirty="0"/>
              <a:t>– </a:t>
            </a:r>
            <a:r>
              <a:rPr lang="en-US" b="1"/>
              <a:t>TABLEAU VISUALIZATIONS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027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eJob-Confidence">
            <a:extLst>
              <a:ext uri="{FF2B5EF4-FFF2-40B4-BE49-F238E27FC236}">
                <a16:creationId xmlns:a16="http://schemas.microsoft.com/office/drawing/2014/main" id="{0DC2DE38-F6F1-42F9-A3FF-1B818030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14" y="0"/>
            <a:ext cx="2739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ost Job Confidence">
            <a:extLst>
              <a:ext uri="{FF2B5EF4-FFF2-40B4-BE49-F238E27FC236}">
                <a16:creationId xmlns:a16="http://schemas.microsoft.com/office/drawing/2014/main" id="{14923257-E91C-4D32-8731-52B39AC6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82" y="0"/>
            <a:ext cx="301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eJob-Success">
            <a:extLst>
              <a:ext uri="{FF2B5EF4-FFF2-40B4-BE49-F238E27FC236}">
                <a16:creationId xmlns:a16="http://schemas.microsoft.com/office/drawing/2014/main" id="{9D32753F-A9F5-4B38-A155-559FE4061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0"/>
            <a:ext cx="323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ost Job Success">
            <a:extLst>
              <a:ext uri="{FF2B5EF4-FFF2-40B4-BE49-F238E27FC236}">
                <a16:creationId xmlns:a16="http://schemas.microsoft.com/office/drawing/2014/main" id="{5287BC7E-1599-433A-99C9-49023008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86" y="0"/>
            <a:ext cx="335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PS">
            <a:extLst>
              <a:ext uri="{FF2B5EF4-FFF2-40B4-BE49-F238E27FC236}">
                <a16:creationId xmlns:a16="http://schemas.microsoft.com/office/drawing/2014/main" id="{33FF28FC-5293-431D-A5B8-49A4BBDB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5750"/>
            <a:ext cx="3962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commendations">
            <a:extLst>
              <a:ext uri="{FF2B5EF4-FFF2-40B4-BE49-F238E27FC236}">
                <a16:creationId xmlns:a16="http://schemas.microsoft.com/office/drawing/2014/main" id="{EC95E695-C956-40FF-A5EB-BF821836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366712"/>
            <a:ext cx="82772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urseworkTime">
            <a:extLst>
              <a:ext uri="{FF2B5EF4-FFF2-40B4-BE49-F238E27FC236}">
                <a16:creationId xmlns:a16="http://schemas.microsoft.com/office/drawing/2014/main" id="{DDDC818E-D5A0-4DFC-8C6A-3A40581E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552575"/>
            <a:ext cx="11620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urseworkComplexity">
            <a:extLst>
              <a:ext uri="{FF2B5EF4-FFF2-40B4-BE49-F238E27FC236}">
                <a16:creationId xmlns:a16="http://schemas.microsoft.com/office/drawing/2014/main" id="{74D1FDB9-685A-49C8-8B8F-707AA11A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71475"/>
            <a:ext cx="100107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oth Schools Complexity">
            <a:extLst>
              <a:ext uri="{FF2B5EF4-FFF2-40B4-BE49-F238E27FC236}">
                <a16:creationId xmlns:a16="http://schemas.microsoft.com/office/drawing/2014/main" id="{47B9ABE9-E729-4C85-91DD-94D7A9155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366712"/>
            <a:ext cx="74961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oth Schools Time">
            <a:extLst>
              <a:ext uri="{FF2B5EF4-FFF2-40B4-BE49-F238E27FC236}">
                <a16:creationId xmlns:a16="http://schemas.microsoft.com/office/drawing/2014/main" id="{4C6723BF-261A-44A0-AED5-BC4E82AF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447675"/>
            <a:ext cx="96869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eJob-Ability">
            <a:extLst>
              <a:ext uri="{FF2B5EF4-FFF2-40B4-BE49-F238E27FC236}">
                <a16:creationId xmlns:a16="http://schemas.microsoft.com/office/drawing/2014/main" id="{8D2E2521-DCAC-4F2F-8818-AA9EAC6F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2862"/>
            <a:ext cx="28194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ost Job Ability">
            <a:extLst>
              <a:ext uri="{FF2B5EF4-FFF2-40B4-BE49-F238E27FC236}">
                <a16:creationId xmlns:a16="http://schemas.microsoft.com/office/drawing/2014/main" id="{5F83D829-7C30-489D-B992-FD64C90C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43" y="0"/>
            <a:ext cx="2793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 2 – TABLEAU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 – TABLEAU GRAPHS</dc:title>
  <dc:creator/>
  <cp:lastModifiedBy>Jerriho Shanice Noel</cp:lastModifiedBy>
  <cp:revision>4</cp:revision>
  <dcterms:created xsi:type="dcterms:W3CDTF">2020-11-30T00:46:29Z</dcterms:created>
  <dcterms:modified xsi:type="dcterms:W3CDTF">2020-11-30T01:08:16Z</dcterms:modified>
</cp:coreProperties>
</file>