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CBC93-6F3B-4A12-B368-F58178125CF5}" v="53" dt="2023-04-22T22:44:20.401"/>
    <p1510:client id="{8AC456A0-7F2E-4DF0-A268-0CF3196F8F7D}" v="1035" dt="2023-03-18T02:18:11.124"/>
    <p1510:client id="{94E942CF-7260-45C9-AF36-087949A6944D}" v="15" dt="2023-03-18T04:31:31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iece Gooden" userId="8a1734a4ff66e428" providerId="Windows Live" clId="Web-{94E942CF-7260-45C9-AF36-087949A6944D}"/>
    <pc:docChg chg="modSld">
      <pc:chgData name="Shaniece Gooden" userId="8a1734a4ff66e428" providerId="Windows Live" clId="Web-{94E942CF-7260-45C9-AF36-087949A6944D}" dt="2023-03-18T04:31:31.954" v="16" actId="20577"/>
      <pc:docMkLst>
        <pc:docMk/>
      </pc:docMkLst>
      <pc:sldChg chg="modSp">
        <pc:chgData name="Shaniece Gooden" userId="8a1734a4ff66e428" providerId="Windows Live" clId="Web-{94E942CF-7260-45C9-AF36-087949A6944D}" dt="2023-03-18T04:31:31.954" v="16" actId="20577"/>
        <pc:sldMkLst>
          <pc:docMk/>
          <pc:sldMk cId="1085129855" sldId="258"/>
        </pc:sldMkLst>
        <pc:spChg chg="mod">
          <ac:chgData name="Shaniece Gooden" userId="8a1734a4ff66e428" providerId="Windows Live" clId="Web-{94E942CF-7260-45C9-AF36-087949A6944D}" dt="2023-03-18T04:31:31.954" v="16" actId="20577"/>
          <ac:spMkLst>
            <pc:docMk/>
            <pc:sldMk cId="1085129855" sldId="258"/>
            <ac:spMk id="3" creationId="{4C9AEEAF-D2B5-7CF2-98AB-2E33146ECC4B}"/>
          </ac:spMkLst>
        </pc:spChg>
      </pc:sldChg>
    </pc:docChg>
  </pc:docChgLst>
  <pc:docChgLst>
    <pc:chgData name="Shaniece Gooden" userId="8a1734a4ff66e428" providerId="Windows Live" clId="Web-{6DACBC93-6F3B-4A12-B368-F58178125CF5}"/>
    <pc:docChg chg="modSld">
      <pc:chgData name="Shaniece Gooden" userId="8a1734a4ff66e428" providerId="Windows Live" clId="Web-{6DACBC93-6F3B-4A12-B368-F58178125CF5}" dt="2023-04-22T22:44:19.651" v="51" actId="20577"/>
      <pc:docMkLst>
        <pc:docMk/>
      </pc:docMkLst>
      <pc:sldChg chg="modSp">
        <pc:chgData name="Shaniece Gooden" userId="8a1734a4ff66e428" providerId="Windows Live" clId="Web-{6DACBC93-6F3B-4A12-B368-F58178125CF5}" dt="2023-04-22T22:42:50.820" v="21" actId="20577"/>
        <pc:sldMkLst>
          <pc:docMk/>
          <pc:sldMk cId="4251364955" sldId="257"/>
        </pc:sldMkLst>
        <pc:spChg chg="mod">
          <ac:chgData name="Shaniece Gooden" userId="8a1734a4ff66e428" providerId="Windows Live" clId="Web-{6DACBC93-6F3B-4A12-B368-F58178125CF5}" dt="2023-04-22T22:42:50.820" v="21" actId="20577"/>
          <ac:spMkLst>
            <pc:docMk/>
            <pc:sldMk cId="4251364955" sldId="257"/>
            <ac:spMk id="3" creationId="{EC3D834E-2FE5-D53C-2727-CC13156F1AB5}"/>
          </ac:spMkLst>
        </pc:spChg>
      </pc:sldChg>
      <pc:sldChg chg="modSp">
        <pc:chgData name="Shaniece Gooden" userId="8a1734a4ff66e428" providerId="Windows Live" clId="Web-{6DACBC93-6F3B-4A12-B368-F58178125CF5}" dt="2023-04-22T22:44:19.651" v="51" actId="20577"/>
        <pc:sldMkLst>
          <pc:docMk/>
          <pc:sldMk cId="1085129855" sldId="258"/>
        </pc:sldMkLst>
        <pc:spChg chg="mod">
          <ac:chgData name="Shaniece Gooden" userId="8a1734a4ff66e428" providerId="Windows Live" clId="Web-{6DACBC93-6F3B-4A12-B368-F58178125CF5}" dt="2023-04-22T22:44:19.651" v="51" actId="20577"/>
          <ac:spMkLst>
            <pc:docMk/>
            <pc:sldMk cId="1085129855" sldId="258"/>
            <ac:spMk id="3" creationId="{4C9AEEAF-D2B5-7CF2-98AB-2E33146ECC4B}"/>
          </ac:spMkLst>
        </pc:spChg>
      </pc:sldChg>
      <pc:sldChg chg="modSp">
        <pc:chgData name="Shaniece Gooden" userId="8a1734a4ff66e428" providerId="Windows Live" clId="Web-{6DACBC93-6F3B-4A12-B368-F58178125CF5}" dt="2023-04-22T22:43:56.197" v="26" actId="20577"/>
        <pc:sldMkLst>
          <pc:docMk/>
          <pc:sldMk cId="1569054416" sldId="260"/>
        </pc:sldMkLst>
        <pc:spChg chg="mod">
          <ac:chgData name="Shaniece Gooden" userId="8a1734a4ff66e428" providerId="Windows Live" clId="Web-{6DACBC93-6F3B-4A12-B368-F58178125CF5}" dt="2023-04-22T22:43:56.197" v="26" actId="20577"/>
          <ac:spMkLst>
            <pc:docMk/>
            <pc:sldMk cId="1569054416" sldId="260"/>
            <ac:spMk id="3" creationId="{05B7D02A-D7C0-2EF7-E731-E97836003083}"/>
          </ac:spMkLst>
        </pc:spChg>
      </pc:sldChg>
    </pc:docChg>
  </pc:docChgLst>
  <pc:docChgLst>
    <pc:chgData name="Shaniece Gooden" userId="8a1734a4ff66e428" providerId="Windows Live" clId="Web-{8AC456A0-7F2E-4DF0-A268-0CF3196F8F7D}"/>
    <pc:docChg chg="addSld modSld sldOrd addMainMaster delMainMaster">
      <pc:chgData name="Shaniece Gooden" userId="8a1734a4ff66e428" providerId="Windows Live" clId="Web-{8AC456A0-7F2E-4DF0-A268-0CF3196F8F7D}" dt="2023-03-18T02:18:11.124" v="1030" actId="20577"/>
      <pc:docMkLst>
        <pc:docMk/>
      </pc:docMkLst>
      <pc:sldChg chg="addSp modSp mod setBg modClrScheme chgLayout">
        <pc:chgData name="Shaniece Gooden" userId="8a1734a4ff66e428" providerId="Windows Live" clId="Web-{8AC456A0-7F2E-4DF0-A268-0CF3196F8F7D}" dt="2023-03-18T02:09:43.510" v="780"/>
        <pc:sldMkLst>
          <pc:docMk/>
          <pc:sldMk cId="109857222" sldId="256"/>
        </pc:sldMkLst>
        <pc:spChg chg="mod ord">
          <ac:chgData name="Shaniece Gooden" userId="8a1734a4ff66e428" providerId="Windows Live" clId="Web-{8AC456A0-7F2E-4DF0-A268-0CF3196F8F7D}" dt="2023-03-18T02:09:43.510" v="78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haniece Gooden" userId="8a1734a4ff66e428" providerId="Windows Live" clId="Web-{8AC456A0-7F2E-4DF0-A268-0CF3196F8F7D}" dt="2023-03-18T02:09:43.510" v="78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haniece Gooden" userId="8a1734a4ff66e428" providerId="Windows Live" clId="Web-{8AC456A0-7F2E-4DF0-A268-0CF3196F8F7D}" dt="2023-03-18T02:09:43.510" v="780"/>
          <ac:spMkLst>
            <pc:docMk/>
            <pc:sldMk cId="109857222" sldId="256"/>
            <ac:spMk id="8" creationId="{57ABABA7-0420-4200-9B65-1C1967CE9373}"/>
          </ac:spMkLst>
        </pc:spChg>
        <pc:spChg chg="add">
          <ac:chgData name="Shaniece Gooden" userId="8a1734a4ff66e428" providerId="Windows Live" clId="Web-{8AC456A0-7F2E-4DF0-A268-0CF3196F8F7D}" dt="2023-03-18T02:09:43.510" v="780"/>
          <ac:spMkLst>
            <pc:docMk/>
            <pc:sldMk cId="109857222" sldId="256"/>
            <ac:spMk id="10" creationId="{A317EBE3-FF86-4DA1-BC9A-331F7F2144E9}"/>
          </ac:spMkLst>
        </pc:spChg>
        <pc:grpChg chg="add">
          <ac:chgData name="Shaniece Gooden" userId="8a1734a4ff66e428" providerId="Windows Live" clId="Web-{8AC456A0-7F2E-4DF0-A268-0CF3196F8F7D}" dt="2023-03-18T02:09:43.510" v="780"/>
          <ac:grpSpMkLst>
            <pc:docMk/>
            <pc:sldMk cId="109857222" sldId="256"/>
            <ac:grpSpMk id="12" creationId="{7A03E380-9CD1-4ABA-A763-9F9D252B8908}"/>
          </ac:grpSpMkLst>
        </pc:grpChg>
        <pc:cxnChg chg="add">
          <ac:chgData name="Shaniece Gooden" userId="8a1734a4ff66e428" providerId="Windows Live" clId="Web-{8AC456A0-7F2E-4DF0-A268-0CF3196F8F7D}" dt="2023-03-18T02:09:43.510" v="780"/>
          <ac:cxnSpMkLst>
            <pc:docMk/>
            <pc:sldMk cId="109857222" sldId="256"/>
            <ac:cxnSpMk id="26" creationId="{34D43EC1-35FA-4FC3-8526-F655CEB09D9C}"/>
          </ac:cxnSpMkLst>
        </pc:cxnChg>
      </pc:sldChg>
      <pc:sldChg chg="addSp modSp new mod setBg">
        <pc:chgData name="Shaniece Gooden" userId="8a1734a4ff66e428" providerId="Windows Live" clId="Web-{8AC456A0-7F2E-4DF0-A268-0CF3196F8F7D}" dt="2023-03-18T01:57:34.054" v="271"/>
        <pc:sldMkLst>
          <pc:docMk/>
          <pc:sldMk cId="4251364955" sldId="257"/>
        </pc:sldMkLst>
        <pc:spChg chg="mod">
          <ac:chgData name="Shaniece Gooden" userId="8a1734a4ff66e428" providerId="Windows Live" clId="Web-{8AC456A0-7F2E-4DF0-A268-0CF3196F8F7D}" dt="2023-03-18T01:57:34.054" v="271"/>
          <ac:spMkLst>
            <pc:docMk/>
            <pc:sldMk cId="4251364955" sldId="257"/>
            <ac:spMk id="2" creationId="{678A0730-86D7-5A38-60B1-F49906157C4E}"/>
          </ac:spMkLst>
        </pc:spChg>
        <pc:spChg chg="mod">
          <ac:chgData name="Shaniece Gooden" userId="8a1734a4ff66e428" providerId="Windows Live" clId="Web-{8AC456A0-7F2E-4DF0-A268-0CF3196F8F7D}" dt="2023-03-18T01:57:34.054" v="271"/>
          <ac:spMkLst>
            <pc:docMk/>
            <pc:sldMk cId="4251364955" sldId="257"/>
            <ac:spMk id="3" creationId="{EC3D834E-2FE5-D53C-2727-CC13156F1AB5}"/>
          </ac:spMkLst>
        </pc:spChg>
        <pc:picChg chg="add mod">
          <ac:chgData name="Shaniece Gooden" userId="8a1734a4ff66e428" providerId="Windows Live" clId="Web-{8AC456A0-7F2E-4DF0-A268-0CF3196F8F7D}" dt="2023-03-18T01:57:34.054" v="271"/>
          <ac:picMkLst>
            <pc:docMk/>
            <pc:sldMk cId="4251364955" sldId="257"/>
            <ac:picMk id="4" creationId="{30D2C335-FBFF-6CAC-5192-D5D4F9B2958C}"/>
          </ac:picMkLst>
        </pc:picChg>
      </pc:sldChg>
      <pc:sldChg chg="addSp modSp new mod ord setBg">
        <pc:chgData name="Shaniece Gooden" userId="8a1734a4ff66e428" providerId="Windows Live" clId="Web-{8AC456A0-7F2E-4DF0-A268-0CF3196F8F7D}" dt="2023-03-18T02:02:20.900" v="431"/>
        <pc:sldMkLst>
          <pc:docMk/>
          <pc:sldMk cId="1085129855" sldId="258"/>
        </pc:sldMkLst>
        <pc:spChg chg="mod">
          <ac:chgData name="Shaniece Gooden" userId="8a1734a4ff66e428" providerId="Windows Live" clId="Web-{8AC456A0-7F2E-4DF0-A268-0CF3196F8F7D}" dt="2023-03-18T02:02:20.900" v="431"/>
          <ac:spMkLst>
            <pc:docMk/>
            <pc:sldMk cId="1085129855" sldId="258"/>
            <ac:spMk id="2" creationId="{59F9FF00-584D-01DB-711F-08A91CEBBF70}"/>
          </ac:spMkLst>
        </pc:spChg>
        <pc:spChg chg="mod">
          <ac:chgData name="Shaniece Gooden" userId="8a1734a4ff66e428" providerId="Windows Live" clId="Web-{8AC456A0-7F2E-4DF0-A268-0CF3196F8F7D}" dt="2023-03-18T02:02:20.900" v="431"/>
          <ac:spMkLst>
            <pc:docMk/>
            <pc:sldMk cId="1085129855" sldId="258"/>
            <ac:spMk id="3" creationId="{4C9AEEAF-D2B5-7CF2-98AB-2E33146ECC4B}"/>
          </ac:spMkLst>
        </pc:spChg>
        <pc:spChg chg="add">
          <ac:chgData name="Shaniece Gooden" userId="8a1734a4ff66e428" providerId="Windows Live" clId="Web-{8AC456A0-7F2E-4DF0-A268-0CF3196F8F7D}" dt="2023-03-18T02:02:20.900" v="431"/>
          <ac:spMkLst>
            <pc:docMk/>
            <pc:sldMk cId="1085129855" sldId="258"/>
            <ac:spMk id="9" creationId="{23C7736A-5A08-4021-9AB6-390DFF506AA8}"/>
          </ac:spMkLst>
        </pc:spChg>
        <pc:spChg chg="add">
          <ac:chgData name="Shaniece Gooden" userId="8a1734a4ff66e428" providerId="Windows Live" clId="Web-{8AC456A0-7F2E-4DF0-A268-0CF3196F8F7D}" dt="2023-03-18T02:02:20.900" v="431"/>
          <ac:spMkLst>
            <pc:docMk/>
            <pc:sldMk cId="1085129855" sldId="258"/>
            <ac:spMk id="11" creationId="{433DF4D3-8A35-461A-ABE0-F56B78A1371F}"/>
          </ac:spMkLst>
        </pc:spChg>
        <pc:picChg chg="add mod ord">
          <ac:chgData name="Shaniece Gooden" userId="8a1734a4ff66e428" providerId="Windows Live" clId="Web-{8AC456A0-7F2E-4DF0-A268-0CF3196F8F7D}" dt="2023-03-18T02:02:20.900" v="431"/>
          <ac:picMkLst>
            <pc:docMk/>
            <pc:sldMk cId="1085129855" sldId="258"/>
            <ac:picMk id="4" creationId="{B6EEA02F-B7A5-34F7-11F5-DC3B672713EE}"/>
          </ac:picMkLst>
        </pc:picChg>
      </pc:sldChg>
      <pc:sldChg chg="addSp modSp new mod setBg">
        <pc:chgData name="Shaniece Gooden" userId="8a1734a4ff66e428" providerId="Windows Live" clId="Web-{8AC456A0-7F2E-4DF0-A268-0CF3196F8F7D}" dt="2023-03-18T02:10:33.637" v="781"/>
        <pc:sldMkLst>
          <pc:docMk/>
          <pc:sldMk cId="482559911" sldId="259"/>
        </pc:sldMkLst>
        <pc:spChg chg="mod">
          <ac:chgData name="Shaniece Gooden" userId="8a1734a4ff66e428" providerId="Windows Live" clId="Web-{8AC456A0-7F2E-4DF0-A268-0CF3196F8F7D}" dt="2023-03-18T02:10:33.637" v="781"/>
          <ac:spMkLst>
            <pc:docMk/>
            <pc:sldMk cId="482559911" sldId="259"/>
            <ac:spMk id="2" creationId="{E11361E0-244B-7BD8-66E4-59C50C165508}"/>
          </ac:spMkLst>
        </pc:spChg>
        <pc:spChg chg="mod">
          <ac:chgData name="Shaniece Gooden" userId="8a1734a4ff66e428" providerId="Windows Live" clId="Web-{8AC456A0-7F2E-4DF0-A268-0CF3196F8F7D}" dt="2023-03-18T02:10:33.637" v="781"/>
          <ac:spMkLst>
            <pc:docMk/>
            <pc:sldMk cId="482559911" sldId="259"/>
            <ac:spMk id="3" creationId="{70A3DABD-9C32-32F1-7573-186D438D42A4}"/>
          </ac:spMkLst>
        </pc:spChg>
        <pc:spChg chg="add">
          <ac:chgData name="Shaniece Gooden" userId="8a1734a4ff66e428" providerId="Windows Live" clId="Web-{8AC456A0-7F2E-4DF0-A268-0CF3196F8F7D}" dt="2023-03-18T02:10:33.637" v="781"/>
          <ac:spMkLst>
            <pc:docMk/>
            <pc:sldMk cId="482559911" sldId="259"/>
            <ac:spMk id="8" creationId="{19FE08D8-CEA0-461E-870A-02CD15D9B9D2}"/>
          </ac:spMkLst>
        </pc:spChg>
        <pc:spChg chg="add">
          <ac:chgData name="Shaniece Gooden" userId="8a1734a4ff66e428" providerId="Windows Live" clId="Web-{8AC456A0-7F2E-4DF0-A268-0CF3196F8F7D}" dt="2023-03-18T02:10:33.637" v="781"/>
          <ac:spMkLst>
            <pc:docMk/>
            <pc:sldMk cId="482559911" sldId="259"/>
            <ac:spMk id="10" creationId="{2B982904-A46E-41DF-BA98-61E2300C7DCB}"/>
          </ac:spMkLst>
        </pc:spChg>
        <pc:spChg chg="add">
          <ac:chgData name="Shaniece Gooden" userId="8a1734a4ff66e428" providerId="Windows Live" clId="Web-{8AC456A0-7F2E-4DF0-A268-0CF3196F8F7D}" dt="2023-03-18T02:10:33.637" v="781"/>
          <ac:spMkLst>
            <pc:docMk/>
            <pc:sldMk cId="482559911" sldId="259"/>
            <ac:spMk id="12" creationId="{27018161-547E-48F7-A0D9-272C9EA5B379}"/>
          </ac:spMkLst>
        </pc:spChg>
      </pc:sldChg>
      <pc:sldChg chg="addSp modSp new mod setBg">
        <pc:chgData name="Shaniece Gooden" userId="8a1734a4ff66e428" providerId="Windows Live" clId="Web-{8AC456A0-7F2E-4DF0-A268-0CF3196F8F7D}" dt="2023-03-18T02:18:11.124" v="1030" actId="20577"/>
        <pc:sldMkLst>
          <pc:docMk/>
          <pc:sldMk cId="1569054416" sldId="260"/>
        </pc:sldMkLst>
        <pc:spChg chg="mod">
          <ac:chgData name="Shaniece Gooden" userId="8a1734a4ff66e428" providerId="Windows Live" clId="Web-{8AC456A0-7F2E-4DF0-A268-0CF3196F8F7D}" dt="2023-03-18T02:11:38.873" v="794" actId="20577"/>
          <ac:spMkLst>
            <pc:docMk/>
            <pc:sldMk cId="1569054416" sldId="260"/>
            <ac:spMk id="2" creationId="{CE54EAB4-2392-EDD7-6F76-594972AB50FB}"/>
          </ac:spMkLst>
        </pc:spChg>
        <pc:spChg chg="mod">
          <ac:chgData name="Shaniece Gooden" userId="8a1734a4ff66e428" providerId="Windows Live" clId="Web-{8AC456A0-7F2E-4DF0-A268-0CF3196F8F7D}" dt="2023-03-18T02:18:11.124" v="1030" actId="20577"/>
          <ac:spMkLst>
            <pc:docMk/>
            <pc:sldMk cId="1569054416" sldId="260"/>
            <ac:spMk id="3" creationId="{05B7D02A-D7C0-2EF7-E731-E97836003083}"/>
          </ac:spMkLst>
        </pc:spChg>
        <pc:spChg chg="add">
          <ac:chgData name="Shaniece Gooden" userId="8a1734a4ff66e428" providerId="Windows Live" clId="Web-{8AC456A0-7F2E-4DF0-A268-0CF3196F8F7D}" dt="2023-03-18T02:10:58.262" v="783"/>
          <ac:spMkLst>
            <pc:docMk/>
            <pc:sldMk cId="1569054416" sldId="260"/>
            <ac:spMk id="8" creationId="{83030214-227F-42DB-9282-BBA6AF8D94A8}"/>
          </ac:spMkLst>
        </pc:spChg>
        <pc:spChg chg="add">
          <ac:chgData name="Shaniece Gooden" userId="8a1734a4ff66e428" providerId="Windows Live" clId="Web-{8AC456A0-7F2E-4DF0-A268-0CF3196F8F7D}" dt="2023-03-18T02:10:58.262" v="783"/>
          <ac:spMkLst>
            <pc:docMk/>
            <pc:sldMk cId="1569054416" sldId="260"/>
            <ac:spMk id="10" creationId="{0D7A9289-BAD1-4A78-979F-A655C886DBF5}"/>
          </ac:spMkLst>
        </pc:spChg>
      </pc:sldChg>
      <pc:sldMasterChg chg="del delSldLayout">
        <pc:chgData name="Shaniece Gooden" userId="8a1734a4ff66e428" providerId="Windows Live" clId="Web-{8AC456A0-7F2E-4DF0-A268-0CF3196F8F7D}" dt="2023-03-18T01:44:32.519" v="0"/>
        <pc:sldMasterMkLst>
          <pc:docMk/>
          <pc:sldMasterMk cId="2460954070" sldId="2147483660"/>
        </pc:sldMasterMkLst>
        <pc:sldLayoutChg chg="del">
          <pc:chgData name="Shaniece Gooden" userId="8a1734a4ff66e428" providerId="Windows Live" clId="Web-{8AC456A0-7F2E-4DF0-A268-0CF3196F8F7D}" dt="2023-03-18T01:44:32.51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haniece Gooden" userId="8a1734a4ff66e428" providerId="Windows Live" clId="Web-{8AC456A0-7F2E-4DF0-A268-0CF3196F8F7D}" dt="2023-03-18T01:44:32.51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haniece Gooden" userId="8a1734a4ff66e428" providerId="Windows Live" clId="Web-{8AC456A0-7F2E-4DF0-A268-0CF3196F8F7D}" dt="2023-03-18T01:44:32.51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haniece Gooden" userId="8a1734a4ff66e428" providerId="Windows Live" clId="Web-{8AC456A0-7F2E-4DF0-A268-0CF3196F8F7D}" dt="2023-03-18T01:44:32.51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haniece Gooden" userId="8a1734a4ff66e428" providerId="Windows Live" clId="Web-{8AC456A0-7F2E-4DF0-A268-0CF3196F8F7D}" dt="2023-03-18T01:44:32.51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haniece Gooden" userId="8a1734a4ff66e428" providerId="Windows Live" clId="Web-{8AC456A0-7F2E-4DF0-A268-0CF3196F8F7D}" dt="2023-03-18T01:44:32.51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haniece Gooden" userId="8a1734a4ff66e428" providerId="Windows Live" clId="Web-{8AC456A0-7F2E-4DF0-A268-0CF3196F8F7D}" dt="2023-03-18T01:44:32.51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haniece Gooden" userId="8a1734a4ff66e428" providerId="Windows Live" clId="Web-{8AC456A0-7F2E-4DF0-A268-0CF3196F8F7D}" dt="2023-03-18T01:44:32.51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haniece Gooden" userId="8a1734a4ff66e428" providerId="Windows Live" clId="Web-{8AC456A0-7F2E-4DF0-A268-0CF3196F8F7D}" dt="2023-03-18T01:44:32.51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haniece Gooden" userId="8a1734a4ff66e428" providerId="Windows Live" clId="Web-{8AC456A0-7F2E-4DF0-A268-0CF3196F8F7D}" dt="2023-03-18T01:44:32.51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haniece Gooden" userId="8a1734a4ff66e428" providerId="Windows Live" clId="Web-{8AC456A0-7F2E-4DF0-A268-0CF3196F8F7D}" dt="2023-03-18T01:44:32.51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Shaniece Gooden" userId="8a1734a4ff66e428" providerId="Windows Live" clId="Web-{8AC456A0-7F2E-4DF0-A268-0CF3196F8F7D}" dt="2023-03-18T01:44:32.519" v="0"/>
        <pc:sldMasterMkLst>
          <pc:docMk/>
          <pc:sldMasterMk cId="3643447215" sldId="2147483672"/>
        </pc:sldMasterMkLst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1548775955" sldId="2147483673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1618396409" sldId="2147483674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4287319166" sldId="2147483675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1120508367" sldId="2147483676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517257119" sldId="2147483677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2430687973" sldId="2147483678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2978333049" sldId="2147483679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218128226" sldId="2147483680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3107897780" sldId="2147483681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1304432332" sldId="2147483682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283156456" sldId="2147483683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3101817298" sldId="2147483684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3909964146" sldId="2147483685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958989493" sldId="2147483686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3436121645" sldId="2147483687"/>
          </pc:sldLayoutMkLst>
        </pc:sldLayoutChg>
        <pc:sldLayoutChg chg="add mod replId">
          <pc:chgData name="Shaniece Gooden" userId="8a1734a4ff66e428" providerId="Windows Live" clId="Web-{8AC456A0-7F2E-4DF0-A268-0CF3196F8F7D}" dt="2023-03-18T01:44:32.519" v="0"/>
          <pc:sldLayoutMkLst>
            <pc:docMk/>
            <pc:sldMasterMk cId="3643447215" sldId="2147483672"/>
            <pc:sldLayoutMk cId="4135186344" sldId="214748368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7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3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5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17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964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8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2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8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9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1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8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3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9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4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About Me &amp; My Career Expectations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Shaniece Gooden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Chemical Engineer with background in Mathematics &amp; Process Engineering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oy plastic numbers">
            <a:extLst>
              <a:ext uri="{FF2B5EF4-FFF2-40B4-BE49-F238E27FC236}">
                <a16:creationId xmlns:a16="http://schemas.microsoft.com/office/drawing/2014/main" id="{B6EEA02F-B7A5-34F7-11F5-DC3B67271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7" r="15424" b="-1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9FF00-584D-01DB-711F-08A91CEB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EEAF-D2B5-7CF2-98AB-2E33146EC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31 years old</a:t>
            </a:r>
          </a:p>
          <a:p>
            <a:r>
              <a:rPr lang="en-US" dirty="0"/>
              <a:t>From Oceanside, CA</a:t>
            </a:r>
          </a:p>
          <a:p>
            <a:r>
              <a:rPr lang="en-US" dirty="0"/>
              <a:t>I am a quiet and observant person, definitely an introvert. I believe this is why I am more drawn towards analytical jobs and have taken an interest in Data Analytics/Science. Mathematics was my favorite subject throughout school and I have always enjoyed working with numbers.</a:t>
            </a:r>
            <a:endParaRPr lang="en-US"/>
          </a:p>
          <a:p>
            <a:r>
              <a:rPr lang="en-US" dirty="0"/>
              <a:t>I enjoy being challenged</a:t>
            </a:r>
          </a:p>
          <a:p>
            <a:r>
              <a:rPr lang="en-US" dirty="0"/>
              <a:t>I don't enjoy doing tasks "just because". I prefer tasks that have purpose behind them and with clear goals.</a:t>
            </a:r>
          </a:p>
        </p:txBody>
      </p:sp>
    </p:spTree>
    <p:extLst>
      <p:ext uri="{BB962C8B-B14F-4D97-AF65-F5344CB8AC3E}">
        <p14:creationId xmlns:p14="http://schemas.microsoft.com/office/powerpoint/2010/main" val="108512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0730-86D7-5A38-60B1-F4990615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834E-2FE5-D53C-2727-CC13156F1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enjoy spending time with my family especially since I was away from them while pursuing my B.S. in Chemical Engineering, and because I was putting myself through college I was not able to visit them as often as I liked.</a:t>
            </a:r>
          </a:p>
          <a:p>
            <a:r>
              <a:rPr lang="en-US" dirty="0"/>
              <a:t>I bought a house in Elgin, last October, with my older sister. My parents just bought their first home in August of last year.</a:t>
            </a:r>
          </a:p>
          <a:p>
            <a:r>
              <a:rPr lang="en-US" dirty="0"/>
              <a:t>I have a 2-year-old grey cat named Grey, and my sister and I would like to adopt a dog in the spring/summer.</a:t>
            </a:r>
          </a:p>
        </p:txBody>
      </p:sp>
      <p:pic>
        <p:nvPicPr>
          <p:cNvPr id="4" name="Picture 4" descr="Hi Pusheen">
            <a:extLst>
              <a:ext uri="{FF2B5EF4-FFF2-40B4-BE49-F238E27FC236}">
                <a16:creationId xmlns:a16="http://schemas.microsoft.com/office/drawing/2014/main" id="{30D2C335-FBFF-6CAC-5192-D5D4F9B2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6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361E0-244B-7BD8-66E4-59C50C16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Work/Life Balance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DABD-9C32-32F1-7573-186D438D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Having a good work/life balance is very important to me now that I live in the same state as the rest of my family. My weekends and PTO are very important to me.</a:t>
            </a:r>
          </a:p>
          <a:p>
            <a:r>
              <a:rPr lang="en-US" dirty="0"/>
              <a:t>I do not expect to be contacted outside of working hours or on PTO unless for an emergency; a courtesy I always extend to my colleagues.</a:t>
            </a:r>
          </a:p>
          <a:p>
            <a:r>
              <a:rPr lang="en-US" dirty="0"/>
              <a:t>As with any position sometimes overtime is necessary and I am aware that situations arise that may require working outside of normal hours. However, I don’t believe overtime should be a common occurrence in the workplace. I also expect that I will be compensated for my overtime through pay or by adjustment of hours. For example, if I need to work 45 hours one week, then the next week I would expect that there should be no problem with me working 35 hours.</a:t>
            </a:r>
          </a:p>
        </p:txBody>
      </p:sp>
    </p:spTree>
    <p:extLst>
      <p:ext uri="{BB962C8B-B14F-4D97-AF65-F5344CB8AC3E}">
        <p14:creationId xmlns:p14="http://schemas.microsoft.com/office/powerpoint/2010/main" val="48255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4EAB4-2392-EDD7-6F76-594972AB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US" sz="3500" dirty="0"/>
              <a:t>Workplace Environment &amp; Expectations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D02A-D7C0-2EF7-E731-E9783600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prefer clear &amp; direct expectations of my role will be communicated with me during my training period and/or the first 90 days of taking on a new role</a:t>
            </a:r>
          </a:p>
          <a:p>
            <a:r>
              <a:rPr lang="en-US" dirty="0"/>
              <a:t>I am looking to work within an office environment for the majority of my day. I do have a background in manufacturing, but I am no longer looking to be on a plant floor as a requirement of my position. I would prefer to only be on a manufacturing floor when necessary.</a:t>
            </a:r>
          </a:p>
          <a:p>
            <a:r>
              <a:rPr lang="en-US" dirty="0"/>
              <a:t>As previously stated, I am an introvert thus I enjoy having meaningful conversations and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15690544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About Me &amp; My Career Expectations</vt:lpstr>
      <vt:lpstr>About Me</vt:lpstr>
      <vt:lpstr>Family</vt:lpstr>
      <vt:lpstr>Work/Life Balance</vt:lpstr>
      <vt:lpstr>Workplace Environment &amp; Expectations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180</cp:revision>
  <dcterms:created xsi:type="dcterms:W3CDTF">2023-03-18T01:43:31Z</dcterms:created>
  <dcterms:modified xsi:type="dcterms:W3CDTF">2023-04-22T22:44:24Z</dcterms:modified>
</cp:coreProperties>
</file>