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451" r:id="rId6"/>
    <p:sldId id="2463" r:id="rId7"/>
    <p:sldId id="2462" r:id="rId8"/>
    <p:sldId id="259" r:id="rId9"/>
    <p:sldId id="2432" r:id="rId10"/>
    <p:sldId id="2433" r:id="rId11"/>
    <p:sldId id="2450" r:id="rId12"/>
    <p:sldId id="260" r:id="rId13"/>
    <p:sldId id="2457" r:id="rId14"/>
    <p:sldId id="2453" r:id="rId15"/>
    <p:sldId id="262" r:id="rId16"/>
    <p:sldId id="2454" r:id="rId17"/>
    <p:sldId id="2456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2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odejs.org/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Tuần</a:t>
            </a:r>
            <a:r>
              <a:rPr lang="en-US" b="1" dirty="0"/>
              <a:t> 1: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hiểu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nền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Phan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77953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</a:t>
            </a:r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 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BUSINESS </a:t>
            </a:r>
            <a:br>
              <a:rPr lang="en-US" spc="300" dirty="0"/>
            </a:br>
            <a:r>
              <a:rPr lang="en-US" spc="300" dirty="0"/>
              <a:t>PRIORITIES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Increase customer satisfaction by 2%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Maintain growth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victoria@fabrikam.com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250" y="1212979"/>
            <a:ext cx="6568750" cy="733099"/>
          </a:xfrm>
        </p:spPr>
        <p:txBody>
          <a:bodyPr>
            <a:normAutofit/>
          </a:bodyPr>
          <a:lstStyle/>
          <a:p>
            <a:r>
              <a:rPr lang="vi-VN" sz="4000" dirty="0"/>
              <a:t>1- </a:t>
            </a:r>
            <a:r>
              <a:rPr lang="vi-VN" sz="4000" dirty="0" err="1"/>
              <a:t>Setup</a:t>
            </a:r>
            <a:r>
              <a:rPr lang="vi-VN" sz="4000" dirty="0"/>
              <a:t> môi trườn</a:t>
            </a:r>
            <a:r>
              <a:rPr lang="en-US" sz="4000" dirty="0"/>
              <a:t>g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14826-3CEF-1E12-EF4F-27927E0ABBB9}"/>
              </a:ext>
            </a:extLst>
          </p:cNvPr>
          <p:cNvSpPr txBox="1"/>
          <p:nvPr/>
        </p:nvSpPr>
        <p:spPr>
          <a:xfrm>
            <a:off x="5691673" y="2463281"/>
            <a:ext cx="6301544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1: Node.js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JavaScript </a:t>
            </a:r>
            <a:r>
              <a:rPr lang="en-US" sz="2000" dirty="0" err="1"/>
              <a:t>phía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ở </a:t>
            </a:r>
            <a:r>
              <a:rPr lang="en-US" sz="2000" dirty="0">
                <a:hlinkClick r:id="rId4"/>
              </a:rPr>
              <a:t>https://nodejs.org/en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2:npm </a:t>
            </a:r>
            <a:r>
              <a:rPr lang="en-US" sz="2000" b="1" dirty="0" err="1"/>
              <a:t>hoặc</a:t>
            </a:r>
            <a:r>
              <a:rPr lang="en-US" sz="2000" b="1" dirty="0"/>
              <a:t> Yarn</a:t>
            </a:r>
            <a:r>
              <a:rPr lang="en-US" sz="2000" dirty="0"/>
              <a:t>: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Node.js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14E697-21C0-6F9E-428D-335E2F54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116832"/>
            <a:ext cx="11056775" cy="1086818"/>
          </a:xfrm>
        </p:spPr>
        <p:txBody>
          <a:bodyPr/>
          <a:lstStyle/>
          <a:p>
            <a:pPr algn="ctr"/>
            <a:r>
              <a:rPr lang="en-US" b="1" dirty="0" err="1"/>
              <a:t>Lệnh</a:t>
            </a:r>
            <a:r>
              <a:rPr lang="en-US" b="1" dirty="0"/>
              <a:t> setup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typescript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73471-46FA-2953-19B8-D51DC22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5534E-4E20-3454-C5BD-50B7755206A7}"/>
              </a:ext>
            </a:extLst>
          </p:cNvPr>
          <p:cNvSpPr txBox="1"/>
          <p:nvPr/>
        </p:nvSpPr>
        <p:spPr>
          <a:xfrm>
            <a:off x="1054359" y="1922106"/>
            <a:ext cx="26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217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RESULTS FROM LAST YEAR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HOW WE DID LAST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Profits are up, and losses are down! We are very proud of the progress our team has made.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Today we’ll review our wins and losses from last year and give you an overview of what you can expect for next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by sector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201656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Growth by sector </a:t>
            </a: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6309014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Picture Placeholder 15" descr="portrait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CEO</a:t>
            </a:r>
          </a:p>
          <a:p>
            <a:pPr marL="0" indent="0">
              <a:buNone/>
            </a:pPr>
            <a:r>
              <a:rPr lang="en-US" sz="1800" spc="300" dirty="0"/>
              <a:t>LARISSA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CFO</a:t>
            </a:r>
          </a:p>
          <a:p>
            <a:pPr marL="0" indent="0">
              <a:buNone/>
            </a:pPr>
            <a:r>
              <a:rPr lang="en-US" sz="1800" spc="300" dirty="0"/>
              <a:t>ROMAN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CTO</a:t>
            </a:r>
          </a:p>
          <a:p>
            <a:pPr marL="0" indent="0">
              <a:buNone/>
            </a:pPr>
            <a:r>
              <a:rPr lang="en-US" sz="1800" spc="300" dirty="0"/>
              <a:t>FEDERICO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CPO</a:t>
            </a:r>
          </a:p>
          <a:p>
            <a:pPr marL="0" indent="0">
              <a:buNone/>
            </a:pPr>
            <a:r>
              <a:rPr lang="en-US" sz="1800" spc="300" dirty="0"/>
              <a:t>ALEJANDRA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CMO</a:t>
            </a:r>
          </a:p>
          <a:p>
            <a:pPr marL="0" indent="0">
              <a:buNone/>
            </a:pPr>
            <a:r>
              <a:rPr lang="en-US" sz="1800" spc="300" dirty="0"/>
              <a:t>JIM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{4AD7CE5A-847F-4F83-A1EC-61A809F59F49}tf55661986_win32</Template>
  <TotalTime>169</TotalTime>
  <Words>477</Words>
  <Application>Microsoft Office PowerPoint</Application>
  <PresentationFormat>Widescreen</PresentationFormat>
  <Paragraphs>135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Biome Light</vt:lpstr>
      <vt:lpstr>Calibri</vt:lpstr>
      <vt:lpstr>Calibri Light</vt:lpstr>
      <vt:lpstr>Wingdings</vt:lpstr>
      <vt:lpstr>Office Theme</vt:lpstr>
      <vt:lpstr>Tuần 1: Tìm hiểu kiến thức nền</vt:lpstr>
      <vt:lpstr>1- Setup môi trường</vt:lpstr>
      <vt:lpstr>Lệnh setup dự án typescript</vt:lpstr>
      <vt:lpstr>Agenda</vt:lpstr>
      <vt:lpstr>INTRODUCTION</vt:lpstr>
      <vt:lpstr>Growth by sector</vt:lpstr>
      <vt:lpstr>Growth by sector </vt:lpstr>
      <vt:lpstr>A SATISFIED CUTOMER</vt:lpstr>
      <vt:lpstr>Meet the team</vt:lpstr>
      <vt:lpstr>What’s next</vt:lpstr>
      <vt:lpstr>quarterly timeline</vt:lpstr>
      <vt:lpstr>Goals for q2</vt:lpstr>
      <vt:lpstr>Goals for q2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Tuần 1: Tìm hiểu kiến thức nền</dc:title>
  <dc:creator>Shanight</dc:creator>
  <cp:lastModifiedBy>Shanight</cp:lastModifiedBy>
  <cp:revision>2</cp:revision>
  <dcterms:created xsi:type="dcterms:W3CDTF">2024-01-09T10:34:33Z</dcterms:created>
  <dcterms:modified xsi:type="dcterms:W3CDTF">2024-01-09T13:23:34Z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