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daa015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daa015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daa015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daa015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daa015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daa015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daa015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daa015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daa015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daa015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daa015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daa015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BEST Card Reader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Godel Soft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8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Идеи проекта \ Godel Soft Way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Google m</a:t>
            </a:r>
            <a:r>
              <a:rPr lang="ru" sz="3000"/>
              <a:t>obile vision api - the best api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Постобработка решает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Ищем данные по всей карте, а не только там, где они “обычно”  расположены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Легкое добавление новых </a:t>
            </a:r>
            <a:r>
              <a:rPr lang="ru" sz="3000"/>
              <a:t>шаблонов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Работа с картами любого дизайна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Наши шаблоны - лучше</a:t>
            </a:r>
            <a:endParaRPr sz="3600"/>
          </a:p>
        </p:txBody>
      </p:sp>
      <p:sp>
        <p:nvSpPr>
          <p:cNvPr id="67" name="Google Shape;67;p1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Char char="●"/>
            </a:pPr>
            <a:r>
              <a:rPr lang="ru" sz="3000">
                <a:solidFill>
                  <a:srgbClr val="595959"/>
                </a:solidFill>
              </a:rPr>
              <a:t>Находят данные в любом месте карты</a:t>
            </a:r>
            <a:endParaRPr sz="3000">
              <a:solidFill>
                <a:srgbClr val="595959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Char char="●"/>
            </a:pPr>
            <a:r>
              <a:rPr lang="ru" sz="3000">
                <a:solidFill>
                  <a:srgbClr val="595959"/>
                </a:solidFill>
              </a:rPr>
              <a:t>Несколько шаблонов одного поля - не проблема</a:t>
            </a:r>
            <a:endParaRPr sz="3000">
              <a:solidFill>
                <a:srgbClr val="595959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Char char="●"/>
            </a:pPr>
            <a:r>
              <a:rPr lang="ru" sz="3000">
                <a:solidFill>
                  <a:srgbClr val="595959"/>
                </a:solidFill>
              </a:rPr>
              <a:t>Добавление нового шаблона не занимает более 5 минут (Пример шаблона даты вида ММ / ГГ: [0-1][0-9] / [0-9][0-9]</a:t>
            </a:r>
            <a:r>
              <a:rPr lang="ru" sz="3000">
                <a:solidFill>
                  <a:srgbClr val="6A737D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rgbClr val="595959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Char char="●"/>
            </a:pPr>
            <a:r>
              <a:rPr lang="ru" sz="3000">
                <a:solidFill>
                  <a:srgbClr val="595959"/>
                </a:solidFill>
              </a:rPr>
              <a:t>Невероятно точные</a:t>
            </a:r>
            <a:endParaRPr sz="3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Наш риддер</a:t>
            </a:r>
            <a:endParaRPr sz="36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Работает оффлайн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Распознает</a:t>
            </a:r>
            <a:r>
              <a:rPr lang="ru" sz="3000"/>
              <a:t> карты точнее, чем google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Не зависит от дизайна карты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Не требователен к камере и платформе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Легко адаптируемый к новым типам данных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Небольшая статистика</a:t>
            </a:r>
            <a:endParaRPr sz="3600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Итоги</a:t>
            </a:r>
            <a:endParaRPr sz="3600"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Мы находим нужное поле в любом месте карты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Распознавание работает как часы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Идея одинаково хорошо реализуема на всех платформах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Для Вас - универсальный дизайн и простота настройки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