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3876-EFB9-4413-9831-8716ACA464CF}" type="datetimeFigureOut">
              <a:rPr lang="he-IL" smtClean="0"/>
              <a:t>כ"ה/סיון/תש"פ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8908-AE92-464E-BC67-D1809C7C0B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243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3876-EFB9-4413-9831-8716ACA464CF}" type="datetimeFigureOut">
              <a:rPr lang="he-IL" smtClean="0"/>
              <a:t>כ"ה/סיון/תש"פ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8908-AE92-464E-BC67-D1809C7C0B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166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3876-EFB9-4413-9831-8716ACA464CF}" type="datetimeFigureOut">
              <a:rPr lang="he-IL" smtClean="0"/>
              <a:t>כ"ה/סיון/תש"פ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8908-AE92-464E-BC67-D1809C7C0B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439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3876-EFB9-4413-9831-8716ACA464CF}" type="datetimeFigureOut">
              <a:rPr lang="he-IL" smtClean="0"/>
              <a:t>כ"ה/סיון/תש"פ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8908-AE92-464E-BC67-D1809C7C0B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350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3876-EFB9-4413-9831-8716ACA464CF}" type="datetimeFigureOut">
              <a:rPr lang="he-IL" smtClean="0"/>
              <a:t>כ"ה/סיון/תש"פ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8908-AE92-464E-BC67-D1809C7C0B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13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3876-EFB9-4413-9831-8716ACA464CF}" type="datetimeFigureOut">
              <a:rPr lang="he-IL" smtClean="0"/>
              <a:t>כ"ה/סיון/תש"פ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8908-AE92-464E-BC67-D1809C7C0B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252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3876-EFB9-4413-9831-8716ACA464CF}" type="datetimeFigureOut">
              <a:rPr lang="he-IL" smtClean="0"/>
              <a:t>כ"ה/סיון/תש"פ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8908-AE92-464E-BC67-D1809C7C0B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917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3876-EFB9-4413-9831-8716ACA464CF}" type="datetimeFigureOut">
              <a:rPr lang="he-IL" smtClean="0"/>
              <a:t>כ"ה/סיון/תש"פ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8908-AE92-464E-BC67-D1809C7C0B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41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3876-EFB9-4413-9831-8716ACA464CF}" type="datetimeFigureOut">
              <a:rPr lang="he-IL" smtClean="0"/>
              <a:t>כ"ה/סיון/תש"פ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8908-AE92-464E-BC67-D1809C7C0B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088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3876-EFB9-4413-9831-8716ACA464CF}" type="datetimeFigureOut">
              <a:rPr lang="he-IL" smtClean="0"/>
              <a:t>כ"ה/סיון/תש"פ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8908-AE92-464E-BC67-D1809C7C0B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497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3876-EFB9-4413-9831-8716ACA464CF}" type="datetimeFigureOut">
              <a:rPr lang="he-IL" smtClean="0"/>
              <a:t>כ"ה/סיון/תש"פ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8908-AE92-464E-BC67-D1809C7C0B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66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33876-EFB9-4413-9831-8716ACA464CF}" type="datetimeFigureOut">
              <a:rPr lang="he-IL" smtClean="0"/>
              <a:t>כ"ה/סיון/תש"פ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78908-AE92-464E-BC67-D1809C7C0B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419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137" y="959690"/>
            <a:ext cx="3371679" cy="2293549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080" y="959691"/>
            <a:ext cx="3285259" cy="2293548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80" y="4228018"/>
            <a:ext cx="3058066" cy="2293548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137" y="4228018"/>
            <a:ext cx="3371679" cy="2293548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987" y="4228018"/>
            <a:ext cx="3059466" cy="2293547"/>
          </a:xfrm>
          <a:prstGeom prst="rect">
            <a:avLst/>
          </a:prstGeom>
        </p:spPr>
      </p:pic>
      <p:pic>
        <p:nvPicPr>
          <p:cNvPr id="33" name="תמונה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80" y="959690"/>
            <a:ext cx="3058065" cy="229354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530447" y="379562"/>
            <a:ext cx="491705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/>
              <a:t>Neuron #1 – Place Cell * </a:t>
            </a:r>
            <a:endParaRPr lang="he-IL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3527574" y="3551205"/>
            <a:ext cx="491705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/>
              <a:t>Neuron #2– Head Direction Cell</a:t>
            </a:r>
            <a:endParaRPr lang="he-IL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3530447" y="3551205"/>
            <a:ext cx="491705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/>
              <a:t>Neuron #2– Head Direction Cell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49122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תמונה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996" y="4162235"/>
            <a:ext cx="3168720" cy="2316199"/>
          </a:xfrm>
          <a:prstGeom prst="rect">
            <a:avLst/>
          </a:prstGeom>
        </p:spPr>
      </p:pic>
      <p:pic>
        <p:nvPicPr>
          <p:cNvPr id="35" name="תמונה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917" y="4162235"/>
            <a:ext cx="3731872" cy="2316200"/>
          </a:xfrm>
          <a:prstGeom prst="rect">
            <a:avLst/>
          </a:prstGeom>
        </p:spPr>
      </p:pic>
      <p:pic>
        <p:nvPicPr>
          <p:cNvPr id="36" name="תמונה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79" y="4162236"/>
            <a:ext cx="3013006" cy="2316199"/>
          </a:xfrm>
          <a:prstGeom prst="rect">
            <a:avLst/>
          </a:prstGeom>
        </p:spPr>
      </p:pic>
      <p:pic>
        <p:nvPicPr>
          <p:cNvPr id="37" name="תמונה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008" y="987720"/>
            <a:ext cx="3093801" cy="2207207"/>
          </a:xfrm>
          <a:prstGeom prst="rect">
            <a:avLst/>
          </a:prstGeom>
        </p:spPr>
      </p:pic>
      <p:pic>
        <p:nvPicPr>
          <p:cNvPr id="38" name="תמונה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19" y="987720"/>
            <a:ext cx="3665986" cy="2222777"/>
          </a:xfrm>
          <a:prstGeom prst="rect">
            <a:avLst/>
          </a:prstGeom>
        </p:spPr>
      </p:pic>
      <p:pic>
        <p:nvPicPr>
          <p:cNvPr id="39" name="תמונה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79" y="849698"/>
            <a:ext cx="3013005" cy="234734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530447" y="379562"/>
            <a:ext cx="491705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/>
              <a:t>Neuron #3– Head Direction Cell</a:t>
            </a:r>
            <a:endParaRPr lang="he-IL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3530447" y="3551205"/>
            <a:ext cx="491705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/>
              <a:t>Neuron #4– Grid Cell *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76004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תמונה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379" y="4110481"/>
            <a:ext cx="3033774" cy="2425143"/>
          </a:xfrm>
          <a:prstGeom prst="rect">
            <a:avLst/>
          </a:prstGeom>
        </p:spPr>
      </p:pic>
      <p:pic>
        <p:nvPicPr>
          <p:cNvPr id="36" name="תמונה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039" y="4080289"/>
            <a:ext cx="3655362" cy="2455335"/>
          </a:xfrm>
          <a:prstGeom prst="rect">
            <a:avLst/>
          </a:prstGeom>
        </p:spPr>
      </p:pic>
      <p:pic>
        <p:nvPicPr>
          <p:cNvPr id="37" name="תמונה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81" y="4093229"/>
            <a:ext cx="3230633" cy="2402750"/>
          </a:xfrm>
          <a:prstGeom prst="rect">
            <a:avLst/>
          </a:prstGeom>
        </p:spPr>
      </p:pic>
      <p:pic>
        <p:nvPicPr>
          <p:cNvPr id="38" name="תמונה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379" y="1030856"/>
            <a:ext cx="3033774" cy="2309717"/>
          </a:xfrm>
          <a:prstGeom prst="rect">
            <a:avLst/>
          </a:prstGeom>
        </p:spPr>
      </p:pic>
      <p:pic>
        <p:nvPicPr>
          <p:cNvPr id="39" name="תמונה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039" y="1030856"/>
            <a:ext cx="3655362" cy="2309717"/>
          </a:xfrm>
          <a:prstGeom prst="rect">
            <a:avLst/>
          </a:prstGeom>
        </p:spPr>
      </p:pic>
      <p:pic>
        <p:nvPicPr>
          <p:cNvPr id="40" name="תמונה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81" y="1030856"/>
            <a:ext cx="3230634" cy="230971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530447" y="379562"/>
            <a:ext cx="491705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/>
              <a:t>Neuron #5– Grid Cell</a:t>
            </a:r>
            <a:endParaRPr lang="he-IL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3530447" y="3551205"/>
            <a:ext cx="491705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/>
              <a:t>Neuron #6– Unclassified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1711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תמונה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571" y="4166557"/>
            <a:ext cx="3121325" cy="2345024"/>
          </a:xfrm>
          <a:prstGeom prst="rect">
            <a:avLst/>
          </a:prstGeom>
        </p:spPr>
      </p:pic>
      <p:pic>
        <p:nvPicPr>
          <p:cNvPr id="38" name="תמונה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343" y="4166558"/>
            <a:ext cx="3545739" cy="2345024"/>
          </a:xfrm>
          <a:prstGeom prst="rect">
            <a:avLst/>
          </a:prstGeom>
        </p:spPr>
      </p:pic>
      <p:pic>
        <p:nvPicPr>
          <p:cNvPr id="39" name="תמונה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84" y="4166557"/>
            <a:ext cx="3091778" cy="2345024"/>
          </a:xfrm>
          <a:prstGeom prst="rect">
            <a:avLst/>
          </a:prstGeom>
        </p:spPr>
      </p:pic>
      <p:pic>
        <p:nvPicPr>
          <p:cNvPr id="40" name="תמונה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343" y="966160"/>
            <a:ext cx="3545739" cy="2345024"/>
          </a:xfrm>
          <a:prstGeom prst="rect">
            <a:avLst/>
          </a:prstGeom>
        </p:spPr>
      </p:pic>
      <p:pic>
        <p:nvPicPr>
          <p:cNvPr id="41" name="תמונה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96" y="966160"/>
            <a:ext cx="3016567" cy="2345024"/>
          </a:xfrm>
          <a:prstGeom prst="rect">
            <a:avLst/>
          </a:prstGeom>
        </p:spPr>
      </p:pic>
      <p:pic>
        <p:nvPicPr>
          <p:cNvPr id="42" name="תמונה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571" y="966160"/>
            <a:ext cx="3121325" cy="234502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530447" y="379562"/>
            <a:ext cx="491705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/>
              <a:t>Neuron #7– Unclassified</a:t>
            </a:r>
            <a:endParaRPr lang="he-IL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3530447" y="3551205"/>
            <a:ext cx="491705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/>
              <a:t>Neuron #8– Grid Cell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313400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תמונה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584" y="905776"/>
            <a:ext cx="3095660" cy="2302261"/>
          </a:xfrm>
          <a:prstGeom prst="rect">
            <a:avLst/>
          </a:prstGeom>
        </p:spPr>
      </p:pic>
      <p:pic>
        <p:nvPicPr>
          <p:cNvPr id="35" name="תמונה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048" y="905776"/>
            <a:ext cx="3285778" cy="2302261"/>
          </a:xfrm>
          <a:prstGeom prst="rect">
            <a:avLst/>
          </a:prstGeom>
        </p:spPr>
      </p:pic>
      <p:pic>
        <p:nvPicPr>
          <p:cNvPr id="36" name="תמונה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67" y="905777"/>
            <a:ext cx="2997734" cy="2302260"/>
          </a:xfrm>
          <a:prstGeom prst="rect">
            <a:avLst/>
          </a:prstGeom>
        </p:spPr>
      </p:pic>
      <p:pic>
        <p:nvPicPr>
          <p:cNvPr id="37" name="תמונה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67" y="4191896"/>
            <a:ext cx="2997734" cy="2269284"/>
          </a:xfrm>
          <a:prstGeom prst="rect">
            <a:avLst/>
          </a:prstGeom>
        </p:spPr>
      </p:pic>
      <p:pic>
        <p:nvPicPr>
          <p:cNvPr id="2" name="תמונה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584" y="4191894"/>
            <a:ext cx="3095660" cy="2269285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048" y="4191894"/>
            <a:ext cx="3285778" cy="226928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530447" y="379562"/>
            <a:ext cx="491705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/>
              <a:t>Neuron #9– Unclassified</a:t>
            </a:r>
            <a:endParaRPr lang="he-IL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3530447" y="3551205"/>
            <a:ext cx="491705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/>
              <a:t>Neuron #10 – Grid Cell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7314301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68</Words>
  <Application>Microsoft Office PowerPoint</Application>
  <PresentationFormat>מסך רחב</PresentationFormat>
  <Paragraphs>11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ערכת נושא Office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Shani</dc:creator>
  <cp:lastModifiedBy>Shani</cp:lastModifiedBy>
  <cp:revision>4</cp:revision>
  <dcterms:created xsi:type="dcterms:W3CDTF">2020-06-16T21:31:31Z</dcterms:created>
  <dcterms:modified xsi:type="dcterms:W3CDTF">2020-06-16T21:53:45Z</dcterms:modified>
</cp:coreProperties>
</file>