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Population Geography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Exploring Patterns, Dynamics, and Impacts of Population</a:t>
            </a:r>
          </a:p>
        </p:txBody>
      </p:sp>
    </p:spTree>
    <p:extLst>
      <p:ext uri="{BB962C8B-B14F-4D97-AF65-F5344CB8AC3E}">
        <p14:creationId xmlns:p14="http://schemas.microsoft.com/office/powerpoint/2010/main" val="4209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6798" y="2291875"/>
            <a:ext cx="774034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branch of geography that studies: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 of people across the Earth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Demographic characteristics like age, gender, and ethnicity.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Population changes over time.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9321" y="4226912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Importance: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Helps </a:t>
            </a:r>
            <a:r>
              <a:rPr lang="en-US" dirty="0"/>
              <a:t>in urban planning, resource allocation, and understanding social dynamics.</a:t>
            </a:r>
          </a:p>
        </p:txBody>
      </p:sp>
    </p:spTree>
    <p:extLst>
      <p:ext uri="{BB962C8B-B14F-4D97-AF65-F5344CB8AC3E}">
        <p14:creationId xmlns:p14="http://schemas.microsoft.com/office/powerpoint/2010/main" val="9700534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Key Concepts in Population Geography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Population Distribution: </a:t>
            </a:r>
            <a:r>
              <a:rPr lang="en-US" dirty="0"/>
              <a:t>Where people live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Population Density: </a:t>
            </a:r>
            <a:r>
              <a:rPr lang="en-US" dirty="0"/>
              <a:t>People per unit area.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Population Growth: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Changes in population size over time.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Demographic Transition Model (DTM):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Explains population changes over different development stages.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066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Influencing Population Distribution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19" y="2085519"/>
            <a:ext cx="4472327" cy="69313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Physical </a:t>
            </a:r>
            <a:r>
              <a:rPr lang="en-US" dirty="0" smtClean="0">
                <a:solidFill>
                  <a:schemeClr val="bg1"/>
                </a:solidFill>
              </a:rPr>
              <a:t>Factors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198374"/>
            <a:ext cx="4474028" cy="69207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Human Factors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2646" y="2778654"/>
            <a:ext cx="4700059" cy="2906179"/>
          </a:xfrm>
        </p:spPr>
        <p:txBody>
          <a:bodyPr/>
          <a:lstStyle/>
          <a:p>
            <a:endParaRPr lang="en-US" dirty="0"/>
          </a:p>
          <a:p>
            <a:pPr lvl="1"/>
            <a:r>
              <a:rPr lang="en-US" sz="2400" dirty="0"/>
              <a:t>Economic opportunities</a:t>
            </a:r>
          </a:p>
          <a:p>
            <a:pPr lvl="1"/>
            <a:r>
              <a:rPr lang="en-US" sz="2400" dirty="0"/>
              <a:t>Political stability</a:t>
            </a:r>
          </a:p>
          <a:p>
            <a:pPr lvl="1"/>
            <a:r>
              <a:rPr lang="en-US" sz="2400" dirty="0"/>
              <a:t>Infrastructure and technology</a:t>
            </a:r>
          </a:p>
          <a:p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454291" y="2890450"/>
            <a:ext cx="469835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Climate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Relief and topography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Soil fertility </a:t>
            </a:r>
          </a:p>
        </p:txBody>
      </p:sp>
    </p:spTree>
    <p:extLst>
      <p:ext uri="{BB962C8B-B14F-4D97-AF65-F5344CB8AC3E}">
        <p14:creationId xmlns:p14="http://schemas.microsoft.com/office/powerpoint/2010/main" val="4733829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Population Density Patterns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32" b="14732"/>
          <a:stretch>
            <a:fillRect/>
          </a:stretch>
        </p:blipFill>
        <p:spPr>
          <a:xfrm>
            <a:off x="4353636" y="2336874"/>
            <a:ext cx="5790421" cy="3886504"/>
          </a:xfrm>
        </p:spPr>
      </p:pic>
      <p:sp>
        <p:nvSpPr>
          <p:cNvPr id="5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325480" y="2336874"/>
            <a:ext cx="391897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High-Density Regions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Urban areas (e.g., Tokyo, Dhaka).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Low-Density Regions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Deserts, polar regions, and mountainous areas. </a:t>
            </a:r>
          </a:p>
        </p:txBody>
      </p:sp>
    </p:spTree>
    <p:extLst>
      <p:ext uri="{BB962C8B-B14F-4D97-AF65-F5344CB8AC3E}">
        <p14:creationId xmlns:p14="http://schemas.microsoft.com/office/powerpoint/2010/main" val="304070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Demographic Transition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Stages of DTM</a:t>
            </a:r>
            <a:r>
              <a:rPr lang="en-US" sz="2400" b="1" dirty="0" smtClean="0">
                <a:solidFill>
                  <a:schemeClr val="bg1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Stage </a:t>
            </a:r>
            <a:r>
              <a:rPr lang="en-US" sz="2000" dirty="0">
                <a:solidFill>
                  <a:schemeClr val="bg1"/>
                </a:solidFill>
              </a:rPr>
              <a:t>1: </a:t>
            </a:r>
            <a:r>
              <a:rPr lang="en-US" sz="2000" dirty="0"/>
              <a:t>High birth and death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Stage 2: </a:t>
            </a:r>
            <a:r>
              <a:rPr lang="en-US" sz="2000" dirty="0"/>
              <a:t>Declining death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Stage 3: </a:t>
            </a:r>
            <a:r>
              <a:rPr lang="en-US" sz="2000" dirty="0"/>
              <a:t>Declining birth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Stage 4: </a:t>
            </a:r>
            <a:r>
              <a:rPr lang="en-US" sz="2000" dirty="0"/>
              <a:t>Low birth and death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Stage 5 </a:t>
            </a:r>
            <a:r>
              <a:rPr lang="en-US" sz="2000" dirty="0"/>
              <a:t>(possible): Population decline.</a:t>
            </a:r>
          </a:p>
          <a:p>
            <a:endParaRPr lang="en-US" sz="20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0" b="7290"/>
          <a:stretch>
            <a:fillRect/>
          </a:stretch>
        </p:blipFill>
        <p:spPr>
          <a:xfrm>
            <a:off x="4556579" y="2336873"/>
            <a:ext cx="5611898" cy="3722733"/>
          </a:xfrm>
        </p:spPr>
      </p:pic>
    </p:spTree>
    <p:extLst>
      <p:ext uri="{BB962C8B-B14F-4D97-AF65-F5344CB8AC3E}">
        <p14:creationId xmlns:p14="http://schemas.microsoft.com/office/powerpoint/2010/main" val="18609622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Population Geography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Overpopulation:</a:t>
            </a:r>
            <a:r>
              <a:rPr lang="en-US" sz="2800" dirty="0"/>
              <a:t> Strain on resources and services.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Aging Population: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Social and economic challenges.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Urbanization: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Infrastructure and environmental impacts.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Migration Issues: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Refugee crises and border policies.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78281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Population Geography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Urban Planning: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Designing efficient cities.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Disaster Management</a:t>
            </a:r>
            <a:r>
              <a:rPr lang="en-US" sz="2800" b="1" dirty="0"/>
              <a:t>:</a:t>
            </a:r>
            <a:r>
              <a:rPr lang="en-US" sz="2800" dirty="0"/>
              <a:t> Understanding vulnerable populations.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Resource Allocation: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Equitable distribution of resources.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Sustainable Development Goals (SDGs):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Achieving global targets for population-related challenges.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6823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1767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39</TotalTime>
  <Words>274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</vt:lpstr>
      <vt:lpstr>Berlin</vt:lpstr>
      <vt:lpstr>Population Geography</vt:lpstr>
      <vt:lpstr>PowerPoint Presentation</vt:lpstr>
      <vt:lpstr> Key Concepts in Population Geography</vt:lpstr>
      <vt:lpstr>Factors Influencing Population Distribution</vt:lpstr>
      <vt:lpstr> Population Density Patterns</vt:lpstr>
      <vt:lpstr> Demographic Transition Model</vt:lpstr>
      <vt:lpstr>Challenges in Population Geography</vt:lpstr>
      <vt:lpstr>Applications of Population Geography</vt:lpstr>
      <vt:lpstr>The 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Geography</dc:title>
  <dc:creator>SHANJIDA</dc:creator>
  <cp:lastModifiedBy>SHANJIDA</cp:lastModifiedBy>
  <cp:revision>5</cp:revision>
  <dcterms:created xsi:type="dcterms:W3CDTF">2024-12-08T14:33:12Z</dcterms:created>
  <dcterms:modified xsi:type="dcterms:W3CDTF">2024-12-08T15:12:38Z</dcterms:modified>
</cp:coreProperties>
</file>