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5" r:id="rId4"/>
    <p:sldId id="257" r:id="rId5"/>
    <p:sldId id="258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D7382-B224-45BB-9D9E-93B888743C1A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5D192-C7FF-4ACF-893B-40BAC186D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90D1-6B7D-4672-BD1F-5E8428EB45B4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Computer Graphics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Paste images on object surfaces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95600"/>
            <a:ext cx="4495800" cy="299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6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 rays from eye to each pixel to determine the color of pixel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43043"/>
            <a:ext cx="5005387" cy="33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Produces highly realistic image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5029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dirty="0" smtClean="0"/>
              <a:t>Generate high quality 2d images efficiently, given the 3d model and camera parameters </a:t>
            </a:r>
          </a:p>
          <a:p>
            <a:r>
              <a:rPr lang="en-US" dirty="0" smtClean="0"/>
              <a:t>Simulate, animate, </a:t>
            </a:r>
            <a:r>
              <a:rPr lang="en-US" dirty="0" smtClean="0"/>
              <a:t>model, and light </a:t>
            </a:r>
            <a:r>
              <a:rPr lang="en-US" dirty="0" smtClean="0"/>
              <a:t>real world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843532"/>
            <a:ext cx="4212600" cy="342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Rasterization</a:t>
            </a:r>
            <a:endParaRPr lang="en-US" dirty="0" smtClean="0"/>
          </a:p>
          <a:p>
            <a:pPr lvl="1"/>
            <a:r>
              <a:rPr lang="en-US" sz="2400" dirty="0" smtClean="0"/>
              <a:t>Faster </a:t>
            </a:r>
          </a:p>
          <a:p>
            <a:pPr lvl="1"/>
            <a:r>
              <a:rPr lang="en-US" sz="2400" dirty="0" smtClean="0"/>
              <a:t>Pipelined</a:t>
            </a:r>
          </a:p>
          <a:p>
            <a:pPr lvl="1"/>
            <a:r>
              <a:rPr lang="en-US" sz="2400" dirty="0" smtClean="0"/>
              <a:t>Ex. Real-time applications</a:t>
            </a:r>
          </a:p>
          <a:p>
            <a:r>
              <a:rPr lang="en-US" sz="2800" dirty="0" smtClean="0"/>
              <a:t>Light Transport/Ray Tracing</a:t>
            </a:r>
          </a:p>
          <a:p>
            <a:pPr lvl="1"/>
            <a:r>
              <a:rPr lang="en-US" sz="2400" dirty="0" smtClean="0"/>
              <a:t>High quality and More realistic</a:t>
            </a:r>
          </a:p>
          <a:p>
            <a:pPr lvl="1"/>
            <a:r>
              <a:rPr lang="en-US" sz="2400" dirty="0" smtClean="0"/>
              <a:t>Ex. Animation movies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30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Rasterization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Transformation</a:t>
            </a:r>
          </a:p>
          <a:p>
            <a:r>
              <a:rPr lang="en-US" dirty="0" smtClean="0"/>
              <a:t>View Transformation</a:t>
            </a:r>
          </a:p>
          <a:p>
            <a:r>
              <a:rPr lang="en-US" dirty="0" smtClean="0"/>
              <a:t>Illumination</a:t>
            </a:r>
          </a:p>
          <a:p>
            <a:r>
              <a:rPr lang="en-US" dirty="0" smtClean="0"/>
              <a:t>Projection Transformation</a:t>
            </a:r>
          </a:p>
          <a:p>
            <a:r>
              <a:rPr lang="en-US" dirty="0" smtClean="0"/>
              <a:t>Clipping</a:t>
            </a:r>
          </a:p>
          <a:p>
            <a:r>
              <a:rPr lang="en-US" dirty="0" err="1" smtClean="0"/>
              <a:t>Rasterization</a:t>
            </a:r>
            <a:r>
              <a:rPr lang="en-US" dirty="0" smtClean="0"/>
              <a:t> or Scan conversion</a:t>
            </a:r>
          </a:p>
          <a:p>
            <a:r>
              <a:rPr lang="en-US" dirty="0" smtClean="0"/>
              <a:t>Texturing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transformation to position objects</a:t>
            </a:r>
          </a:p>
          <a:p>
            <a:r>
              <a:rPr lang="en-US" dirty="0" smtClean="0"/>
              <a:t>Reuse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514600"/>
            <a:ext cx="3891410" cy="3573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camera to origin</a:t>
            </a:r>
          </a:p>
          <a:p>
            <a:r>
              <a:rPr lang="en-US" dirty="0" smtClean="0"/>
              <a:t>Set view direction along a principal axis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15" y="2895600"/>
            <a:ext cx="66299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90627" cy="5257800"/>
          </a:xfrm>
        </p:spPr>
        <p:txBody>
          <a:bodyPr/>
          <a:lstStyle/>
          <a:p>
            <a:r>
              <a:rPr lang="en-US" dirty="0" smtClean="0"/>
              <a:t>Light the scene according to material properties of objects and light sources</a:t>
            </a:r>
          </a:p>
          <a:p>
            <a:r>
              <a:rPr lang="en-US" dirty="0" smtClean="0"/>
              <a:t>Highly important to generate realistic image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27" y="1676400"/>
            <a:ext cx="381517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Projection and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the 3d model on a 2d screen</a:t>
            </a:r>
          </a:p>
          <a:p>
            <a:r>
              <a:rPr lang="en-US" dirty="0" smtClean="0"/>
              <a:t>Clip objects outside viewing frustum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727219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which pixels to light on the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66" y="2195339"/>
            <a:ext cx="3619634" cy="39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158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 Computer Graphics</vt:lpstr>
      <vt:lpstr>Computer Graphics</vt:lpstr>
      <vt:lpstr> Two Approaches</vt:lpstr>
      <vt:lpstr>Rasterization Pipeline</vt:lpstr>
      <vt:lpstr>Modeling Transformation</vt:lpstr>
      <vt:lpstr>View Transformation</vt:lpstr>
      <vt:lpstr>Illumination</vt:lpstr>
      <vt:lpstr>Projection and Clipping</vt:lpstr>
      <vt:lpstr>Rasterization</vt:lpstr>
      <vt:lpstr>Texturing</vt:lpstr>
      <vt:lpstr>Ray Tracing</vt:lpstr>
      <vt:lpstr>Ray Tracing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popel</dc:creator>
  <cp:lastModifiedBy>Ishat</cp:lastModifiedBy>
  <cp:revision>52</cp:revision>
  <dcterms:created xsi:type="dcterms:W3CDTF">2010-08-10T21:44:01Z</dcterms:created>
  <dcterms:modified xsi:type="dcterms:W3CDTF">2018-10-27T02:37:15Z</dcterms:modified>
</cp:coreProperties>
</file>