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2824480" y="2537138"/>
            <a:ext cx="610616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HR ANALYTICS    Absenteeism  Data Analysis Report</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9221788" cy="5457423"/>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a:t>
            </a:r>
            <a:r>
              <a:rPr lang="en-US" sz="2200" dirty="0" smtClean="0">
                <a:solidFill>
                  <a:schemeClr val="lt1"/>
                </a:solidFill>
                <a:latin typeface="Times New Roman"/>
                <a:ea typeface="Times New Roman"/>
                <a:cs typeface="Times New Roman"/>
                <a:sym typeface="Times New Roman"/>
              </a:rPr>
              <a:t>:</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      To create a report or use analytics concept to provide a smooth monitoring</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       of workforce for the HR department.</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                 Potential analysis could be to see  if there is association between         </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       BMI and absence, as well as season, workload, distance from work and the </a:t>
            </a: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        other factors in the data</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reason for absenteeism</a:t>
            </a:r>
            <a:r>
              <a:rPr lang="en-US"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Required to use analytics concept to provide a smooth monitoring of workforce for the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HR department</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smtClean="0">
                <a:solidFill>
                  <a:schemeClr val="lt1"/>
                </a:solidFill>
                <a:latin typeface="Times New Roman"/>
                <a:ea typeface="Times New Roman"/>
                <a:cs typeface="Times New Roman"/>
                <a:sym typeface="Times New Roman"/>
              </a:rPr>
              <a:t>HR Absenteeism</a:t>
            </a:r>
            <a:r>
              <a:rPr lang="en-US" dirty="0" smtClean="0">
                <a:solidFill>
                  <a:schemeClr val="lt1"/>
                </a:solidFill>
                <a:latin typeface="Times New Roman"/>
                <a:ea typeface="Times New Roman"/>
                <a:cs typeface="Times New Roman"/>
                <a:sym typeface="Times New Roman"/>
              </a:rPr>
              <a:t>_2022_101010</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a:t>
            </a:r>
            <a:r>
              <a:rPr lang="en-US" dirty="0" smtClean="0">
                <a:solidFill>
                  <a:schemeClr val="lt1"/>
                </a:solidFill>
                <a:latin typeface="Times New Roman"/>
                <a:ea typeface="Times New Roman"/>
                <a:cs typeface="Times New Roman"/>
                <a:sym typeface="Times New Roman"/>
              </a:rPr>
              <a:t>Absent Hours</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842</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Arial</vt:lpstr>
      <vt:lpstr>Century Gothic</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Shashank Singh</cp:lastModifiedBy>
  <cp:revision>2</cp:revision>
  <dcterms:created xsi:type="dcterms:W3CDTF">2021-06-19T13:01:53Z</dcterms:created>
  <dcterms:modified xsi:type="dcterms:W3CDTF">2022-11-10T07:07:41Z</dcterms:modified>
</cp:coreProperties>
</file>