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8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01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951D8C-3F70-48CD-86DF-AA54A83B9A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E022-63BC-42CA-AFCC-16B78CE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D614-1018-456E-96C9-288A84473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 3500: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EF00-17E4-43E8-A21F-8D783857B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Mccuan</a:t>
            </a:r>
          </a:p>
        </p:txBody>
      </p:sp>
    </p:spTree>
    <p:extLst>
      <p:ext uri="{BB962C8B-B14F-4D97-AF65-F5344CB8AC3E}">
        <p14:creationId xmlns:p14="http://schemas.microsoft.com/office/powerpoint/2010/main" val="218296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BED6-F2F1-4F2D-B9C8-DF6B553B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9EF9-A818-44A1-907E-A25CBB60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an object-oriented structure</a:t>
            </a:r>
          </a:p>
          <a:p>
            <a:r>
              <a:rPr lang="en-US" dirty="0"/>
              <a:t>Used </a:t>
            </a:r>
            <a:r>
              <a:rPr lang="en-US" dirty="0" err="1"/>
              <a:t>tkinter</a:t>
            </a:r>
            <a:r>
              <a:rPr lang="en-US" dirty="0"/>
              <a:t> for the GUI in this calculator (pack() was very difficult to figure out and make look nice)</a:t>
            </a:r>
          </a:p>
          <a:p>
            <a:r>
              <a:rPr lang="en-US" dirty="0"/>
              <a:t>Used a string to store an expression that will be used in the eval() function that will solve the string. But this can only be used on simple expressions.</a:t>
            </a:r>
          </a:p>
          <a:p>
            <a:r>
              <a:rPr lang="en-US" dirty="0"/>
              <a:t>For the special case buttons (+/-, exp, ln, sqrt, </a:t>
            </a:r>
            <a:r>
              <a:rPr lang="en-US" dirty="0" err="1"/>
              <a:t>sq</a:t>
            </a:r>
            <a:r>
              <a:rPr lang="en-US" dirty="0"/>
              <a:t>, cos, sin, and tan) eval() can not solve so when a special case button is pressed it will solve the expression in the background and will display it when ‘ENTER’ key is pressed.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0E1F-8DA6-4872-8CA6-F2B95E10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2983D-6C61-B241-82E6-898B1E99B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3" y="2347192"/>
            <a:ext cx="3723822" cy="294571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3D6E-B95A-A749-ABB7-812E66F40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89" y="2347192"/>
            <a:ext cx="3723822" cy="299202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1DBF9-B792-8846-BD06-907BE256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42" y="2347192"/>
            <a:ext cx="3723823" cy="29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5C82-3CE3-4F87-A09E-6493B742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F466-DD56-49F7-B02A-9A12C48E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get a GUI to run so used a terminal only interface.</a:t>
            </a:r>
          </a:p>
          <a:p>
            <a:r>
              <a:rPr lang="en-US" dirty="0"/>
              <a:t>Strategy was to create a while loop for the break case and a switch on the inside so the calculator would not end after one calculation.</a:t>
            </a:r>
          </a:p>
          <a:p>
            <a:r>
              <a:rPr lang="en-US" dirty="0"/>
              <a:t>Created a function that checks to see if inputs are only numbers 0-9</a:t>
            </a:r>
          </a:p>
          <a:p>
            <a:r>
              <a:rPr lang="en-US" dirty="0"/>
              <a:t>This program can only take one value in at a time to progress</a:t>
            </a:r>
          </a:p>
          <a:p>
            <a:r>
              <a:rPr lang="en-US" dirty="0"/>
              <a:t>Basic calculations (+, -, *, /) are done by using ‘eval’ which evaluates a string given.</a:t>
            </a:r>
          </a:p>
          <a:p>
            <a:r>
              <a:rPr lang="en-US" dirty="0"/>
              <a:t>For the special cases (+/-, exp, ln, sqrt, </a:t>
            </a:r>
            <a:r>
              <a:rPr lang="en-US" dirty="0" err="1"/>
              <a:t>sq</a:t>
            </a:r>
            <a:r>
              <a:rPr lang="en-US" dirty="0"/>
              <a:t>, cos, sin, and tan) they all use their own specific function to evaluate the given expression.</a:t>
            </a:r>
          </a:p>
        </p:txBody>
      </p:sp>
    </p:spTree>
    <p:extLst>
      <p:ext uri="{BB962C8B-B14F-4D97-AF65-F5344CB8AC3E}">
        <p14:creationId xmlns:p14="http://schemas.microsoft.com/office/powerpoint/2010/main" val="428840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33AB-B510-4900-A607-A4F78620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Perl: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B15F3FEF-1EA7-CD4E-B4F7-ED78366C2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85" y="1628568"/>
            <a:ext cx="2501698" cy="4195762"/>
          </a:xfr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3101644-6300-F14E-A011-33F9ABC7F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97" y="1516989"/>
            <a:ext cx="2137006" cy="4888293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B59B470-719C-0442-B8B2-D665AD434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56" y="1728903"/>
            <a:ext cx="32512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A0F8-43EE-4F0A-8B36-12F0D669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8241-51D8-4711-A4F9-EA123307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an object-oriented structure.</a:t>
            </a:r>
          </a:p>
          <a:p>
            <a:r>
              <a:rPr lang="en-US" dirty="0"/>
              <a:t>Created a GUI with buttons that send string arguments into a method that determines what button was pressed and stores it in a string until the ‘ENTER’ is pressed and the expression is solved.</a:t>
            </a:r>
          </a:p>
          <a:p>
            <a:r>
              <a:rPr lang="en-US" dirty="0"/>
              <a:t>Imported a script library to use JavaScript eval() to do calculations because Java does not have a method like this.</a:t>
            </a:r>
          </a:p>
          <a:p>
            <a:r>
              <a:rPr lang="en-US" dirty="0"/>
              <a:t>For the special case buttons (+/-, exp, ln, sqrt, </a:t>
            </a:r>
            <a:r>
              <a:rPr lang="en-US" dirty="0" err="1"/>
              <a:t>sq</a:t>
            </a:r>
            <a:r>
              <a:rPr lang="en-US" dirty="0"/>
              <a:t>, cos, sin, and tan) these will solve the expression when they are clicked. I could not think of a way to around the eval() and using these specific methods.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E8EE-F578-4D67-8F39-FBEEA4EE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163AF385-9A5F-CD45-B285-474C64EBE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5" y="2046288"/>
            <a:ext cx="3243874" cy="3235805"/>
          </a:xfr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741E6DE1-DC32-BC49-AF4F-F30EA378B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62" y="2030128"/>
            <a:ext cx="3243875" cy="3251964"/>
          </a:xfrm>
          <a:prstGeom prst="rect">
            <a:avLst/>
          </a:prstGeom>
        </p:spPr>
      </p:pic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84BB398C-72B2-5249-BB3E-E42DEEE00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81" y="2046288"/>
            <a:ext cx="3260034" cy="32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3EED-7237-4489-A556-225978A5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FC35-FF01-4473-9852-2C8B9267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say this was a great learning experience and how to tackle different ways of creating a calculator because some languages have more limitations than others.</a:t>
            </a:r>
          </a:p>
          <a:p>
            <a:r>
              <a:rPr lang="en-US" dirty="0"/>
              <a:t>This makes you think of the many ways a user might input calculations in and you must try and </a:t>
            </a:r>
            <a:r>
              <a:rPr lang="en-US"/>
              <a:t>limit this uses. </a:t>
            </a:r>
            <a:endParaRPr lang="en-US" dirty="0"/>
          </a:p>
          <a:p>
            <a:r>
              <a:rPr lang="en-US" dirty="0"/>
              <a:t>Also I would state that this task become redundant when it came to making the last calculator.</a:t>
            </a:r>
          </a:p>
        </p:txBody>
      </p:sp>
    </p:spTree>
    <p:extLst>
      <p:ext uri="{BB962C8B-B14F-4D97-AF65-F5344CB8AC3E}">
        <p14:creationId xmlns:p14="http://schemas.microsoft.com/office/powerpoint/2010/main" val="579028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434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CMPS 3500: Calculator</vt:lpstr>
      <vt:lpstr>Python:</vt:lpstr>
      <vt:lpstr>Python:</vt:lpstr>
      <vt:lpstr>Perl:</vt:lpstr>
      <vt:lpstr>Perl:</vt:lpstr>
      <vt:lpstr>Java:</vt:lpstr>
      <vt:lpstr>Java: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3500: Calculator</dc:title>
  <dc:creator>Andrew Mccuan</dc:creator>
  <cp:lastModifiedBy>Andrew Mccuan</cp:lastModifiedBy>
  <cp:revision>9</cp:revision>
  <dcterms:created xsi:type="dcterms:W3CDTF">2019-12-06T18:29:14Z</dcterms:created>
  <dcterms:modified xsi:type="dcterms:W3CDTF">2019-12-07T00:00:58Z</dcterms:modified>
</cp:coreProperties>
</file>