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4" r:id="rId1"/>
  </p:sldMasterIdLst>
  <p:sldIdLst>
    <p:sldId id="256" r:id="rId2"/>
    <p:sldId id="266" r:id="rId3"/>
    <p:sldId id="257" r:id="rId4"/>
    <p:sldId id="260" r:id="rId5"/>
    <p:sldId id="261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3B8C4E-EB7E-48F9-B126-EC65A78114FB}">
          <p14:sldIdLst>
            <p14:sldId id="256"/>
            <p14:sldId id="266"/>
            <p14:sldId id="257"/>
            <p14:sldId id="260"/>
            <p14:sldId id="261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93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62726E-379B-B349-9EED-81ED093FA806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FA1846-DA80-1C48-A609-854EA85C59AD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95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  <p:sldLayoutId id="2147484161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Arial Black" panose="020B0A04020102020204" pitchFamily="34" charset="0"/>
              </a:rPr>
              <a:t>IPL DATA ANALYSIS 2008- 2017</a:t>
            </a:r>
            <a:endParaRPr lang="en-IN" i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8847" y="4804251"/>
            <a:ext cx="3230778" cy="42762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sz="5100" b="1" i="1" dirty="0" smtClean="0">
                <a:latin typeface="Arial Black" panose="020B0A04020102020204" pitchFamily="34" charset="0"/>
              </a:rPr>
              <a:t>Shankar GS</a:t>
            </a:r>
            <a:endParaRPr lang="en-IN" sz="5100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9766495" cy="1139483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latin typeface="Arial Black" panose="020B0A04020102020204" pitchFamily="34" charset="0"/>
              </a:rPr>
              <a:t>IPL </a:t>
            </a:r>
            <a:r>
              <a:rPr lang="en-US" sz="4400" b="1" i="1" dirty="0" smtClean="0">
                <a:latin typeface="Arial Black" panose="020B0A04020102020204" pitchFamily="34" charset="0"/>
              </a:rPr>
              <a:t>Dataset</a:t>
            </a:r>
            <a:endParaRPr lang="en-IN" sz="4400" b="1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258" y="1689294"/>
            <a:ext cx="5532119" cy="4529390"/>
          </a:xfrm>
        </p:spPr>
        <p:txBody>
          <a:bodyPr/>
          <a:lstStyle/>
          <a:p>
            <a:endParaRPr lang="en-US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This dataset consist of an </a:t>
            </a:r>
            <a:r>
              <a:rPr lang="en-US" dirty="0" smtClean="0">
                <a:latin typeface="Arial Black" panose="020B0A04020102020204" pitchFamily="34" charset="0"/>
              </a:rPr>
              <a:t>IPL Data which was held between 2008 -2017</a:t>
            </a:r>
            <a:endParaRPr lang="en-US" dirty="0" smtClean="0">
              <a:latin typeface="Arial Black" panose="020B0A040201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We will analyze the </a:t>
            </a:r>
            <a:r>
              <a:rPr lang="en-US" dirty="0" smtClean="0">
                <a:latin typeface="Arial Black" panose="020B0A04020102020204" pitchFamily="34" charset="0"/>
              </a:rPr>
              <a:t>performance of </a:t>
            </a:r>
            <a:r>
              <a:rPr lang="en-US" dirty="0" smtClean="0">
                <a:latin typeface="Arial Black" panose="020B0A04020102020204" pitchFamily="34" charset="0"/>
              </a:rPr>
              <a:t>each </a:t>
            </a:r>
            <a:r>
              <a:rPr lang="en-US" dirty="0" smtClean="0">
                <a:latin typeface="Arial Black" panose="020B0A04020102020204" pitchFamily="34" charset="0"/>
              </a:rPr>
              <a:t>team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with respect to </a:t>
            </a:r>
            <a:r>
              <a:rPr lang="en-US" dirty="0" smtClean="0">
                <a:latin typeface="Arial Black" panose="020B0A04020102020204" pitchFamily="34" charset="0"/>
              </a:rPr>
              <a:t>each</a:t>
            </a:r>
            <a:r>
              <a:rPr lang="en-US" dirty="0" smtClean="0">
                <a:latin typeface="Arial Black" panose="020B0A04020102020204" pitchFamily="34" charset="0"/>
              </a:rPr>
              <a:t> category </a:t>
            </a:r>
            <a:r>
              <a:rPr lang="en-US" dirty="0" smtClean="0">
                <a:latin typeface="Arial Black" panose="020B0A04020102020204" pitchFamily="34" charset="0"/>
              </a:rPr>
              <a:t>available in the dataset.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Finally, we can conclude the </a:t>
            </a:r>
            <a:r>
              <a:rPr lang="en-US" dirty="0" smtClean="0">
                <a:latin typeface="Arial Black" panose="020B0A04020102020204" pitchFamily="34" charset="0"/>
              </a:rPr>
              <a:t>team </a:t>
            </a:r>
            <a:r>
              <a:rPr lang="en-US" dirty="0" smtClean="0">
                <a:latin typeface="Arial Black" panose="020B0A04020102020204" pitchFamily="34" charset="0"/>
              </a:rPr>
              <a:t>performance analysis that combines both</a:t>
            </a:r>
            <a:r>
              <a:rPr lang="en-IN" dirty="0" smtClean="0">
                <a:latin typeface="Arial Black" panose="020B0A04020102020204" pitchFamily="34" charset="0"/>
              </a:rPr>
              <a:t> </a:t>
            </a:r>
            <a:r>
              <a:rPr lang="en-IN" dirty="0">
                <a:latin typeface="Arial Black" panose="020B0A04020102020204" pitchFamily="34" charset="0"/>
              </a:rPr>
              <a:t>qualitative and quantitative metrics. 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i="1" dirty="0" smtClean="0">
                <a:latin typeface="Arial Black" panose="020B0A04020102020204" pitchFamily="34" charset="0"/>
              </a:rPr>
              <a:t>DASHBOARD</a:t>
            </a:r>
            <a:endParaRPr lang="en-IN" sz="5400" i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68" y="2194371"/>
            <a:ext cx="4439264" cy="4024313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Arial Black" panose="020B0A04020102020204" pitchFamily="34" charset="0"/>
              </a:rPr>
              <a:t>Dashboard mainly talks about the below major points.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1700" dirty="0">
              <a:latin typeface="Arial Black" panose="020B0A040201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Arial Black" panose="020B0A04020102020204" pitchFamily="34" charset="0"/>
              </a:rPr>
              <a:t>No. of Players in each team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Arial Black" panose="020B0A04020102020204" pitchFamily="34" charset="0"/>
              </a:rPr>
              <a:t>Player’s Skills in each team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Arial Black" panose="020B0A04020102020204" pitchFamily="34" charset="0"/>
              </a:rPr>
              <a:t>Winning Percentage of each team after winning toss(bat/field)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Arial Black" panose="020B0A04020102020204" pitchFamily="34" charset="0"/>
              </a:rPr>
              <a:t>Venue wise No.of wins for each team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Arial Black" panose="020B0A04020102020204" pitchFamily="34" charset="0"/>
              </a:rPr>
              <a:t>No.of wickets taken vs wicket given for each team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Arial Black" panose="020B0A04020102020204" pitchFamily="34" charset="0"/>
              </a:rPr>
              <a:t>No. of MOM received by each team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6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8490"/>
            <a:ext cx="8610600" cy="1295400"/>
          </a:xfrm>
        </p:spPr>
        <p:txBody>
          <a:bodyPr/>
          <a:lstStyle/>
          <a:p>
            <a:pPr algn="l"/>
            <a:r>
              <a:rPr lang="en-US" sz="5400" dirty="0" smtClean="0">
                <a:latin typeface="Arial Black" panose="020B0A04020102020204" pitchFamily="34" charset="0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r>
              <a:rPr lang="en-US" sz="54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HARTS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7427" y="1891057"/>
            <a:ext cx="5079991" cy="82391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No.of players with </a:t>
            </a:r>
            <a:r>
              <a:rPr lang="en-US" sz="1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their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skills</a:t>
            </a:r>
            <a:endParaRPr lang="en-IN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3132137"/>
            <a:ext cx="5718175" cy="3393353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400800" y="1891057"/>
            <a:ext cx="5105400" cy="82391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No.of Players in each team(Indian/International)</a:t>
            </a:r>
            <a:endParaRPr lang="en-IN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4" y="3132137"/>
            <a:ext cx="5035953" cy="3393353"/>
          </a:xfrm>
        </p:spPr>
      </p:pic>
    </p:spTree>
    <p:extLst>
      <p:ext uri="{BB962C8B-B14F-4D97-AF65-F5344CB8AC3E}">
        <p14:creationId xmlns:p14="http://schemas.microsoft.com/office/powerpoint/2010/main" val="207432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087"/>
            <a:ext cx="3332018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i="1" dirty="0" smtClean="0">
                <a:latin typeface="Arial Black" panose="020B0A04020102020204" pitchFamily="34" charset="0"/>
              </a:rPr>
              <a:t>CONTD..</a:t>
            </a:r>
            <a:endParaRPr lang="en-IN" sz="5400" i="1" dirty="0">
              <a:latin typeface="Arial Black" panose="020B0A040201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Arial Black" panose="020B0A04020102020204" pitchFamily="34" charset="0"/>
              </a:rPr>
              <a:t>Below </a:t>
            </a:r>
            <a:r>
              <a:rPr lang="en-US" sz="2100" dirty="0">
                <a:latin typeface="Arial Black" panose="020B0A04020102020204" pitchFamily="34" charset="0"/>
              </a:rPr>
              <a:t>Chart </a:t>
            </a:r>
            <a:r>
              <a:rPr lang="en-US" sz="2100" dirty="0" smtClean="0">
                <a:latin typeface="Arial Black" panose="020B0A04020102020204" pitchFamily="34" charset="0"/>
              </a:rPr>
              <a:t>shows </a:t>
            </a:r>
            <a:r>
              <a:rPr lang="en-US" sz="2100" dirty="0">
                <a:latin typeface="Arial Black" panose="020B0A04020102020204" pitchFamily="34" charset="0"/>
              </a:rPr>
              <a:t>win percentage(Bat 1 vs Bat 2 after winning toss)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1600" dirty="0" smtClean="0">
              <a:latin typeface="Arial Black" panose="020B0A040201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IN" sz="1600" dirty="0">
              <a:latin typeface="Arial Black" panose="020B0A040201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650182" y="1643474"/>
            <a:ext cx="5105400" cy="82391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Black" panose="020B0A04020102020204" pitchFamily="34" charset="0"/>
              </a:rPr>
              <a:t>Below Chart shows the Venue wise win counts of each team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32364"/>
            <a:ext cx="5308600" cy="405938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1" y="2595757"/>
            <a:ext cx="5081846" cy="40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9" y="182483"/>
            <a:ext cx="9358746" cy="1293028"/>
          </a:xfrm>
        </p:spPr>
        <p:txBody>
          <a:bodyPr>
            <a:noAutofit/>
          </a:bodyPr>
          <a:lstStyle/>
          <a:p>
            <a:r>
              <a:rPr lang="en-US" sz="5400" i="1" dirty="0" smtClean="0">
                <a:latin typeface="Arial Black" panose="020B0A04020102020204" pitchFamily="34" charset="0"/>
              </a:rPr>
              <a:t>INSIGHTS of Analysis</a:t>
            </a:r>
            <a:endParaRPr lang="en-IN" sz="5400" i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745" y="1801091"/>
            <a:ext cx="9171709" cy="4170218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sz="3400" i="1" dirty="0" smtClean="0">
                <a:latin typeface="Arial Black" panose="020B0A04020102020204" pitchFamily="34" charset="0"/>
              </a:rPr>
              <a:t>Conclusion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3400" dirty="0">
              <a:latin typeface="Arial Black" panose="020B0A040201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Black" panose="020B0A04020102020204" pitchFamily="34" charset="0"/>
              </a:rPr>
              <a:t>CSK is consistently performing good since 2008.</a:t>
            </a:r>
            <a:endParaRPr lang="en-US" sz="2000" dirty="0" smtClean="0">
              <a:latin typeface="Arial Black" panose="020B0A040201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Black" panose="020B0A04020102020204" pitchFamily="34" charset="0"/>
              </a:rPr>
              <a:t>Players Age </a:t>
            </a:r>
            <a:r>
              <a:rPr lang="en-US" sz="2000" dirty="0" smtClean="0">
                <a:latin typeface="Arial Black" panose="020B0A04020102020204" pitchFamily="34" charset="0"/>
              </a:rPr>
              <a:t>between </a:t>
            </a:r>
            <a:r>
              <a:rPr lang="en-US" sz="2000" dirty="0" smtClean="0">
                <a:latin typeface="Arial Black" panose="020B0A04020102020204" pitchFamily="34" charset="0"/>
              </a:rPr>
              <a:t>26-30 </a:t>
            </a:r>
            <a:r>
              <a:rPr lang="en-US" sz="2000" dirty="0" smtClean="0">
                <a:latin typeface="Arial Black" panose="020B0A04020102020204" pitchFamily="34" charset="0"/>
              </a:rPr>
              <a:t>years performance </a:t>
            </a:r>
            <a:r>
              <a:rPr lang="en-US" sz="2000" dirty="0" smtClean="0">
                <a:latin typeface="Arial Black" panose="020B0A04020102020204" pitchFamily="34" charset="0"/>
              </a:rPr>
              <a:t>is Excellent</a:t>
            </a:r>
            <a:endParaRPr lang="en-US" sz="2000" dirty="0" smtClean="0">
              <a:latin typeface="Arial Black" panose="020B0A040201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Black" panose="020B0A04020102020204" pitchFamily="34" charset="0"/>
              </a:rPr>
              <a:t>Players </a:t>
            </a:r>
            <a:r>
              <a:rPr lang="en-US" sz="2000" dirty="0" smtClean="0">
                <a:latin typeface="Arial Black" panose="020B0A04020102020204" pitchFamily="34" charset="0"/>
              </a:rPr>
              <a:t>performance is commendably good </a:t>
            </a:r>
            <a:r>
              <a:rPr lang="en-US" sz="2000" dirty="0" smtClean="0">
                <a:latin typeface="Arial Black" panose="020B0A04020102020204" pitchFamily="34" charset="0"/>
              </a:rPr>
              <a:t>whose skills are very good in both bat &amp; ball(all-rounder)</a:t>
            </a:r>
            <a:endParaRPr lang="en-US" sz="2000" dirty="0" smtClean="0">
              <a:latin typeface="Arial Black" panose="020B0A040201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Black" panose="020B0A04020102020204" pitchFamily="34" charset="0"/>
              </a:rPr>
              <a:t>Kochi Tuskers performance is not so good when compared to other team performance.</a:t>
            </a:r>
            <a:endParaRPr lang="en-US" sz="2000" dirty="0" smtClean="0">
              <a:latin typeface="Arial Black" panose="020B0A040201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IN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4355">
            <a:off x="1478972" y="1567729"/>
            <a:ext cx="90678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733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Wingdings</vt:lpstr>
      <vt:lpstr>Vapor Trail</vt:lpstr>
      <vt:lpstr>IPL DATA ANALYSIS 2008- 2017</vt:lpstr>
      <vt:lpstr>IPL Dataset</vt:lpstr>
      <vt:lpstr>DASHBOARD</vt:lpstr>
      <vt:lpstr> CHARTS</vt:lpstr>
      <vt:lpstr>CONTD..</vt:lpstr>
      <vt:lpstr>INSIGHTS of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Capstone Project</dc:title>
  <dc:creator>Shankar Gnanasambantham</dc:creator>
  <cp:lastModifiedBy>Shankar Gnanasambantham</cp:lastModifiedBy>
  <cp:revision>55</cp:revision>
  <dcterms:created xsi:type="dcterms:W3CDTF">2020-08-05T15:18:11Z</dcterms:created>
  <dcterms:modified xsi:type="dcterms:W3CDTF">2020-10-25T14:52:12Z</dcterms:modified>
</cp:coreProperties>
</file>