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Bellota Text"/>
      <p:regular r:id="rId30"/>
      <p:bold r:id="rId31"/>
      <p:italic r:id="rId32"/>
      <p:boldItalic r:id="rId33"/>
    </p:embeddedFont>
    <p:embeddedFont>
      <p:font typeface="Lato"/>
      <p:regular r:id="rId34"/>
      <p:bold r:id="rId35"/>
      <p:italic r:id="rId36"/>
      <p:boldItalic r:id="rId37"/>
    </p:embeddedFont>
    <p:embeddedFont>
      <p:font typeface="PT Sans"/>
      <p:regular r:id="rId38"/>
      <p:bold r:id="rId39"/>
      <p:italic r:id="rId40"/>
      <p:boldItalic r:id="rId41"/>
    </p:embeddedFont>
    <p:embeddedFont>
      <p:font typeface="Archivo Black"/>
      <p:regular r:id="rId42"/>
    </p:embeddedFont>
    <p:embeddedFont>
      <p:font typeface="DM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6.xml"/><Relationship Id="rId42" Type="http://schemas.openxmlformats.org/officeDocument/2006/relationships/font" Target="fonts/ArchivoBlack-regular.fntdata"/><Relationship Id="rId41" Type="http://schemas.openxmlformats.org/officeDocument/2006/relationships/font" Target="fonts/PTSans-boldItalic.fntdata"/><Relationship Id="rId22" Type="http://schemas.openxmlformats.org/officeDocument/2006/relationships/slide" Target="slides/slide18.xml"/><Relationship Id="rId44" Type="http://schemas.openxmlformats.org/officeDocument/2006/relationships/font" Target="fonts/DMSans-bold.fntdata"/><Relationship Id="rId21" Type="http://schemas.openxmlformats.org/officeDocument/2006/relationships/slide" Target="slides/slide17.xml"/><Relationship Id="rId43" Type="http://schemas.openxmlformats.org/officeDocument/2006/relationships/font" Target="fonts/DMSans-regular.fntdata"/><Relationship Id="rId24" Type="http://schemas.openxmlformats.org/officeDocument/2006/relationships/slide" Target="slides/slide20.xml"/><Relationship Id="rId46" Type="http://schemas.openxmlformats.org/officeDocument/2006/relationships/font" Target="fonts/DMSans-boldItalic.fntdata"/><Relationship Id="rId23" Type="http://schemas.openxmlformats.org/officeDocument/2006/relationships/slide" Target="slides/slide19.xml"/><Relationship Id="rId45"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llotaText-bold.fntdata"/><Relationship Id="rId30" Type="http://schemas.openxmlformats.org/officeDocument/2006/relationships/font" Target="fonts/BellotaText-regular.fntdata"/><Relationship Id="rId11" Type="http://schemas.openxmlformats.org/officeDocument/2006/relationships/slide" Target="slides/slide7.xml"/><Relationship Id="rId33" Type="http://schemas.openxmlformats.org/officeDocument/2006/relationships/font" Target="fonts/BellotaText-boldItalic.fntdata"/><Relationship Id="rId10" Type="http://schemas.openxmlformats.org/officeDocument/2006/relationships/slide" Target="slides/slide6.xml"/><Relationship Id="rId32" Type="http://schemas.openxmlformats.org/officeDocument/2006/relationships/font" Target="fonts/BellotaText-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PTSans-bold.fntdata"/><Relationship Id="rId16" Type="http://schemas.openxmlformats.org/officeDocument/2006/relationships/slide" Target="slides/slide12.xml"/><Relationship Id="rId38" Type="http://schemas.openxmlformats.org/officeDocument/2006/relationships/font" Target="fonts/PT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b1759e96e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b1759e96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b1759e96e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b1759e96e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7eeab29a3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7eeab29a3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7eeab29a3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7eeab29a3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b1759e96e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b1759e96e8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b1759e96e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b1759e96e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7eeab29a3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7eeab29a3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b1759e96e8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b1759e96e8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7eeab29a3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7eeab29a3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b1759e96e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b1759e96e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7d1003383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7d1003383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beda0d95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beda0d95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7d18a5fd2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7d18a5fd2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eeab29a3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7eeab29a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bc77197d4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bc77197d4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7d18a5fd2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7d18a5f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b1759e96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b1759e96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713100" y="3466025"/>
            <a:ext cx="3633600" cy="33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713125" y="974275"/>
            <a:ext cx="4953300" cy="226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5200"/>
              <a:buNone/>
              <a:defRPr b="1" sz="4500">
                <a:latin typeface="Bellota Text"/>
                <a:ea typeface="Bellota Text"/>
                <a:cs typeface="Bellota Text"/>
                <a:sym typeface="Bellota Tex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p:nvPr>
            <p:ph idx="2" type="pic"/>
          </p:nvPr>
        </p:nvSpPr>
        <p:spPr>
          <a:xfrm>
            <a:off x="5829925" y="933150"/>
            <a:ext cx="2588100" cy="3432000"/>
          </a:xfrm>
          <a:prstGeom prst="round2SameRect">
            <a:avLst>
              <a:gd fmla="val 50000" name="adj1"/>
              <a:gd fmla="val 0" name="adj2"/>
            </a:avLst>
          </a:prstGeom>
          <a:noFill/>
          <a:ln>
            <a:noFill/>
          </a:ln>
        </p:spPr>
      </p:sp>
      <p:sp>
        <p:nvSpPr>
          <p:cNvPr id="12" name="Google Shape;12;p2"/>
          <p:cNvSpPr/>
          <p:nvPr/>
        </p:nvSpPr>
        <p:spPr>
          <a:xfrm>
            <a:off x="713100" y="5107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txBox="1"/>
          <p:nvPr>
            <p:ph hasCustomPrompt="1" type="title"/>
          </p:nvPr>
        </p:nvSpPr>
        <p:spPr>
          <a:xfrm>
            <a:off x="1952100" y="539400"/>
            <a:ext cx="5239800" cy="1462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p:nvPr>
            <p:ph idx="1" type="subTitle"/>
          </p:nvPr>
        </p:nvSpPr>
        <p:spPr>
          <a:xfrm>
            <a:off x="2113200" y="2001850"/>
            <a:ext cx="4917600" cy="36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95" name="Google Shape;95;p11"/>
          <p:cNvSpPr/>
          <p:nvPr>
            <p:ph idx="2" type="pic"/>
          </p:nvPr>
        </p:nvSpPr>
        <p:spPr>
          <a:xfrm>
            <a:off x="1775100" y="2887250"/>
            <a:ext cx="5593800" cy="1716900"/>
          </a:xfrm>
          <a:prstGeom prst="round2DiagRect">
            <a:avLst>
              <a:gd fmla="val 16667" name="adj1"/>
              <a:gd fmla="val 0" name="adj2"/>
            </a:avLst>
          </a:prstGeom>
          <a:noFill/>
          <a:ln>
            <a:noFill/>
          </a:ln>
        </p:spPr>
      </p:sp>
      <p:grpSp>
        <p:nvGrpSpPr>
          <p:cNvPr id="96" name="Google Shape;96;p11"/>
          <p:cNvGrpSpPr/>
          <p:nvPr/>
        </p:nvGrpSpPr>
        <p:grpSpPr>
          <a:xfrm>
            <a:off x="7419679" y="537379"/>
            <a:ext cx="2022449" cy="4068739"/>
            <a:chOff x="450425" y="1993800"/>
            <a:chExt cx="1187650" cy="2389300"/>
          </a:xfrm>
        </p:grpSpPr>
        <p:sp>
          <p:nvSpPr>
            <p:cNvPr id="97" name="Google Shape;97;p11"/>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1"/>
          <p:cNvSpPr/>
          <p:nvPr/>
        </p:nvSpPr>
        <p:spPr>
          <a:xfrm rot="10800000">
            <a:off x="-1208325" y="1402350"/>
            <a:ext cx="2339100" cy="23388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a:off x="981600" y="5107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559538" y="3872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9" name="Shape 109"/>
        <p:cNvGrpSpPr/>
        <p:nvPr/>
      </p:nvGrpSpPr>
      <p:grpSpPr>
        <a:xfrm>
          <a:off x="0" y="0"/>
          <a:ext cx="0" cy="0"/>
          <a:chOff x="0" y="0"/>
          <a:chExt cx="0" cy="0"/>
        </a:xfrm>
      </p:grpSpPr>
      <p:sp>
        <p:nvSpPr>
          <p:cNvPr id="110" name="Google Shape;110;p13"/>
          <p:cNvSpPr txBox="1"/>
          <p:nvPr>
            <p:ph type="title"/>
          </p:nvPr>
        </p:nvSpPr>
        <p:spPr>
          <a:xfrm>
            <a:off x="720000" y="1831863"/>
            <a:ext cx="23022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13"/>
          <p:cNvSpPr txBox="1"/>
          <p:nvPr>
            <p:ph hasCustomPrompt="1" idx="2" type="title"/>
          </p:nvPr>
        </p:nvSpPr>
        <p:spPr>
          <a:xfrm>
            <a:off x="1424100" y="133638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2" name="Google Shape;112;p13"/>
          <p:cNvSpPr txBox="1"/>
          <p:nvPr>
            <p:ph idx="1" type="subTitle"/>
          </p:nvPr>
        </p:nvSpPr>
        <p:spPr>
          <a:xfrm>
            <a:off x="720000" y="2167563"/>
            <a:ext cx="23022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 name="Google Shape;113;p13"/>
          <p:cNvSpPr txBox="1"/>
          <p:nvPr>
            <p:ph idx="3" type="title"/>
          </p:nvPr>
        </p:nvSpPr>
        <p:spPr>
          <a:xfrm>
            <a:off x="3420900" y="1831863"/>
            <a:ext cx="23022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3"/>
          <p:cNvSpPr txBox="1"/>
          <p:nvPr>
            <p:ph hasCustomPrompt="1" idx="4" type="title"/>
          </p:nvPr>
        </p:nvSpPr>
        <p:spPr>
          <a:xfrm>
            <a:off x="4125000" y="133638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5" name="Google Shape;115;p13"/>
          <p:cNvSpPr txBox="1"/>
          <p:nvPr>
            <p:ph idx="5" type="subTitle"/>
          </p:nvPr>
        </p:nvSpPr>
        <p:spPr>
          <a:xfrm>
            <a:off x="3420900" y="2167563"/>
            <a:ext cx="23022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6" name="Google Shape;116;p13"/>
          <p:cNvSpPr txBox="1"/>
          <p:nvPr>
            <p:ph idx="6" type="title"/>
          </p:nvPr>
        </p:nvSpPr>
        <p:spPr>
          <a:xfrm>
            <a:off x="6121800" y="1831863"/>
            <a:ext cx="23022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13"/>
          <p:cNvSpPr txBox="1"/>
          <p:nvPr>
            <p:ph hasCustomPrompt="1" idx="7" type="title"/>
          </p:nvPr>
        </p:nvSpPr>
        <p:spPr>
          <a:xfrm>
            <a:off x="6825900" y="133638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8" name="Google Shape;118;p13"/>
          <p:cNvSpPr txBox="1"/>
          <p:nvPr>
            <p:ph idx="8" type="subTitle"/>
          </p:nvPr>
        </p:nvSpPr>
        <p:spPr>
          <a:xfrm>
            <a:off x="6121800" y="2167563"/>
            <a:ext cx="23022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9" name="Google Shape;119;p13"/>
          <p:cNvSpPr txBox="1"/>
          <p:nvPr>
            <p:ph idx="9" type="title"/>
          </p:nvPr>
        </p:nvSpPr>
        <p:spPr>
          <a:xfrm>
            <a:off x="720000" y="3414238"/>
            <a:ext cx="23022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hasCustomPrompt="1" idx="13" type="title"/>
          </p:nvPr>
        </p:nvSpPr>
        <p:spPr>
          <a:xfrm>
            <a:off x="1424100" y="291898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21" name="Google Shape;121;p13"/>
          <p:cNvSpPr txBox="1"/>
          <p:nvPr>
            <p:ph idx="14" type="subTitle"/>
          </p:nvPr>
        </p:nvSpPr>
        <p:spPr>
          <a:xfrm>
            <a:off x="720000" y="3749963"/>
            <a:ext cx="23022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2" name="Google Shape;122;p13"/>
          <p:cNvSpPr txBox="1"/>
          <p:nvPr>
            <p:ph idx="15" type="title"/>
          </p:nvPr>
        </p:nvSpPr>
        <p:spPr>
          <a:xfrm>
            <a:off x="3420900" y="3414238"/>
            <a:ext cx="23022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 name="Google Shape;123;p13"/>
          <p:cNvSpPr txBox="1"/>
          <p:nvPr>
            <p:ph hasCustomPrompt="1" idx="16" type="title"/>
          </p:nvPr>
        </p:nvSpPr>
        <p:spPr>
          <a:xfrm>
            <a:off x="4125000" y="291898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24" name="Google Shape;124;p13"/>
          <p:cNvSpPr txBox="1"/>
          <p:nvPr>
            <p:ph idx="17" type="subTitle"/>
          </p:nvPr>
        </p:nvSpPr>
        <p:spPr>
          <a:xfrm>
            <a:off x="3420900" y="3749963"/>
            <a:ext cx="23022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5" name="Google Shape;125;p13"/>
          <p:cNvSpPr txBox="1"/>
          <p:nvPr>
            <p:ph idx="18" type="title"/>
          </p:nvPr>
        </p:nvSpPr>
        <p:spPr>
          <a:xfrm>
            <a:off x="6121800" y="3414238"/>
            <a:ext cx="2302200" cy="4119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13"/>
          <p:cNvSpPr txBox="1"/>
          <p:nvPr>
            <p:ph hasCustomPrompt="1" idx="19" type="title"/>
          </p:nvPr>
        </p:nvSpPr>
        <p:spPr>
          <a:xfrm>
            <a:off x="6825900" y="291898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27" name="Google Shape;127;p13"/>
          <p:cNvSpPr txBox="1"/>
          <p:nvPr>
            <p:ph idx="20" type="subTitle"/>
          </p:nvPr>
        </p:nvSpPr>
        <p:spPr>
          <a:xfrm>
            <a:off x="6121800" y="3749963"/>
            <a:ext cx="23022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8" name="Google Shape;128;p13"/>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3"/>
          <p:cNvSpPr/>
          <p:nvPr/>
        </p:nvSpPr>
        <p:spPr>
          <a:xfrm>
            <a:off x="-482625" y="-170650"/>
            <a:ext cx="1478229" cy="1133044"/>
          </a:xfrm>
          <a:custGeom>
            <a:rect b="b" l="l" r="r" t="t"/>
            <a:pathLst>
              <a:path extrusionOk="0" h="37308" w="48674">
                <a:moveTo>
                  <a:pt x="19216" y="13435"/>
                </a:moveTo>
                <a:lnTo>
                  <a:pt x="19243" y="13623"/>
                </a:lnTo>
                <a:lnTo>
                  <a:pt x="20287" y="13623"/>
                </a:lnTo>
                <a:cubicBezTo>
                  <a:pt x="21446" y="13640"/>
                  <a:pt x="21491" y="13640"/>
                  <a:pt x="21571" y="14809"/>
                </a:cubicBezTo>
                <a:cubicBezTo>
                  <a:pt x="21892" y="19323"/>
                  <a:pt x="20751" y="23409"/>
                  <a:pt x="17780" y="26870"/>
                </a:cubicBezTo>
                <a:cubicBezTo>
                  <a:pt x="15708" y="29286"/>
                  <a:pt x="12704" y="30585"/>
                  <a:pt x="9731" y="30585"/>
                </a:cubicBezTo>
                <a:cubicBezTo>
                  <a:pt x="8378" y="30585"/>
                  <a:pt x="7031" y="30316"/>
                  <a:pt x="5781" y="29761"/>
                </a:cubicBezTo>
                <a:cubicBezTo>
                  <a:pt x="3140" y="28592"/>
                  <a:pt x="1615" y="26335"/>
                  <a:pt x="1758" y="23739"/>
                </a:cubicBezTo>
                <a:cubicBezTo>
                  <a:pt x="1874" y="21768"/>
                  <a:pt x="2730" y="20135"/>
                  <a:pt x="4148" y="18788"/>
                </a:cubicBezTo>
                <a:cubicBezTo>
                  <a:pt x="6611" y="16451"/>
                  <a:pt x="9626" y="15148"/>
                  <a:pt x="12864" y="14417"/>
                </a:cubicBezTo>
                <a:cubicBezTo>
                  <a:pt x="14952" y="13953"/>
                  <a:pt x="17102" y="13756"/>
                  <a:pt x="19216" y="13435"/>
                </a:cubicBezTo>
                <a:close/>
                <a:moveTo>
                  <a:pt x="6789" y="0"/>
                </a:moveTo>
                <a:cubicBezTo>
                  <a:pt x="6718" y="348"/>
                  <a:pt x="6664" y="607"/>
                  <a:pt x="6611" y="883"/>
                </a:cubicBezTo>
                <a:cubicBezTo>
                  <a:pt x="9171" y="1669"/>
                  <a:pt x="11580" y="2686"/>
                  <a:pt x="13819" y="4077"/>
                </a:cubicBezTo>
                <a:cubicBezTo>
                  <a:pt x="16870" y="5977"/>
                  <a:pt x="19412" y="8341"/>
                  <a:pt x="20795" y="11758"/>
                </a:cubicBezTo>
                <a:cubicBezTo>
                  <a:pt x="20911" y="12044"/>
                  <a:pt x="20974" y="12347"/>
                  <a:pt x="21063" y="12623"/>
                </a:cubicBezTo>
                <a:cubicBezTo>
                  <a:pt x="20929" y="12686"/>
                  <a:pt x="20893" y="12722"/>
                  <a:pt x="20849" y="12731"/>
                </a:cubicBezTo>
                <a:cubicBezTo>
                  <a:pt x="20800" y="12735"/>
                  <a:pt x="20751" y="12737"/>
                  <a:pt x="20701" y="12737"/>
                </a:cubicBezTo>
                <a:cubicBezTo>
                  <a:pt x="20652" y="12737"/>
                  <a:pt x="20603" y="12735"/>
                  <a:pt x="20554" y="12731"/>
                </a:cubicBezTo>
                <a:cubicBezTo>
                  <a:pt x="20184" y="12718"/>
                  <a:pt x="19815" y="12711"/>
                  <a:pt x="19448" y="12711"/>
                </a:cubicBezTo>
                <a:cubicBezTo>
                  <a:pt x="15675" y="12711"/>
                  <a:pt x="12024" y="13386"/>
                  <a:pt x="8529" y="14898"/>
                </a:cubicBezTo>
                <a:cubicBezTo>
                  <a:pt x="6111" y="15942"/>
                  <a:pt x="3917" y="17316"/>
                  <a:pt x="2338" y="19493"/>
                </a:cubicBezTo>
                <a:cubicBezTo>
                  <a:pt x="0" y="22731"/>
                  <a:pt x="72" y="27869"/>
                  <a:pt x="4844" y="30305"/>
                </a:cubicBezTo>
                <a:cubicBezTo>
                  <a:pt x="6522" y="31159"/>
                  <a:pt x="8194" y="31573"/>
                  <a:pt x="9837" y="31573"/>
                </a:cubicBezTo>
                <a:cubicBezTo>
                  <a:pt x="12038" y="31573"/>
                  <a:pt x="14185" y="30829"/>
                  <a:pt x="16219" y="29404"/>
                </a:cubicBezTo>
                <a:cubicBezTo>
                  <a:pt x="20492" y="26415"/>
                  <a:pt x="22160" y="21964"/>
                  <a:pt x="22553" y="16941"/>
                </a:cubicBezTo>
                <a:cubicBezTo>
                  <a:pt x="22624" y="15933"/>
                  <a:pt x="22562" y="14916"/>
                  <a:pt x="22562" y="13792"/>
                </a:cubicBezTo>
                <a:lnTo>
                  <a:pt x="22562" y="13792"/>
                </a:lnTo>
                <a:cubicBezTo>
                  <a:pt x="27655" y="14426"/>
                  <a:pt x="32259" y="16272"/>
                  <a:pt x="36104" y="19832"/>
                </a:cubicBezTo>
                <a:cubicBezTo>
                  <a:pt x="40100" y="23534"/>
                  <a:pt x="42348" y="28217"/>
                  <a:pt x="43535" y="33499"/>
                </a:cubicBezTo>
                <a:cubicBezTo>
                  <a:pt x="41581" y="31768"/>
                  <a:pt x="39404" y="30465"/>
                  <a:pt x="36960" y="29529"/>
                </a:cubicBezTo>
                <a:cubicBezTo>
                  <a:pt x="36880" y="29672"/>
                  <a:pt x="36817" y="29779"/>
                  <a:pt x="36773" y="29886"/>
                </a:cubicBezTo>
                <a:cubicBezTo>
                  <a:pt x="36719" y="30019"/>
                  <a:pt x="36684" y="30153"/>
                  <a:pt x="36630" y="30350"/>
                </a:cubicBezTo>
                <a:cubicBezTo>
                  <a:pt x="40163" y="31804"/>
                  <a:pt x="43258" y="33784"/>
                  <a:pt x="45123" y="37308"/>
                </a:cubicBezTo>
                <a:cubicBezTo>
                  <a:pt x="44864" y="33302"/>
                  <a:pt x="46443" y="29993"/>
                  <a:pt x="48673" y="26879"/>
                </a:cubicBezTo>
                <a:cubicBezTo>
                  <a:pt x="48397" y="26674"/>
                  <a:pt x="48183" y="26522"/>
                  <a:pt x="47951" y="26353"/>
                </a:cubicBezTo>
                <a:cubicBezTo>
                  <a:pt x="46407" y="28387"/>
                  <a:pt x="45310" y="30573"/>
                  <a:pt x="44543" y="32954"/>
                </a:cubicBezTo>
                <a:cubicBezTo>
                  <a:pt x="44400" y="32705"/>
                  <a:pt x="44320" y="32473"/>
                  <a:pt x="44257" y="32241"/>
                </a:cubicBezTo>
                <a:cubicBezTo>
                  <a:pt x="43000" y="27682"/>
                  <a:pt x="41001" y="23525"/>
                  <a:pt x="37674" y="20099"/>
                </a:cubicBezTo>
                <a:cubicBezTo>
                  <a:pt x="33641" y="15933"/>
                  <a:pt x="28681" y="13632"/>
                  <a:pt x="22954" y="12945"/>
                </a:cubicBezTo>
                <a:cubicBezTo>
                  <a:pt x="22365" y="12882"/>
                  <a:pt x="22044" y="12686"/>
                  <a:pt x="21866" y="12079"/>
                </a:cubicBezTo>
                <a:cubicBezTo>
                  <a:pt x="21339" y="10322"/>
                  <a:pt x="20385" y="8787"/>
                  <a:pt x="19198" y="7405"/>
                </a:cubicBezTo>
                <a:cubicBezTo>
                  <a:pt x="16263" y="3997"/>
                  <a:pt x="12463" y="1945"/>
                  <a:pt x="8297" y="464"/>
                </a:cubicBezTo>
                <a:cubicBezTo>
                  <a:pt x="7815" y="295"/>
                  <a:pt x="7324" y="170"/>
                  <a:pt x="6789" y="0"/>
                </a:cubicBezTo>
                <a:close/>
              </a:path>
            </a:pathLst>
          </a:custGeom>
          <a:solidFill>
            <a:srgbClr val="FF5B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rot="5400000">
            <a:off x="7883925" y="-384475"/>
            <a:ext cx="1402200" cy="14022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flipH="1">
            <a:off x="981600" y="45754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59538" y="44519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3" name="Shape 133"/>
        <p:cNvGrpSpPr/>
        <p:nvPr/>
      </p:nvGrpSpPr>
      <p:grpSpPr>
        <a:xfrm>
          <a:off x="0" y="0"/>
          <a:ext cx="0" cy="0"/>
          <a:chOff x="0" y="0"/>
          <a:chExt cx="0" cy="0"/>
        </a:xfrm>
      </p:grpSpPr>
      <p:sp>
        <p:nvSpPr>
          <p:cNvPr id="134" name="Google Shape;134;p14"/>
          <p:cNvSpPr txBox="1"/>
          <p:nvPr>
            <p:ph type="title"/>
          </p:nvPr>
        </p:nvSpPr>
        <p:spPr>
          <a:xfrm>
            <a:off x="2271875" y="2902541"/>
            <a:ext cx="5645700" cy="64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14"/>
          <p:cNvSpPr txBox="1"/>
          <p:nvPr>
            <p:ph idx="1" type="subTitle"/>
          </p:nvPr>
        </p:nvSpPr>
        <p:spPr>
          <a:xfrm>
            <a:off x="2271875" y="1598363"/>
            <a:ext cx="5645700" cy="130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6" name="Shape 136"/>
        <p:cNvGrpSpPr/>
        <p:nvPr/>
      </p:nvGrpSpPr>
      <p:grpSpPr>
        <a:xfrm>
          <a:off x="0" y="0"/>
          <a:ext cx="0" cy="0"/>
          <a:chOff x="0" y="0"/>
          <a:chExt cx="0" cy="0"/>
        </a:xfrm>
      </p:grpSpPr>
      <p:sp>
        <p:nvSpPr>
          <p:cNvPr id="137" name="Google Shape;137;p15"/>
          <p:cNvSpPr txBox="1"/>
          <p:nvPr>
            <p:ph type="title"/>
          </p:nvPr>
        </p:nvSpPr>
        <p:spPr>
          <a:xfrm>
            <a:off x="720000" y="808225"/>
            <a:ext cx="3460200" cy="840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15"/>
          <p:cNvSpPr txBox="1"/>
          <p:nvPr>
            <p:ph idx="1" type="subTitle"/>
          </p:nvPr>
        </p:nvSpPr>
        <p:spPr>
          <a:xfrm>
            <a:off x="720000" y="1422875"/>
            <a:ext cx="3460200" cy="115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 name="Google Shape;139;p15"/>
          <p:cNvSpPr/>
          <p:nvPr>
            <p:ph idx="2" type="pic"/>
          </p:nvPr>
        </p:nvSpPr>
        <p:spPr>
          <a:xfrm>
            <a:off x="4667800" y="539400"/>
            <a:ext cx="3763200" cy="2307000"/>
          </a:xfrm>
          <a:prstGeom prst="round1Rect">
            <a:avLst>
              <a:gd fmla="val 16667" name="adj"/>
            </a:avLst>
          </a:prstGeom>
          <a:noFill/>
          <a:ln>
            <a:noFill/>
          </a:ln>
        </p:spPr>
      </p:sp>
      <p:sp>
        <p:nvSpPr>
          <p:cNvPr id="140" name="Google Shape;140;p15"/>
          <p:cNvSpPr/>
          <p:nvPr>
            <p:ph idx="3" type="pic"/>
          </p:nvPr>
        </p:nvSpPr>
        <p:spPr>
          <a:xfrm flipH="1">
            <a:off x="713100" y="2994537"/>
            <a:ext cx="3763200" cy="1609800"/>
          </a:xfrm>
          <a:prstGeom prst="round1Rect">
            <a:avLst>
              <a:gd fmla="val 16667" name="adj"/>
            </a:avLst>
          </a:prstGeom>
          <a:noFill/>
          <a:ln>
            <a:noFill/>
          </a:ln>
        </p:spPr>
      </p:sp>
      <p:grpSp>
        <p:nvGrpSpPr>
          <p:cNvPr id="141" name="Google Shape;141;p15"/>
          <p:cNvGrpSpPr/>
          <p:nvPr/>
        </p:nvGrpSpPr>
        <p:grpSpPr>
          <a:xfrm rot="-1296448">
            <a:off x="7328733" y="-560478"/>
            <a:ext cx="1778674" cy="3578315"/>
            <a:chOff x="450425" y="1993800"/>
            <a:chExt cx="1187650" cy="2389300"/>
          </a:xfrm>
        </p:grpSpPr>
        <p:sp>
          <p:nvSpPr>
            <p:cNvPr id="142" name="Google Shape;142;p15"/>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5"/>
          <p:cNvSpPr/>
          <p:nvPr/>
        </p:nvSpPr>
        <p:spPr>
          <a:xfrm>
            <a:off x="487163" y="2936550"/>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5"/>
          <p:cNvGrpSpPr/>
          <p:nvPr/>
        </p:nvGrpSpPr>
        <p:grpSpPr>
          <a:xfrm>
            <a:off x="8013700" y="3596550"/>
            <a:ext cx="1501500" cy="444000"/>
            <a:chOff x="7905325" y="3411725"/>
            <a:chExt cx="1501500" cy="444000"/>
          </a:xfrm>
        </p:grpSpPr>
        <p:sp>
          <p:nvSpPr>
            <p:cNvPr id="152" name="Google Shape;152;p15"/>
            <p:cNvSpPr/>
            <p:nvPr/>
          </p:nvSpPr>
          <p:spPr>
            <a:xfrm>
              <a:off x="7905325" y="3411725"/>
              <a:ext cx="1501500" cy="444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5"/>
            <p:cNvGrpSpPr/>
            <p:nvPr/>
          </p:nvGrpSpPr>
          <p:grpSpPr>
            <a:xfrm flipH="1">
              <a:off x="7945159" y="3459033"/>
              <a:ext cx="349207" cy="349207"/>
              <a:chOff x="1493500" y="2704075"/>
              <a:chExt cx="892200" cy="892200"/>
            </a:xfrm>
          </p:grpSpPr>
          <p:sp>
            <p:nvSpPr>
              <p:cNvPr id="154" name="Google Shape;154;p15"/>
              <p:cNvSpPr/>
              <p:nvPr/>
            </p:nvSpPr>
            <p:spPr>
              <a:xfrm>
                <a:off x="1493500" y="2704075"/>
                <a:ext cx="892200" cy="892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flipH="1">
                <a:off x="1629325" y="2930750"/>
                <a:ext cx="620537" cy="438856"/>
              </a:xfrm>
              <a:custGeom>
                <a:rect b="b" l="l" r="r" t="t"/>
                <a:pathLst>
                  <a:path extrusionOk="0" h="7534" w="10653">
                    <a:moveTo>
                      <a:pt x="6109" y="1"/>
                    </a:moveTo>
                    <a:cubicBezTo>
                      <a:pt x="5916" y="1"/>
                      <a:pt x="5777" y="162"/>
                      <a:pt x="5612" y="367"/>
                    </a:cubicBezTo>
                    <a:cubicBezTo>
                      <a:pt x="4310" y="1973"/>
                      <a:pt x="2704" y="3106"/>
                      <a:pt x="634" y="3516"/>
                    </a:cubicBezTo>
                    <a:cubicBezTo>
                      <a:pt x="420" y="3552"/>
                      <a:pt x="215" y="3641"/>
                      <a:pt x="1" y="3712"/>
                    </a:cubicBezTo>
                    <a:cubicBezTo>
                      <a:pt x="170" y="3989"/>
                      <a:pt x="447" y="3980"/>
                      <a:pt x="670" y="4024"/>
                    </a:cubicBezTo>
                    <a:cubicBezTo>
                      <a:pt x="2739" y="4444"/>
                      <a:pt x="4336" y="5594"/>
                      <a:pt x="5639" y="7191"/>
                    </a:cubicBezTo>
                    <a:cubicBezTo>
                      <a:pt x="5801" y="7397"/>
                      <a:pt x="5941" y="7534"/>
                      <a:pt x="6117" y="7534"/>
                    </a:cubicBezTo>
                    <a:cubicBezTo>
                      <a:pt x="6231" y="7534"/>
                      <a:pt x="6361" y="7476"/>
                      <a:pt x="6522" y="7343"/>
                    </a:cubicBezTo>
                    <a:cubicBezTo>
                      <a:pt x="6968" y="6968"/>
                      <a:pt x="6656" y="6763"/>
                      <a:pt x="6451" y="6504"/>
                    </a:cubicBezTo>
                    <a:cubicBezTo>
                      <a:pt x="5826" y="5719"/>
                      <a:pt x="5086" y="5050"/>
                      <a:pt x="4327" y="4363"/>
                    </a:cubicBezTo>
                    <a:cubicBezTo>
                      <a:pt x="4613" y="4292"/>
                      <a:pt x="4854" y="4292"/>
                      <a:pt x="5104" y="4292"/>
                    </a:cubicBezTo>
                    <a:cubicBezTo>
                      <a:pt x="6192" y="4292"/>
                      <a:pt x="7280" y="4288"/>
                      <a:pt x="8369" y="4288"/>
                    </a:cubicBezTo>
                    <a:cubicBezTo>
                      <a:pt x="8913" y="4288"/>
                      <a:pt x="9457" y="4289"/>
                      <a:pt x="10001" y="4292"/>
                    </a:cubicBezTo>
                    <a:cubicBezTo>
                      <a:pt x="10403" y="4292"/>
                      <a:pt x="10652" y="4221"/>
                      <a:pt x="10652" y="3730"/>
                    </a:cubicBezTo>
                    <a:cubicBezTo>
                      <a:pt x="10644" y="3257"/>
                      <a:pt x="10385" y="3221"/>
                      <a:pt x="10028" y="3221"/>
                    </a:cubicBezTo>
                    <a:cubicBezTo>
                      <a:pt x="9632" y="3224"/>
                      <a:pt x="9236" y="3225"/>
                      <a:pt x="8839" y="3225"/>
                    </a:cubicBezTo>
                    <a:cubicBezTo>
                      <a:pt x="8045" y="3225"/>
                      <a:pt x="7251" y="3221"/>
                      <a:pt x="6460" y="3221"/>
                    </a:cubicBezTo>
                    <a:lnTo>
                      <a:pt x="4417" y="3221"/>
                    </a:lnTo>
                    <a:cubicBezTo>
                      <a:pt x="5112" y="2463"/>
                      <a:pt x="5808" y="1812"/>
                      <a:pt x="6415" y="1072"/>
                    </a:cubicBezTo>
                    <a:cubicBezTo>
                      <a:pt x="6638" y="813"/>
                      <a:pt x="7004" y="572"/>
                      <a:pt x="6504" y="179"/>
                    </a:cubicBezTo>
                    <a:cubicBezTo>
                      <a:pt x="6346" y="53"/>
                      <a:pt x="6219" y="1"/>
                      <a:pt x="6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 name="Google Shape;156;p15"/>
          <p:cNvSpPr/>
          <p:nvPr/>
        </p:nvSpPr>
        <p:spPr>
          <a:xfrm>
            <a:off x="3821275" y="292663"/>
            <a:ext cx="1501450" cy="493475"/>
          </a:xfrm>
          <a:custGeom>
            <a:rect b="b" l="l" r="r" t="t"/>
            <a:pathLst>
              <a:path extrusionOk="0" h="19739" w="60058">
                <a:moveTo>
                  <a:pt x="12999" y="10108"/>
                </a:moveTo>
                <a:lnTo>
                  <a:pt x="12999" y="10108"/>
                </a:lnTo>
                <a:cubicBezTo>
                  <a:pt x="13498" y="12169"/>
                  <a:pt x="13721" y="14203"/>
                  <a:pt x="12954" y="16228"/>
                </a:cubicBezTo>
                <a:cubicBezTo>
                  <a:pt x="12785" y="16676"/>
                  <a:pt x="12552" y="17196"/>
                  <a:pt x="11989" y="17196"/>
                </a:cubicBezTo>
                <a:cubicBezTo>
                  <a:pt x="11958" y="17196"/>
                  <a:pt x="11925" y="17195"/>
                  <a:pt x="11892" y="17191"/>
                </a:cubicBezTo>
                <a:cubicBezTo>
                  <a:pt x="11205" y="17138"/>
                  <a:pt x="10893" y="16603"/>
                  <a:pt x="10750" y="15996"/>
                </a:cubicBezTo>
                <a:cubicBezTo>
                  <a:pt x="10679" y="15711"/>
                  <a:pt x="10670" y="15398"/>
                  <a:pt x="10706" y="15113"/>
                </a:cubicBezTo>
                <a:cubicBezTo>
                  <a:pt x="10982" y="13230"/>
                  <a:pt x="11848" y="11625"/>
                  <a:pt x="12999" y="10108"/>
                </a:cubicBezTo>
                <a:close/>
                <a:moveTo>
                  <a:pt x="33834" y="6610"/>
                </a:moveTo>
                <a:cubicBezTo>
                  <a:pt x="33979" y="6610"/>
                  <a:pt x="34070" y="6768"/>
                  <a:pt x="34141" y="7004"/>
                </a:cubicBezTo>
                <a:cubicBezTo>
                  <a:pt x="34525" y="8217"/>
                  <a:pt x="34695" y="9457"/>
                  <a:pt x="34659" y="10733"/>
                </a:cubicBezTo>
                <a:cubicBezTo>
                  <a:pt x="34579" y="12535"/>
                  <a:pt x="34480" y="14337"/>
                  <a:pt x="33455" y="15925"/>
                </a:cubicBezTo>
                <a:cubicBezTo>
                  <a:pt x="33026" y="16603"/>
                  <a:pt x="32438" y="17066"/>
                  <a:pt x="31697" y="17334"/>
                </a:cubicBezTo>
                <a:cubicBezTo>
                  <a:pt x="31374" y="17451"/>
                  <a:pt x="31060" y="17507"/>
                  <a:pt x="30766" y="17507"/>
                </a:cubicBezTo>
                <a:cubicBezTo>
                  <a:pt x="29622" y="17507"/>
                  <a:pt x="28762" y="16669"/>
                  <a:pt x="28691" y="15336"/>
                </a:cubicBezTo>
                <a:cubicBezTo>
                  <a:pt x="28628" y="14131"/>
                  <a:pt x="29074" y="13043"/>
                  <a:pt x="29592" y="12008"/>
                </a:cubicBezTo>
                <a:cubicBezTo>
                  <a:pt x="30582" y="10055"/>
                  <a:pt x="31947" y="8369"/>
                  <a:pt x="33490" y="6816"/>
                </a:cubicBezTo>
                <a:cubicBezTo>
                  <a:pt x="33631" y="6672"/>
                  <a:pt x="33743" y="6610"/>
                  <a:pt x="33834" y="6610"/>
                </a:cubicBezTo>
                <a:close/>
                <a:moveTo>
                  <a:pt x="26947" y="0"/>
                </a:moveTo>
                <a:cubicBezTo>
                  <a:pt x="22117" y="0"/>
                  <a:pt x="17996" y="1850"/>
                  <a:pt x="14381" y="4979"/>
                </a:cubicBezTo>
                <a:cubicBezTo>
                  <a:pt x="14054" y="5263"/>
                  <a:pt x="13885" y="5415"/>
                  <a:pt x="13741" y="5415"/>
                </a:cubicBezTo>
                <a:cubicBezTo>
                  <a:pt x="13583" y="5415"/>
                  <a:pt x="13457" y="5232"/>
                  <a:pt x="13186" y="4845"/>
                </a:cubicBezTo>
                <a:cubicBezTo>
                  <a:pt x="11748" y="2809"/>
                  <a:pt x="9991" y="1763"/>
                  <a:pt x="7957" y="1763"/>
                </a:cubicBezTo>
                <a:cubicBezTo>
                  <a:pt x="7051" y="1763"/>
                  <a:pt x="6089" y="1971"/>
                  <a:pt x="5077" y="2391"/>
                </a:cubicBezTo>
                <a:cubicBezTo>
                  <a:pt x="2855" y="3310"/>
                  <a:pt x="1428" y="5130"/>
                  <a:pt x="224" y="7137"/>
                </a:cubicBezTo>
                <a:cubicBezTo>
                  <a:pt x="1" y="7512"/>
                  <a:pt x="108" y="7905"/>
                  <a:pt x="411" y="8226"/>
                </a:cubicBezTo>
                <a:cubicBezTo>
                  <a:pt x="662" y="8498"/>
                  <a:pt x="976" y="8635"/>
                  <a:pt x="1290" y="8635"/>
                </a:cubicBezTo>
                <a:cubicBezTo>
                  <a:pt x="1644" y="8635"/>
                  <a:pt x="1997" y="8460"/>
                  <a:pt x="2258" y="8110"/>
                </a:cubicBezTo>
                <a:cubicBezTo>
                  <a:pt x="2873" y="7280"/>
                  <a:pt x="3426" y="6388"/>
                  <a:pt x="4193" y="5674"/>
                </a:cubicBezTo>
                <a:cubicBezTo>
                  <a:pt x="5190" y="4736"/>
                  <a:pt x="6323" y="4063"/>
                  <a:pt x="7705" y="4063"/>
                </a:cubicBezTo>
                <a:cubicBezTo>
                  <a:pt x="7820" y="4063"/>
                  <a:pt x="7937" y="4068"/>
                  <a:pt x="8056" y="4078"/>
                </a:cubicBezTo>
                <a:cubicBezTo>
                  <a:pt x="9983" y="4238"/>
                  <a:pt x="11027" y="5576"/>
                  <a:pt x="11910" y="7102"/>
                </a:cubicBezTo>
                <a:cubicBezTo>
                  <a:pt x="12080" y="7387"/>
                  <a:pt x="11901" y="7566"/>
                  <a:pt x="11759" y="7762"/>
                </a:cubicBezTo>
                <a:cubicBezTo>
                  <a:pt x="11188" y="8511"/>
                  <a:pt x="10661" y="9287"/>
                  <a:pt x="10197" y="10108"/>
                </a:cubicBezTo>
                <a:cubicBezTo>
                  <a:pt x="9198" y="11874"/>
                  <a:pt x="8342" y="13677"/>
                  <a:pt x="8458" y="15773"/>
                </a:cubicBezTo>
                <a:cubicBezTo>
                  <a:pt x="8538" y="17397"/>
                  <a:pt x="9716" y="19020"/>
                  <a:pt x="11089" y="19395"/>
                </a:cubicBezTo>
                <a:cubicBezTo>
                  <a:pt x="11383" y="19475"/>
                  <a:pt x="11673" y="19513"/>
                  <a:pt x="11956" y="19513"/>
                </a:cubicBezTo>
                <a:cubicBezTo>
                  <a:pt x="13479" y="19513"/>
                  <a:pt x="14790" y="18397"/>
                  <a:pt x="15265" y="16576"/>
                </a:cubicBezTo>
                <a:cubicBezTo>
                  <a:pt x="15960" y="13891"/>
                  <a:pt x="15844" y="11214"/>
                  <a:pt x="14997" y="8592"/>
                </a:cubicBezTo>
                <a:cubicBezTo>
                  <a:pt x="14783" y="7949"/>
                  <a:pt x="14872" y="7566"/>
                  <a:pt x="15354" y="7120"/>
                </a:cubicBezTo>
                <a:cubicBezTo>
                  <a:pt x="18467" y="4256"/>
                  <a:pt x="22062" y="2481"/>
                  <a:pt x="26327" y="2267"/>
                </a:cubicBezTo>
                <a:cubicBezTo>
                  <a:pt x="26527" y="2256"/>
                  <a:pt x="26727" y="2251"/>
                  <a:pt x="26925" y="2251"/>
                </a:cubicBezTo>
                <a:cubicBezTo>
                  <a:pt x="28774" y="2251"/>
                  <a:pt x="30524" y="2716"/>
                  <a:pt x="32063" y="3908"/>
                </a:cubicBezTo>
                <a:cubicBezTo>
                  <a:pt x="32571" y="4301"/>
                  <a:pt x="32553" y="4577"/>
                  <a:pt x="32099" y="5005"/>
                </a:cubicBezTo>
                <a:cubicBezTo>
                  <a:pt x="30867" y="6165"/>
                  <a:pt x="29797" y="7459"/>
                  <a:pt x="28842" y="8850"/>
                </a:cubicBezTo>
                <a:cubicBezTo>
                  <a:pt x="27665" y="10563"/>
                  <a:pt x="26746" y="12374"/>
                  <a:pt x="26496" y="14479"/>
                </a:cubicBezTo>
                <a:cubicBezTo>
                  <a:pt x="26132" y="17570"/>
                  <a:pt x="28014" y="19739"/>
                  <a:pt x="30709" y="19739"/>
                </a:cubicBezTo>
                <a:cubicBezTo>
                  <a:pt x="31250" y="19739"/>
                  <a:pt x="31824" y="19651"/>
                  <a:pt x="32420" y="19466"/>
                </a:cubicBezTo>
                <a:cubicBezTo>
                  <a:pt x="34391" y="18851"/>
                  <a:pt x="35533" y="17370"/>
                  <a:pt x="36149" y="15523"/>
                </a:cubicBezTo>
                <a:cubicBezTo>
                  <a:pt x="37273" y="12178"/>
                  <a:pt x="37299" y="8806"/>
                  <a:pt x="35997" y="5487"/>
                </a:cubicBezTo>
                <a:cubicBezTo>
                  <a:pt x="35819" y="5032"/>
                  <a:pt x="35917" y="4809"/>
                  <a:pt x="36300" y="4595"/>
                </a:cubicBezTo>
                <a:cubicBezTo>
                  <a:pt x="37610" y="3865"/>
                  <a:pt x="38983" y="3414"/>
                  <a:pt x="40456" y="3414"/>
                </a:cubicBezTo>
                <a:cubicBezTo>
                  <a:pt x="40730" y="3414"/>
                  <a:pt x="41007" y="3430"/>
                  <a:pt x="41287" y="3462"/>
                </a:cubicBezTo>
                <a:cubicBezTo>
                  <a:pt x="42822" y="3640"/>
                  <a:pt x="44294" y="4095"/>
                  <a:pt x="45730" y="4631"/>
                </a:cubicBezTo>
                <a:cubicBezTo>
                  <a:pt x="48976" y="5816"/>
                  <a:pt x="52249" y="6843"/>
                  <a:pt x="55886" y="6843"/>
                </a:cubicBezTo>
                <a:cubicBezTo>
                  <a:pt x="55918" y="6843"/>
                  <a:pt x="55949" y="6843"/>
                  <a:pt x="55980" y="6843"/>
                </a:cubicBezTo>
                <a:cubicBezTo>
                  <a:pt x="56089" y="6845"/>
                  <a:pt x="56199" y="6846"/>
                  <a:pt x="56312" y="6846"/>
                </a:cubicBezTo>
                <a:cubicBezTo>
                  <a:pt x="57104" y="6846"/>
                  <a:pt x="57985" y="6784"/>
                  <a:pt x="58853" y="6558"/>
                </a:cubicBezTo>
                <a:cubicBezTo>
                  <a:pt x="59798" y="6317"/>
                  <a:pt x="60057" y="5942"/>
                  <a:pt x="59879" y="5086"/>
                </a:cubicBezTo>
                <a:cubicBezTo>
                  <a:pt x="59770" y="4579"/>
                  <a:pt x="59397" y="4278"/>
                  <a:pt x="58836" y="4278"/>
                </a:cubicBezTo>
                <a:cubicBezTo>
                  <a:pt x="58705" y="4278"/>
                  <a:pt x="58565" y="4294"/>
                  <a:pt x="58416" y="4327"/>
                </a:cubicBezTo>
                <a:cubicBezTo>
                  <a:pt x="57533" y="4522"/>
                  <a:pt x="56655" y="4605"/>
                  <a:pt x="55780" y="4605"/>
                </a:cubicBezTo>
                <a:cubicBezTo>
                  <a:pt x="54295" y="4605"/>
                  <a:pt x="52821" y="4367"/>
                  <a:pt x="51350" y="4042"/>
                </a:cubicBezTo>
                <a:cubicBezTo>
                  <a:pt x="49048" y="3524"/>
                  <a:pt x="46890" y="2552"/>
                  <a:pt x="44642" y="1856"/>
                </a:cubicBezTo>
                <a:cubicBezTo>
                  <a:pt x="43251" y="1422"/>
                  <a:pt x="41878" y="1181"/>
                  <a:pt x="40528" y="1181"/>
                </a:cubicBezTo>
                <a:cubicBezTo>
                  <a:pt x="38628" y="1181"/>
                  <a:pt x="36774" y="1659"/>
                  <a:pt x="34980" y="2748"/>
                </a:cubicBezTo>
                <a:cubicBezTo>
                  <a:pt x="34826" y="2844"/>
                  <a:pt x="34694" y="2892"/>
                  <a:pt x="34569" y="2892"/>
                </a:cubicBezTo>
                <a:cubicBezTo>
                  <a:pt x="34404" y="2892"/>
                  <a:pt x="34252" y="2809"/>
                  <a:pt x="34079" y="2641"/>
                </a:cubicBezTo>
                <a:cubicBezTo>
                  <a:pt x="32116" y="804"/>
                  <a:pt x="29717" y="18"/>
                  <a:pt x="27085" y="1"/>
                </a:cubicBezTo>
                <a:cubicBezTo>
                  <a:pt x="27039" y="0"/>
                  <a:pt x="26993" y="0"/>
                  <a:pt x="26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57" name="Shape 157"/>
        <p:cNvGrpSpPr/>
        <p:nvPr/>
      </p:nvGrpSpPr>
      <p:grpSpPr>
        <a:xfrm>
          <a:off x="0" y="0"/>
          <a:ext cx="0" cy="0"/>
          <a:chOff x="0" y="0"/>
          <a:chExt cx="0" cy="0"/>
        </a:xfrm>
      </p:grpSpPr>
      <p:sp>
        <p:nvSpPr>
          <p:cNvPr id="158" name="Google Shape;158;p16"/>
          <p:cNvSpPr txBox="1"/>
          <p:nvPr>
            <p:ph type="title"/>
          </p:nvPr>
        </p:nvSpPr>
        <p:spPr>
          <a:xfrm>
            <a:off x="720000" y="1642350"/>
            <a:ext cx="29967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16"/>
          <p:cNvSpPr txBox="1"/>
          <p:nvPr>
            <p:ph idx="1" type="subTitle"/>
          </p:nvPr>
        </p:nvSpPr>
        <p:spPr>
          <a:xfrm>
            <a:off x="720000" y="2215050"/>
            <a:ext cx="2996700" cy="130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 name="Google Shape;160;p16"/>
          <p:cNvSpPr/>
          <p:nvPr/>
        </p:nvSpPr>
        <p:spPr>
          <a:xfrm>
            <a:off x="7929575" y="2488"/>
            <a:ext cx="1214425" cy="1073825"/>
          </a:xfrm>
          <a:custGeom>
            <a:rect b="b" l="l" r="r" t="t"/>
            <a:pathLst>
              <a:path extrusionOk="0" h="42953" w="48577">
                <a:moveTo>
                  <a:pt x="31513" y="0"/>
                </a:moveTo>
                <a:cubicBezTo>
                  <a:pt x="31039" y="0"/>
                  <a:pt x="30517" y="149"/>
                  <a:pt x="29958" y="449"/>
                </a:cubicBezTo>
                <a:cubicBezTo>
                  <a:pt x="29012" y="958"/>
                  <a:pt x="28227" y="1680"/>
                  <a:pt x="27451" y="2412"/>
                </a:cubicBezTo>
                <a:cubicBezTo>
                  <a:pt x="26077" y="3696"/>
                  <a:pt x="24793" y="5070"/>
                  <a:pt x="23312" y="6248"/>
                </a:cubicBezTo>
                <a:cubicBezTo>
                  <a:pt x="22344" y="7006"/>
                  <a:pt x="21310" y="7376"/>
                  <a:pt x="20184" y="7376"/>
                </a:cubicBezTo>
                <a:cubicBezTo>
                  <a:pt x="19773" y="7376"/>
                  <a:pt x="19350" y="7327"/>
                  <a:pt x="18914" y="7229"/>
                </a:cubicBezTo>
                <a:cubicBezTo>
                  <a:pt x="17120" y="6828"/>
                  <a:pt x="15434" y="6105"/>
                  <a:pt x="13704" y="5516"/>
                </a:cubicBezTo>
                <a:cubicBezTo>
                  <a:pt x="12571" y="5133"/>
                  <a:pt x="11447" y="4749"/>
                  <a:pt x="10242" y="4687"/>
                </a:cubicBezTo>
                <a:cubicBezTo>
                  <a:pt x="10166" y="4683"/>
                  <a:pt x="10091" y="4681"/>
                  <a:pt x="10017" y="4681"/>
                </a:cubicBezTo>
                <a:cubicBezTo>
                  <a:pt x="8419" y="4681"/>
                  <a:pt x="7531" y="5601"/>
                  <a:pt x="7539" y="7256"/>
                </a:cubicBezTo>
                <a:cubicBezTo>
                  <a:pt x="7539" y="7720"/>
                  <a:pt x="7593" y="8193"/>
                  <a:pt x="7673" y="8656"/>
                </a:cubicBezTo>
                <a:cubicBezTo>
                  <a:pt x="8039" y="10610"/>
                  <a:pt x="8779" y="12457"/>
                  <a:pt x="9288" y="14366"/>
                </a:cubicBezTo>
                <a:cubicBezTo>
                  <a:pt x="9850" y="16453"/>
                  <a:pt x="9368" y="18122"/>
                  <a:pt x="7611" y="19397"/>
                </a:cubicBezTo>
                <a:cubicBezTo>
                  <a:pt x="6388" y="20289"/>
                  <a:pt x="5175" y="21190"/>
                  <a:pt x="3962" y="22083"/>
                </a:cubicBezTo>
                <a:cubicBezTo>
                  <a:pt x="2981" y="22805"/>
                  <a:pt x="1999" y="23528"/>
                  <a:pt x="1232" y="24482"/>
                </a:cubicBezTo>
                <a:cubicBezTo>
                  <a:pt x="1" y="26017"/>
                  <a:pt x="322" y="27408"/>
                  <a:pt x="2080" y="28292"/>
                </a:cubicBezTo>
                <a:cubicBezTo>
                  <a:pt x="3150" y="28827"/>
                  <a:pt x="4319" y="29077"/>
                  <a:pt x="5478" y="29326"/>
                </a:cubicBezTo>
                <a:cubicBezTo>
                  <a:pt x="7227" y="29692"/>
                  <a:pt x="8984" y="29951"/>
                  <a:pt x="10697" y="30486"/>
                </a:cubicBezTo>
                <a:cubicBezTo>
                  <a:pt x="12125" y="30941"/>
                  <a:pt x="13026" y="31842"/>
                  <a:pt x="13365" y="33305"/>
                </a:cubicBezTo>
                <a:cubicBezTo>
                  <a:pt x="13534" y="34072"/>
                  <a:pt x="13686" y="34848"/>
                  <a:pt x="13811" y="35634"/>
                </a:cubicBezTo>
                <a:cubicBezTo>
                  <a:pt x="14096" y="37462"/>
                  <a:pt x="14132" y="39345"/>
                  <a:pt x="14810" y="41093"/>
                </a:cubicBezTo>
                <a:cubicBezTo>
                  <a:pt x="15285" y="42324"/>
                  <a:pt x="16046" y="42952"/>
                  <a:pt x="17013" y="42952"/>
                </a:cubicBezTo>
                <a:cubicBezTo>
                  <a:pt x="17497" y="42952"/>
                  <a:pt x="18033" y="42794"/>
                  <a:pt x="18610" y="42476"/>
                </a:cubicBezTo>
                <a:cubicBezTo>
                  <a:pt x="19083" y="42217"/>
                  <a:pt x="19520" y="41878"/>
                  <a:pt x="19948" y="41548"/>
                </a:cubicBezTo>
                <a:cubicBezTo>
                  <a:pt x="20903" y="40799"/>
                  <a:pt x="21742" y="39907"/>
                  <a:pt x="22607" y="39068"/>
                </a:cubicBezTo>
                <a:cubicBezTo>
                  <a:pt x="23570" y="38131"/>
                  <a:pt x="24516" y="37186"/>
                  <a:pt x="25622" y="36427"/>
                </a:cubicBezTo>
                <a:cubicBezTo>
                  <a:pt x="26383" y="35915"/>
                  <a:pt x="27192" y="35533"/>
                  <a:pt x="28137" y="35533"/>
                </a:cubicBezTo>
                <a:cubicBezTo>
                  <a:pt x="28179" y="35533"/>
                  <a:pt x="28221" y="35534"/>
                  <a:pt x="28263" y="35535"/>
                </a:cubicBezTo>
                <a:cubicBezTo>
                  <a:pt x="28629" y="35580"/>
                  <a:pt x="28994" y="35607"/>
                  <a:pt x="29360" y="35678"/>
                </a:cubicBezTo>
                <a:cubicBezTo>
                  <a:pt x="31251" y="36017"/>
                  <a:pt x="33000" y="36802"/>
                  <a:pt x="34802" y="37409"/>
                </a:cubicBezTo>
                <a:cubicBezTo>
                  <a:pt x="36006" y="37816"/>
                  <a:pt x="37211" y="38249"/>
                  <a:pt x="38505" y="38249"/>
                </a:cubicBezTo>
                <a:cubicBezTo>
                  <a:pt x="38543" y="38249"/>
                  <a:pt x="38582" y="38248"/>
                  <a:pt x="38620" y="38247"/>
                </a:cubicBezTo>
                <a:cubicBezTo>
                  <a:pt x="40092" y="38221"/>
                  <a:pt x="40957" y="37364"/>
                  <a:pt x="41020" y="35883"/>
                </a:cubicBezTo>
                <a:cubicBezTo>
                  <a:pt x="41056" y="34982"/>
                  <a:pt x="40859" y="34117"/>
                  <a:pt x="40636" y="33252"/>
                </a:cubicBezTo>
                <a:cubicBezTo>
                  <a:pt x="40172" y="31503"/>
                  <a:pt x="39521" y="29817"/>
                  <a:pt x="39155" y="28042"/>
                </a:cubicBezTo>
                <a:cubicBezTo>
                  <a:pt x="38808" y="26391"/>
                  <a:pt x="39200" y="25035"/>
                  <a:pt x="40511" y="23911"/>
                </a:cubicBezTo>
                <a:cubicBezTo>
                  <a:pt x="41778" y="22832"/>
                  <a:pt x="43152" y="21913"/>
                  <a:pt x="44490" y="20932"/>
                </a:cubicBezTo>
                <a:cubicBezTo>
                  <a:pt x="45445" y="20227"/>
                  <a:pt x="46408" y="19522"/>
                  <a:pt x="47184" y="18612"/>
                </a:cubicBezTo>
                <a:cubicBezTo>
                  <a:pt x="48576" y="16989"/>
                  <a:pt x="48273" y="15526"/>
                  <a:pt x="46364" y="14607"/>
                </a:cubicBezTo>
                <a:cubicBezTo>
                  <a:pt x="45257" y="14071"/>
                  <a:pt x="44071" y="13831"/>
                  <a:pt x="42884" y="13581"/>
                </a:cubicBezTo>
                <a:cubicBezTo>
                  <a:pt x="41279" y="13251"/>
                  <a:pt x="39673" y="12983"/>
                  <a:pt x="38094" y="12546"/>
                </a:cubicBezTo>
                <a:cubicBezTo>
                  <a:pt x="36417" y="12073"/>
                  <a:pt x="35418" y="11012"/>
                  <a:pt x="35096" y="9317"/>
                </a:cubicBezTo>
                <a:cubicBezTo>
                  <a:pt x="34909" y="8344"/>
                  <a:pt x="34757" y="7372"/>
                  <a:pt x="34615" y="6390"/>
                </a:cubicBezTo>
                <a:cubicBezTo>
                  <a:pt x="34392" y="4847"/>
                  <a:pt x="34311" y="3277"/>
                  <a:pt x="33723" y="1814"/>
                </a:cubicBezTo>
                <a:cubicBezTo>
                  <a:pt x="33238" y="613"/>
                  <a:pt x="32474" y="0"/>
                  <a:pt x="31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10800000">
            <a:off x="-405925" y="-1345700"/>
            <a:ext cx="2339100" cy="23388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6"/>
          <p:cNvGrpSpPr/>
          <p:nvPr/>
        </p:nvGrpSpPr>
        <p:grpSpPr>
          <a:xfrm flipH="1" rot="-5400000">
            <a:off x="3748313" y="2813984"/>
            <a:ext cx="1647389" cy="3314198"/>
            <a:chOff x="450425" y="1993800"/>
            <a:chExt cx="1187650" cy="2389300"/>
          </a:xfrm>
        </p:grpSpPr>
        <p:sp>
          <p:nvSpPr>
            <p:cNvPr id="163" name="Google Shape;163;p16"/>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6"/>
          <p:cNvSpPr/>
          <p:nvPr/>
        </p:nvSpPr>
        <p:spPr>
          <a:xfrm>
            <a:off x="243675" y="4153011"/>
            <a:ext cx="1039901" cy="636149"/>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7127425" y="172725"/>
            <a:ext cx="1216883" cy="733344"/>
          </a:xfrm>
          <a:custGeom>
            <a:rect b="b" l="l" r="r" t="t"/>
            <a:pathLst>
              <a:path extrusionOk="0" h="18313" w="30386">
                <a:moveTo>
                  <a:pt x="26558" y="2004"/>
                </a:moveTo>
                <a:lnTo>
                  <a:pt x="26558" y="2004"/>
                </a:lnTo>
                <a:cubicBezTo>
                  <a:pt x="26665" y="2905"/>
                  <a:pt x="25916" y="4404"/>
                  <a:pt x="24926" y="5261"/>
                </a:cubicBezTo>
                <a:cubicBezTo>
                  <a:pt x="25398" y="4154"/>
                  <a:pt x="25862" y="3057"/>
                  <a:pt x="26558" y="2004"/>
                </a:cubicBezTo>
                <a:close/>
                <a:moveTo>
                  <a:pt x="26428" y="0"/>
                </a:moveTo>
                <a:cubicBezTo>
                  <a:pt x="26131" y="0"/>
                  <a:pt x="25882" y="190"/>
                  <a:pt x="25639" y="586"/>
                </a:cubicBezTo>
                <a:cubicBezTo>
                  <a:pt x="24301" y="2763"/>
                  <a:pt x="23213" y="5064"/>
                  <a:pt x="22481" y="7518"/>
                </a:cubicBezTo>
                <a:cubicBezTo>
                  <a:pt x="22231" y="8329"/>
                  <a:pt x="21875" y="8981"/>
                  <a:pt x="21188" y="9516"/>
                </a:cubicBezTo>
                <a:cubicBezTo>
                  <a:pt x="20376" y="10158"/>
                  <a:pt x="19564" y="10809"/>
                  <a:pt x="18690" y="11371"/>
                </a:cubicBezTo>
                <a:cubicBezTo>
                  <a:pt x="17129" y="12380"/>
                  <a:pt x="15523" y="13307"/>
                  <a:pt x="13685" y="13736"/>
                </a:cubicBezTo>
                <a:cubicBezTo>
                  <a:pt x="13359" y="13812"/>
                  <a:pt x="13051" y="13849"/>
                  <a:pt x="12766" y="13849"/>
                </a:cubicBezTo>
                <a:cubicBezTo>
                  <a:pt x="11922" y="13849"/>
                  <a:pt x="11271" y="13522"/>
                  <a:pt x="10884" y="12915"/>
                </a:cubicBezTo>
                <a:cubicBezTo>
                  <a:pt x="10259" y="11933"/>
                  <a:pt x="10206" y="10060"/>
                  <a:pt x="10768" y="9248"/>
                </a:cubicBezTo>
                <a:cubicBezTo>
                  <a:pt x="11455" y="8240"/>
                  <a:pt x="12088" y="7205"/>
                  <a:pt x="12365" y="6001"/>
                </a:cubicBezTo>
                <a:cubicBezTo>
                  <a:pt x="12579" y="5091"/>
                  <a:pt x="12490" y="4217"/>
                  <a:pt x="11660" y="3601"/>
                </a:cubicBezTo>
                <a:cubicBezTo>
                  <a:pt x="11420" y="3426"/>
                  <a:pt x="11194" y="3341"/>
                  <a:pt x="10990" y="3341"/>
                </a:cubicBezTo>
                <a:cubicBezTo>
                  <a:pt x="10633" y="3341"/>
                  <a:pt x="10347" y="3604"/>
                  <a:pt x="10188" y="4110"/>
                </a:cubicBezTo>
                <a:cubicBezTo>
                  <a:pt x="9769" y="5430"/>
                  <a:pt x="9385" y="6759"/>
                  <a:pt x="9216" y="8142"/>
                </a:cubicBezTo>
                <a:cubicBezTo>
                  <a:pt x="9126" y="8793"/>
                  <a:pt x="8877" y="9311"/>
                  <a:pt x="8404" y="9748"/>
                </a:cubicBezTo>
                <a:cubicBezTo>
                  <a:pt x="8020" y="10096"/>
                  <a:pt x="7646" y="10462"/>
                  <a:pt x="7253" y="10792"/>
                </a:cubicBezTo>
                <a:cubicBezTo>
                  <a:pt x="5308" y="12433"/>
                  <a:pt x="3078" y="13620"/>
                  <a:pt x="830" y="14770"/>
                </a:cubicBezTo>
                <a:cubicBezTo>
                  <a:pt x="419" y="14984"/>
                  <a:pt x="0" y="15225"/>
                  <a:pt x="259" y="15796"/>
                </a:cubicBezTo>
                <a:cubicBezTo>
                  <a:pt x="422" y="16137"/>
                  <a:pt x="659" y="16272"/>
                  <a:pt x="926" y="16272"/>
                </a:cubicBezTo>
                <a:cubicBezTo>
                  <a:pt x="1113" y="16272"/>
                  <a:pt x="1315" y="16206"/>
                  <a:pt x="1517" y="16100"/>
                </a:cubicBezTo>
                <a:cubicBezTo>
                  <a:pt x="3140" y="15252"/>
                  <a:pt x="4773" y="14422"/>
                  <a:pt x="6281" y="13370"/>
                </a:cubicBezTo>
                <a:cubicBezTo>
                  <a:pt x="7146" y="12772"/>
                  <a:pt x="7976" y="12121"/>
                  <a:pt x="8894" y="11452"/>
                </a:cubicBezTo>
                <a:cubicBezTo>
                  <a:pt x="9046" y="12255"/>
                  <a:pt x="9180" y="13013"/>
                  <a:pt x="9581" y="13682"/>
                </a:cubicBezTo>
                <a:cubicBezTo>
                  <a:pt x="10233" y="14771"/>
                  <a:pt x="11354" y="15353"/>
                  <a:pt x="12721" y="15353"/>
                </a:cubicBezTo>
                <a:cubicBezTo>
                  <a:pt x="13113" y="15353"/>
                  <a:pt x="13526" y="15305"/>
                  <a:pt x="13953" y="15207"/>
                </a:cubicBezTo>
                <a:cubicBezTo>
                  <a:pt x="15942" y="14761"/>
                  <a:pt x="17700" y="13816"/>
                  <a:pt x="19377" y="12701"/>
                </a:cubicBezTo>
                <a:cubicBezTo>
                  <a:pt x="20010" y="12281"/>
                  <a:pt x="20626" y="11853"/>
                  <a:pt x="21259" y="11416"/>
                </a:cubicBezTo>
                <a:cubicBezTo>
                  <a:pt x="21437" y="11746"/>
                  <a:pt x="21339" y="11987"/>
                  <a:pt x="21304" y="12219"/>
                </a:cubicBezTo>
                <a:cubicBezTo>
                  <a:pt x="21170" y="13102"/>
                  <a:pt x="21107" y="14003"/>
                  <a:pt x="21223" y="14886"/>
                </a:cubicBezTo>
                <a:cubicBezTo>
                  <a:pt x="21512" y="17187"/>
                  <a:pt x="22809" y="18312"/>
                  <a:pt x="24583" y="18312"/>
                </a:cubicBezTo>
                <a:cubicBezTo>
                  <a:pt x="25169" y="18312"/>
                  <a:pt x="25807" y="18190"/>
                  <a:pt x="26478" y="17946"/>
                </a:cubicBezTo>
                <a:cubicBezTo>
                  <a:pt x="28075" y="17366"/>
                  <a:pt x="28958" y="15957"/>
                  <a:pt x="29859" y="14610"/>
                </a:cubicBezTo>
                <a:cubicBezTo>
                  <a:pt x="30153" y="14173"/>
                  <a:pt x="30385" y="13691"/>
                  <a:pt x="29832" y="13325"/>
                </a:cubicBezTo>
                <a:cubicBezTo>
                  <a:pt x="29673" y="13219"/>
                  <a:pt x="29529" y="13173"/>
                  <a:pt x="29398" y="13173"/>
                </a:cubicBezTo>
                <a:cubicBezTo>
                  <a:pt x="29085" y="13173"/>
                  <a:pt x="28841" y="13432"/>
                  <a:pt x="28628" y="13771"/>
                </a:cubicBezTo>
                <a:cubicBezTo>
                  <a:pt x="27994" y="14770"/>
                  <a:pt x="27343" y="15778"/>
                  <a:pt x="26291" y="16421"/>
                </a:cubicBezTo>
                <a:cubicBezTo>
                  <a:pt x="25727" y="16764"/>
                  <a:pt x="25187" y="16927"/>
                  <a:pt x="24703" y="16927"/>
                </a:cubicBezTo>
                <a:cubicBezTo>
                  <a:pt x="23579" y="16927"/>
                  <a:pt x="22764" y="16046"/>
                  <a:pt x="22695" y="14512"/>
                </a:cubicBezTo>
                <a:cubicBezTo>
                  <a:pt x="22615" y="12861"/>
                  <a:pt x="23061" y="11273"/>
                  <a:pt x="23382" y="9676"/>
                </a:cubicBezTo>
                <a:cubicBezTo>
                  <a:pt x="23436" y="9445"/>
                  <a:pt x="23596" y="9302"/>
                  <a:pt x="23757" y="9141"/>
                </a:cubicBezTo>
                <a:cubicBezTo>
                  <a:pt x="24917" y="7946"/>
                  <a:pt x="25943" y="6652"/>
                  <a:pt x="26888" y="5287"/>
                </a:cubicBezTo>
                <a:cubicBezTo>
                  <a:pt x="27361" y="4592"/>
                  <a:pt x="27798" y="3869"/>
                  <a:pt x="28012" y="3039"/>
                </a:cubicBezTo>
                <a:cubicBezTo>
                  <a:pt x="28307" y="1897"/>
                  <a:pt x="27968" y="827"/>
                  <a:pt x="27120" y="265"/>
                </a:cubicBezTo>
                <a:cubicBezTo>
                  <a:pt x="26858" y="90"/>
                  <a:pt x="26632" y="0"/>
                  <a:pt x="26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173" name="Shape 173"/>
        <p:cNvGrpSpPr/>
        <p:nvPr/>
      </p:nvGrpSpPr>
      <p:grpSpPr>
        <a:xfrm>
          <a:off x="0" y="0"/>
          <a:ext cx="0" cy="0"/>
          <a:chOff x="0" y="0"/>
          <a:chExt cx="0" cy="0"/>
        </a:xfrm>
      </p:grpSpPr>
      <p:sp>
        <p:nvSpPr>
          <p:cNvPr id="174" name="Google Shape;174;p17"/>
          <p:cNvSpPr/>
          <p:nvPr/>
        </p:nvSpPr>
        <p:spPr>
          <a:xfrm rot="10800000">
            <a:off x="-920300" y="-1568675"/>
            <a:ext cx="2339100" cy="23388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7929575" y="2488"/>
            <a:ext cx="1214425" cy="1073825"/>
          </a:xfrm>
          <a:custGeom>
            <a:rect b="b" l="l" r="r" t="t"/>
            <a:pathLst>
              <a:path extrusionOk="0" h="42953" w="48577">
                <a:moveTo>
                  <a:pt x="31513" y="0"/>
                </a:moveTo>
                <a:cubicBezTo>
                  <a:pt x="31039" y="0"/>
                  <a:pt x="30517" y="149"/>
                  <a:pt x="29958" y="449"/>
                </a:cubicBezTo>
                <a:cubicBezTo>
                  <a:pt x="29012" y="958"/>
                  <a:pt x="28227" y="1680"/>
                  <a:pt x="27451" y="2412"/>
                </a:cubicBezTo>
                <a:cubicBezTo>
                  <a:pt x="26077" y="3696"/>
                  <a:pt x="24793" y="5070"/>
                  <a:pt x="23312" y="6248"/>
                </a:cubicBezTo>
                <a:cubicBezTo>
                  <a:pt x="22344" y="7006"/>
                  <a:pt x="21310" y="7376"/>
                  <a:pt x="20184" y="7376"/>
                </a:cubicBezTo>
                <a:cubicBezTo>
                  <a:pt x="19773" y="7376"/>
                  <a:pt x="19350" y="7327"/>
                  <a:pt x="18914" y="7229"/>
                </a:cubicBezTo>
                <a:cubicBezTo>
                  <a:pt x="17120" y="6828"/>
                  <a:pt x="15434" y="6105"/>
                  <a:pt x="13704" y="5516"/>
                </a:cubicBezTo>
                <a:cubicBezTo>
                  <a:pt x="12571" y="5133"/>
                  <a:pt x="11447" y="4749"/>
                  <a:pt x="10242" y="4687"/>
                </a:cubicBezTo>
                <a:cubicBezTo>
                  <a:pt x="10166" y="4683"/>
                  <a:pt x="10091" y="4681"/>
                  <a:pt x="10017" y="4681"/>
                </a:cubicBezTo>
                <a:cubicBezTo>
                  <a:pt x="8419" y="4681"/>
                  <a:pt x="7531" y="5601"/>
                  <a:pt x="7539" y="7256"/>
                </a:cubicBezTo>
                <a:cubicBezTo>
                  <a:pt x="7539" y="7720"/>
                  <a:pt x="7593" y="8193"/>
                  <a:pt x="7673" y="8656"/>
                </a:cubicBezTo>
                <a:cubicBezTo>
                  <a:pt x="8039" y="10610"/>
                  <a:pt x="8779" y="12457"/>
                  <a:pt x="9288" y="14366"/>
                </a:cubicBezTo>
                <a:cubicBezTo>
                  <a:pt x="9850" y="16453"/>
                  <a:pt x="9368" y="18122"/>
                  <a:pt x="7611" y="19397"/>
                </a:cubicBezTo>
                <a:cubicBezTo>
                  <a:pt x="6388" y="20289"/>
                  <a:pt x="5175" y="21190"/>
                  <a:pt x="3962" y="22083"/>
                </a:cubicBezTo>
                <a:cubicBezTo>
                  <a:pt x="2981" y="22805"/>
                  <a:pt x="1999" y="23528"/>
                  <a:pt x="1232" y="24482"/>
                </a:cubicBezTo>
                <a:cubicBezTo>
                  <a:pt x="1" y="26017"/>
                  <a:pt x="322" y="27408"/>
                  <a:pt x="2080" y="28292"/>
                </a:cubicBezTo>
                <a:cubicBezTo>
                  <a:pt x="3150" y="28827"/>
                  <a:pt x="4319" y="29077"/>
                  <a:pt x="5478" y="29326"/>
                </a:cubicBezTo>
                <a:cubicBezTo>
                  <a:pt x="7227" y="29692"/>
                  <a:pt x="8984" y="29951"/>
                  <a:pt x="10697" y="30486"/>
                </a:cubicBezTo>
                <a:cubicBezTo>
                  <a:pt x="12125" y="30941"/>
                  <a:pt x="13026" y="31842"/>
                  <a:pt x="13365" y="33305"/>
                </a:cubicBezTo>
                <a:cubicBezTo>
                  <a:pt x="13534" y="34072"/>
                  <a:pt x="13686" y="34848"/>
                  <a:pt x="13811" y="35634"/>
                </a:cubicBezTo>
                <a:cubicBezTo>
                  <a:pt x="14096" y="37462"/>
                  <a:pt x="14132" y="39345"/>
                  <a:pt x="14810" y="41093"/>
                </a:cubicBezTo>
                <a:cubicBezTo>
                  <a:pt x="15285" y="42324"/>
                  <a:pt x="16046" y="42952"/>
                  <a:pt x="17013" y="42952"/>
                </a:cubicBezTo>
                <a:cubicBezTo>
                  <a:pt x="17497" y="42952"/>
                  <a:pt x="18033" y="42794"/>
                  <a:pt x="18610" y="42476"/>
                </a:cubicBezTo>
                <a:cubicBezTo>
                  <a:pt x="19083" y="42217"/>
                  <a:pt x="19520" y="41878"/>
                  <a:pt x="19948" y="41548"/>
                </a:cubicBezTo>
                <a:cubicBezTo>
                  <a:pt x="20903" y="40799"/>
                  <a:pt x="21742" y="39907"/>
                  <a:pt x="22607" y="39068"/>
                </a:cubicBezTo>
                <a:cubicBezTo>
                  <a:pt x="23570" y="38131"/>
                  <a:pt x="24516" y="37186"/>
                  <a:pt x="25622" y="36427"/>
                </a:cubicBezTo>
                <a:cubicBezTo>
                  <a:pt x="26383" y="35915"/>
                  <a:pt x="27192" y="35533"/>
                  <a:pt x="28137" y="35533"/>
                </a:cubicBezTo>
                <a:cubicBezTo>
                  <a:pt x="28179" y="35533"/>
                  <a:pt x="28221" y="35534"/>
                  <a:pt x="28263" y="35535"/>
                </a:cubicBezTo>
                <a:cubicBezTo>
                  <a:pt x="28629" y="35580"/>
                  <a:pt x="28994" y="35607"/>
                  <a:pt x="29360" y="35678"/>
                </a:cubicBezTo>
                <a:cubicBezTo>
                  <a:pt x="31251" y="36017"/>
                  <a:pt x="33000" y="36802"/>
                  <a:pt x="34802" y="37409"/>
                </a:cubicBezTo>
                <a:cubicBezTo>
                  <a:pt x="36006" y="37816"/>
                  <a:pt x="37211" y="38249"/>
                  <a:pt x="38505" y="38249"/>
                </a:cubicBezTo>
                <a:cubicBezTo>
                  <a:pt x="38543" y="38249"/>
                  <a:pt x="38582" y="38248"/>
                  <a:pt x="38620" y="38247"/>
                </a:cubicBezTo>
                <a:cubicBezTo>
                  <a:pt x="40092" y="38221"/>
                  <a:pt x="40957" y="37364"/>
                  <a:pt x="41020" y="35883"/>
                </a:cubicBezTo>
                <a:cubicBezTo>
                  <a:pt x="41056" y="34982"/>
                  <a:pt x="40859" y="34117"/>
                  <a:pt x="40636" y="33252"/>
                </a:cubicBezTo>
                <a:cubicBezTo>
                  <a:pt x="40172" y="31503"/>
                  <a:pt x="39521" y="29817"/>
                  <a:pt x="39155" y="28042"/>
                </a:cubicBezTo>
                <a:cubicBezTo>
                  <a:pt x="38808" y="26391"/>
                  <a:pt x="39200" y="25035"/>
                  <a:pt x="40511" y="23911"/>
                </a:cubicBezTo>
                <a:cubicBezTo>
                  <a:pt x="41778" y="22832"/>
                  <a:pt x="43152" y="21913"/>
                  <a:pt x="44490" y="20932"/>
                </a:cubicBezTo>
                <a:cubicBezTo>
                  <a:pt x="45445" y="20227"/>
                  <a:pt x="46408" y="19522"/>
                  <a:pt x="47184" y="18612"/>
                </a:cubicBezTo>
                <a:cubicBezTo>
                  <a:pt x="48576" y="16989"/>
                  <a:pt x="48273" y="15526"/>
                  <a:pt x="46364" y="14607"/>
                </a:cubicBezTo>
                <a:cubicBezTo>
                  <a:pt x="45257" y="14071"/>
                  <a:pt x="44071" y="13831"/>
                  <a:pt x="42884" y="13581"/>
                </a:cubicBezTo>
                <a:cubicBezTo>
                  <a:pt x="41279" y="13251"/>
                  <a:pt x="39673" y="12983"/>
                  <a:pt x="38094" y="12546"/>
                </a:cubicBezTo>
                <a:cubicBezTo>
                  <a:pt x="36417" y="12073"/>
                  <a:pt x="35418" y="11012"/>
                  <a:pt x="35096" y="9317"/>
                </a:cubicBezTo>
                <a:cubicBezTo>
                  <a:pt x="34909" y="8344"/>
                  <a:pt x="34757" y="7372"/>
                  <a:pt x="34615" y="6390"/>
                </a:cubicBezTo>
                <a:cubicBezTo>
                  <a:pt x="34392" y="4847"/>
                  <a:pt x="34311" y="3277"/>
                  <a:pt x="33723" y="1814"/>
                </a:cubicBezTo>
                <a:cubicBezTo>
                  <a:pt x="33238" y="613"/>
                  <a:pt x="32474" y="0"/>
                  <a:pt x="31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8424000" y="665250"/>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7"/>
          <p:cNvGrpSpPr/>
          <p:nvPr/>
        </p:nvGrpSpPr>
        <p:grpSpPr>
          <a:xfrm rot="5400000">
            <a:off x="542467" y="3394329"/>
            <a:ext cx="1641570" cy="3302490"/>
            <a:chOff x="450425" y="1993800"/>
            <a:chExt cx="1187650" cy="2389300"/>
          </a:xfrm>
        </p:grpSpPr>
        <p:sp>
          <p:nvSpPr>
            <p:cNvPr id="178" name="Google Shape;178;p17"/>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7"/>
          <p:cNvSpPr txBox="1"/>
          <p:nvPr>
            <p:ph idx="1" type="body"/>
          </p:nvPr>
        </p:nvSpPr>
        <p:spPr>
          <a:xfrm>
            <a:off x="713100" y="2190775"/>
            <a:ext cx="3858900" cy="2376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87" name="Google Shape;187;p17"/>
          <p:cNvSpPr txBox="1"/>
          <p:nvPr>
            <p:ph idx="2" type="body"/>
          </p:nvPr>
        </p:nvSpPr>
        <p:spPr>
          <a:xfrm>
            <a:off x="4572000" y="2190750"/>
            <a:ext cx="3858900" cy="23766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Font typeface="Bellota Text"/>
              <a:buChar char="●"/>
              <a:defRPr b="1" sz="2300">
                <a:solidFill>
                  <a:schemeClr val="dk1"/>
                </a:solidFill>
                <a:latin typeface="Bellota Text"/>
                <a:ea typeface="Bellota Text"/>
                <a:cs typeface="Bellota Text"/>
                <a:sym typeface="Bellota Text"/>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88" name="Google Shape;18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9" name="Shape 189"/>
        <p:cNvGrpSpPr/>
        <p:nvPr/>
      </p:nvGrpSpPr>
      <p:grpSpPr>
        <a:xfrm>
          <a:off x="0" y="0"/>
          <a:ext cx="0" cy="0"/>
          <a:chOff x="0" y="0"/>
          <a:chExt cx="0" cy="0"/>
        </a:xfrm>
      </p:grpSpPr>
      <p:sp>
        <p:nvSpPr>
          <p:cNvPr id="190" name="Google Shape;190;p18"/>
          <p:cNvSpPr/>
          <p:nvPr/>
        </p:nvSpPr>
        <p:spPr>
          <a:xfrm>
            <a:off x="-209475" y="159925"/>
            <a:ext cx="1063537" cy="650608"/>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rgbClr val="FF5B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rot="-4656692">
            <a:off x="-427033" y="827439"/>
            <a:ext cx="1303122" cy="428291"/>
          </a:xfrm>
          <a:custGeom>
            <a:rect b="b" l="l" r="r" t="t"/>
            <a:pathLst>
              <a:path extrusionOk="0" h="19739" w="60058">
                <a:moveTo>
                  <a:pt x="12999" y="10108"/>
                </a:moveTo>
                <a:lnTo>
                  <a:pt x="12999" y="10108"/>
                </a:lnTo>
                <a:cubicBezTo>
                  <a:pt x="13498" y="12169"/>
                  <a:pt x="13721" y="14203"/>
                  <a:pt x="12954" y="16228"/>
                </a:cubicBezTo>
                <a:cubicBezTo>
                  <a:pt x="12785" y="16676"/>
                  <a:pt x="12552" y="17196"/>
                  <a:pt x="11989" y="17196"/>
                </a:cubicBezTo>
                <a:cubicBezTo>
                  <a:pt x="11958" y="17196"/>
                  <a:pt x="11925" y="17195"/>
                  <a:pt x="11892" y="17191"/>
                </a:cubicBezTo>
                <a:cubicBezTo>
                  <a:pt x="11205" y="17138"/>
                  <a:pt x="10893" y="16603"/>
                  <a:pt x="10750" y="15996"/>
                </a:cubicBezTo>
                <a:cubicBezTo>
                  <a:pt x="10679" y="15711"/>
                  <a:pt x="10670" y="15398"/>
                  <a:pt x="10706" y="15113"/>
                </a:cubicBezTo>
                <a:cubicBezTo>
                  <a:pt x="10982" y="13230"/>
                  <a:pt x="11848" y="11625"/>
                  <a:pt x="12999" y="10108"/>
                </a:cubicBezTo>
                <a:close/>
                <a:moveTo>
                  <a:pt x="33834" y="6610"/>
                </a:moveTo>
                <a:cubicBezTo>
                  <a:pt x="33979" y="6610"/>
                  <a:pt x="34070" y="6768"/>
                  <a:pt x="34141" y="7004"/>
                </a:cubicBezTo>
                <a:cubicBezTo>
                  <a:pt x="34525" y="8217"/>
                  <a:pt x="34695" y="9457"/>
                  <a:pt x="34659" y="10733"/>
                </a:cubicBezTo>
                <a:cubicBezTo>
                  <a:pt x="34579" y="12535"/>
                  <a:pt x="34480" y="14337"/>
                  <a:pt x="33455" y="15925"/>
                </a:cubicBezTo>
                <a:cubicBezTo>
                  <a:pt x="33026" y="16603"/>
                  <a:pt x="32438" y="17066"/>
                  <a:pt x="31697" y="17334"/>
                </a:cubicBezTo>
                <a:cubicBezTo>
                  <a:pt x="31374" y="17451"/>
                  <a:pt x="31060" y="17507"/>
                  <a:pt x="30766" y="17507"/>
                </a:cubicBezTo>
                <a:cubicBezTo>
                  <a:pt x="29622" y="17507"/>
                  <a:pt x="28762" y="16669"/>
                  <a:pt x="28691" y="15336"/>
                </a:cubicBezTo>
                <a:cubicBezTo>
                  <a:pt x="28628" y="14131"/>
                  <a:pt x="29074" y="13043"/>
                  <a:pt x="29592" y="12008"/>
                </a:cubicBezTo>
                <a:cubicBezTo>
                  <a:pt x="30582" y="10055"/>
                  <a:pt x="31947" y="8369"/>
                  <a:pt x="33490" y="6816"/>
                </a:cubicBezTo>
                <a:cubicBezTo>
                  <a:pt x="33631" y="6672"/>
                  <a:pt x="33743" y="6610"/>
                  <a:pt x="33834" y="6610"/>
                </a:cubicBezTo>
                <a:close/>
                <a:moveTo>
                  <a:pt x="26947" y="0"/>
                </a:moveTo>
                <a:cubicBezTo>
                  <a:pt x="22117" y="0"/>
                  <a:pt x="17996" y="1850"/>
                  <a:pt x="14381" y="4979"/>
                </a:cubicBezTo>
                <a:cubicBezTo>
                  <a:pt x="14054" y="5263"/>
                  <a:pt x="13885" y="5415"/>
                  <a:pt x="13741" y="5415"/>
                </a:cubicBezTo>
                <a:cubicBezTo>
                  <a:pt x="13583" y="5415"/>
                  <a:pt x="13457" y="5232"/>
                  <a:pt x="13186" y="4845"/>
                </a:cubicBezTo>
                <a:cubicBezTo>
                  <a:pt x="11748" y="2809"/>
                  <a:pt x="9991" y="1763"/>
                  <a:pt x="7957" y="1763"/>
                </a:cubicBezTo>
                <a:cubicBezTo>
                  <a:pt x="7051" y="1763"/>
                  <a:pt x="6089" y="1971"/>
                  <a:pt x="5077" y="2391"/>
                </a:cubicBezTo>
                <a:cubicBezTo>
                  <a:pt x="2855" y="3310"/>
                  <a:pt x="1428" y="5130"/>
                  <a:pt x="224" y="7137"/>
                </a:cubicBezTo>
                <a:cubicBezTo>
                  <a:pt x="1" y="7512"/>
                  <a:pt x="108" y="7905"/>
                  <a:pt x="411" y="8226"/>
                </a:cubicBezTo>
                <a:cubicBezTo>
                  <a:pt x="662" y="8498"/>
                  <a:pt x="976" y="8635"/>
                  <a:pt x="1290" y="8635"/>
                </a:cubicBezTo>
                <a:cubicBezTo>
                  <a:pt x="1644" y="8635"/>
                  <a:pt x="1997" y="8460"/>
                  <a:pt x="2258" y="8110"/>
                </a:cubicBezTo>
                <a:cubicBezTo>
                  <a:pt x="2873" y="7280"/>
                  <a:pt x="3426" y="6388"/>
                  <a:pt x="4193" y="5674"/>
                </a:cubicBezTo>
                <a:cubicBezTo>
                  <a:pt x="5190" y="4736"/>
                  <a:pt x="6323" y="4063"/>
                  <a:pt x="7705" y="4063"/>
                </a:cubicBezTo>
                <a:cubicBezTo>
                  <a:pt x="7820" y="4063"/>
                  <a:pt x="7937" y="4068"/>
                  <a:pt x="8056" y="4078"/>
                </a:cubicBezTo>
                <a:cubicBezTo>
                  <a:pt x="9983" y="4238"/>
                  <a:pt x="11027" y="5576"/>
                  <a:pt x="11910" y="7102"/>
                </a:cubicBezTo>
                <a:cubicBezTo>
                  <a:pt x="12080" y="7387"/>
                  <a:pt x="11901" y="7566"/>
                  <a:pt x="11759" y="7762"/>
                </a:cubicBezTo>
                <a:cubicBezTo>
                  <a:pt x="11188" y="8511"/>
                  <a:pt x="10661" y="9287"/>
                  <a:pt x="10197" y="10108"/>
                </a:cubicBezTo>
                <a:cubicBezTo>
                  <a:pt x="9198" y="11874"/>
                  <a:pt x="8342" y="13677"/>
                  <a:pt x="8458" y="15773"/>
                </a:cubicBezTo>
                <a:cubicBezTo>
                  <a:pt x="8538" y="17397"/>
                  <a:pt x="9716" y="19020"/>
                  <a:pt x="11089" y="19395"/>
                </a:cubicBezTo>
                <a:cubicBezTo>
                  <a:pt x="11383" y="19475"/>
                  <a:pt x="11673" y="19513"/>
                  <a:pt x="11956" y="19513"/>
                </a:cubicBezTo>
                <a:cubicBezTo>
                  <a:pt x="13479" y="19513"/>
                  <a:pt x="14790" y="18397"/>
                  <a:pt x="15265" y="16576"/>
                </a:cubicBezTo>
                <a:cubicBezTo>
                  <a:pt x="15960" y="13891"/>
                  <a:pt x="15844" y="11214"/>
                  <a:pt x="14997" y="8592"/>
                </a:cubicBezTo>
                <a:cubicBezTo>
                  <a:pt x="14783" y="7949"/>
                  <a:pt x="14872" y="7566"/>
                  <a:pt x="15354" y="7120"/>
                </a:cubicBezTo>
                <a:cubicBezTo>
                  <a:pt x="18467" y="4256"/>
                  <a:pt x="22062" y="2481"/>
                  <a:pt x="26327" y="2267"/>
                </a:cubicBezTo>
                <a:cubicBezTo>
                  <a:pt x="26527" y="2256"/>
                  <a:pt x="26727" y="2251"/>
                  <a:pt x="26925" y="2251"/>
                </a:cubicBezTo>
                <a:cubicBezTo>
                  <a:pt x="28774" y="2251"/>
                  <a:pt x="30524" y="2716"/>
                  <a:pt x="32063" y="3908"/>
                </a:cubicBezTo>
                <a:cubicBezTo>
                  <a:pt x="32571" y="4301"/>
                  <a:pt x="32553" y="4577"/>
                  <a:pt x="32099" y="5005"/>
                </a:cubicBezTo>
                <a:cubicBezTo>
                  <a:pt x="30867" y="6165"/>
                  <a:pt x="29797" y="7459"/>
                  <a:pt x="28842" y="8850"/>
                </a:cubicBezTo>
                <a:cubicBezTo>
                  <a:pt x="27665" y="10563"/>
                  <a:pt x="26746" y="12374"/>
                  <a:pt x="26496" y="14479"/>
                </a:cubicBezTo>
                <a:cubicBezTo>
                  <a:pt x="26132" y="17570"/>
                  <a:pt x="28014" y="19739"/>
                  <a:pt x="30709" y="19739"/>
                </a:cubicBezTo>
                <a:cubicBezTo>
                  <a:pt x="31250" y="19739"/>
                  <a:pt x="31824" y="19651"/>
                  <a:pt x="32420" y="19466"/>
                </a:cubicBezTo>
                <a:cubicBezTo>
                  <a:pt x="34391" y="18851"/>
                  <a:pt x="35533" y="17370"/>
                  <a:pt x="36149" y="15523"/>
                </a:cubicBezTo>
                <a:cubicBezTo>
                  <a:pt x="37273" y="12178"/>
                  <a:pt x="37299" y="8806"/>
                  <a:pt x="35997" y="5487"/>
                </a:cubicBezTo>
                <a:cubicBezTo>
                  <a:pt x="35819" y="5032"/>
                  <a:pt x="35917" y="4809"/>
                  <a:pt x="36300" y="4595"/>
                </a:cubicBezTo>
                <a:cubicBezTo>
                  <a:pt x="37610" y="3865"/>
                  <a:pt x="38983" y="3414"/>
                  <a:pt x="40456" y="3414"/>
                </a:cubicBezTo>
                <a:cubicBezTo>
                  <a:pt x="40730" y="3414"/>
                  <a:pt x="41007" y="3430"/>
                  <a:pt x="41287" y="3462"/>
                </a:cubicBezTo>
                <a:cubicBezTo>
                  <a:pt x="42822" y="3640"/>
                  <a:pt x="44294" y="4095"/>
                  <a:pt x="45730" y="4631"/>
                </a:cubicBezTo>
                <a:cubicBezTo>
                  <a:pt x="48976" y="5816"/>
                  <a:pt x="52249" y="6843"/>
                  <a:pt x="55886" y="6843"/>
                </a:cubicBezTo>
                <a:cubicBezTo>
                  <a:pt x="55918" y="6843"/>
                  <a:pt x="55949" y="6843"/>
                  <a:pt x="55980" y="6843"/>
                </a:cubicBezTo>
                <a:cubicBezTo>
                  <a:pt x="56089" y="6845"/>
                  <a:pt x="56199" y="6846"/>
                  <a:pt x="56312" y="6846"/>
                </a:cubicBezTo>
                <a:cubicBezTo>
                  <a:pt x="57104" y="6846"/>
                  <a:pt x="57985" y="6784"/>
                  <a:pt x="58853" y="6558"/>
                </a:cubicBezTo>
                <a:cubicBezTo>
                  <a:pt x="59798" y="6317"/>
                  <a:pt x="60057" y="5942"/>
                  <a:pt x="59879" y="5086"/>
                </a:cubicBezTo>
                <a:cubicBezTo>
                  <a:pt x="59770" y="4579"/>
                  <a:pt x="59397" y="4278"/>
                  <a:pt x="58836" y="4278"/>
                </a:cubicBezTo>
                <a:cubicBezTo>
                  <a:pt x="58705" y="4278"/>
                  <a:pt x="58565" y="4294"/>
                  <a:pt x="58416" y="4327"/>
                </a:cubicBezTo>
                <a:cubicBezTo>
                  <a:pt x="57533" y="4522"/>
                  <a:pt x="56655" y="4605"/>
                  <a:pt x="55780" y="4605"/>
                </a:cubicBezTo>
                <a:cubicBezTo>
                  <a:pt x="54295" y="4605"/>
                  <a:pt x="52821" y="4367"/>
                  <a:pt x="51350" y="4042"/>
                </a:cubicBezTo>
                <a:cubicBezTo>
                  <a:pt x="49048" y="3524"/>
                  <a:pt x="46890" y="2552"/>
                  <a:pt x="44642" y="1856"/>
                </a:cubicBezTo>
                <a:cubicBezTo>
                  <a:pt x="43251" y="1422"/>
                  <a:pt x="41878" y="1181"/>
                  <a:pt x="40528" y="1181"/>
                </a:cubicBezTo>
                <a:cubicBezTo>
                  <a:pt x="38628" y="1181"/>
                  <a:pt x="36774" y="1659"/>
                  <a:pt x="34980" y="2748"/>
                </a:cubicBezTo>
                <a:cubicBezTo>
                  <a:pt x="34826" y="2844"/>
                  <a:pt x="34694" y="2892"/>
                  <a:pt x="34569" y="2892"/>
                </a:cubicBezTo>
                <a:cubicBezTo>
                  <a:pt x="34404" y="2892"/>
                  <a:pt x="34252" y="2809"/>
                  <a:pt x="34079" y="2641"/>
                </a:cubicBezTo>
                <a:cubicBezTo>
                  <a:pt x="32116" y="804"/>
                  <a:pt x="29717" y="18"/>
                  <a:pt x="27085" y="1"/>
                </a:cubicBezTo>
                <a:cubicBezTo>
                  <a:pt x="27039" y="0"/>
                  <a:pt x="26993" y="0"/>
                  <a:pt x="26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8"/>
          <p:cNvGrpSpPr/>
          <p:nvPr/>
        </p:nvGrpSpPr>
        <p:grpSpPr>
          <a:xfrm>
            <a:off x="8299417" y="2110626"/>
            <a:ext cx="1163778" cy="2341275"/>
            <a:chOff x="450425" y="1993800"/>
            <a:chExt cx="1187650" cy="2389300"/>
          </a:xfrm>
        </p:grpSpPr>
        <p:sp>
          <p:nvSpPr>
            <p:cNvPr id="193" name="Google Shape;193;p18"/>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8"/>
          <p:cNvSpPr/>
          <p:nvPr/>
        </p:nvSpPr>
        <p:spPr>
          <a:xfrm flipH="1">
            <a:off x="981600" y="45754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559538" y="44519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flipH="1" rot="-2243435">
            <a:off x="8174032" y="-447772"/>
            <a:ext cx="1478266" cy="1133072"/>
          </a:xfrm>
          <a:custGeom>
            <a:rect b="b" l="l" r="r" t="t"/>
            <a:pathLst>
              <a:path extrusionOk="0" h="37308" w="48674">
                <a:moveTo>
                  <a:pt x="19216" y="13435"/>
                </a:moveTo>
                <a:lnTo>
                  <a:pt x="19243" y="13623"/>
                </a:lnTo>
                <a:lnTo>
                  <a:pt x="20287" y="13623"/>
                </a:lnTo>
                <a:cubicBezTo>
                  <a:pt x="21446" y="13640"/>
                  <a:pt x="21491" y="13640"/>
                  <a:pt x="21571" y="14809"/>
                </a:cubicBezTo>
                <a:cubicBezTo>
                  <a:pt x="21892" y="19323"/>
                  <a:pt x="20751" y="23409"/>
                  <a:pt x="17780" y="26870"/>
                </a:cubicBezTo>
                <a:cubicBezTo>
                  <a:pt x="15708" y="29286"/>
                  <a:pt x="12704" y="30585"/>
                  <a:pt x="9731" y="30585"/>
                </a:cubicBezTo>
                <a:cubicBezTo>
                  <a:pt x="8378" y="30585"/>
                  <a:pt x="7031" y="30316"/>
                  <a:pt x="5781" y="29761"/>
                </a:cubicBezTo>
                <a:cubicBezTo>
                  <a:pt x="3140" y="28592"/>
                  <a:pt x="1615" y="26335"/>
                  <a:pt x="1758" y="23739"/>
                </a:cubicBezTo>
                <a:cubicBezTo>
                  <a:pt x="1874" y="21768"/>
                  <a:pt x="2730" y="20135"/>
                  <a:pt x="4148" y="18788"/>
                </a:cubicBezTo>
                <a:cubicBezTo>
                  <a:pt x="6611" y="16451"/>
                  <a:pt x="9626" y="15148"/>
                  <a:pt x="12864" y="14417"/>
                </a:cubicBezTo>
                <a:cubicBezTo>
                  <a:pt x="14952" y="13953"/>
                  <a:pt x="17102" y="13756"/>
                  <a:pt x="19216" y="13435"/>
                </a:cubicBezTo>
                <a:close/>
                <a:moveTo>
                  <a:pt x="6789" y="0"/>
                </a:moveTo>
                <a:cubicBezTo>
                  <a:pt x="6718" y="348"/>
                  <a:pt x="6664" y="607"/>
                  <a:pt x="6611" y="883"/>
                </a:cubicBezTo>
                <a:cubicBezTo>
                  <a:pt x="9171" y="1669"/>
                  <a:pt x="11580" y="2686"/>
                  <a:pt x="13819" y="4077"/>
                </a:cubicBezTo>
                <a:cubicBezTo>
                  <a:pt x="16870" y="5977"/>
                  <a:pt x="19412" y="8341"/>
                  <a:pt x="20795" y="11758"/>
                </a:cubicBezTo>
                <a:cubicBezTo>
                  <a:pt x="20911" y="12044"/>
                  <a:pt x="20974" y="12347"/>
                  <a:pt x="21063" y="12623"/>
                </a:cubicBezTo>
                <a:cubicBezTo>
                  <a:pt x="20929" y="12686"/>
                  <a:pt x="20893" y="12722"/>
                  <a:pt x="20849" y="12731"/>
                </a:cubicBezTo>
                <a:cubicBezTo>
                  <a:pt x="20800" y="12735"/>
                  <a:pt x="20751" y="12737"/>
                  <a:pt x="20701" y="12737"/>
                </a:cubicBezTo>
                <a:cubicBezTo>
                  <a:pt x="20652" y="12737"/>
                  <a:pt x="20603" y="12735"/>
                  <a:pt x="20554" y="12731"/>
                </a:cubicBezTo>
                <a:cubicBezTo>
                  <a:pt x="20184" y="12718"/>
                  <a:pt x="19815" y="12711"/>
                  <a:pt x="19448" y="12711"/>
                </a:cubicBezTo>
                <a:cubicBezTo>
                  <a:pt x="15675" y="12711"/>
                  <a:pt x="12024" y="13386"/>
                  <a:pt x="8529" y="14898"/>
                </a:cubicBezTo>
                <a:cubicBezTo>
                  <a:pt x="6111" y="15942"/>
                  <a:pt x="3917" y="17316"/>
                  <a:pt x="2338" y="19493"/>
                </a:cubicBezTo>
                <a:cubicBezTo>
                  <a:pt x="0" y="22731"/>
                  <a:pt x="72" y="27869"/>
                  <a:pt x="4844" y="30305"/>
                </a:cubicBezTo>
                <a:cubicBezTo>
                  <a:pt x="6522" y="31159"/>
                  <a:pt x="8194" y="31573"/>
                  <a:pt x="9837" y="31573"/>
                </a:cubicBezTo>
                <a:cubicBezTo>
                  <a:pt x="12038" y="31573"/>
                  <a:pt x="14185" y="30829"/>
                  <a:pt x="16219" y="29404"/>
                </a:cubicBezTo>
                <a:cubicBezTo>
                  <a:pt x="20492" y="26415"/>
                  <a:pt x="22160" y="21964"/>
                  <a:pt x="22553" y="16941"/>
                </a:cubicBezTo>
                <a:cubicBezTo>
                  <a:pt x="22624" y="15933"/>
                  <a:pt x="22562" y="14916"/>
                  <a:pt x="22562" y="13792"/>
                </a:cubicBezTo>
                <a:lnTo>
                  <a:pt x="22562" y="13792"/>
                </a:lnTo>
                <a:cubicBezTo>
                  <a:pt x="27655" y="14426"/>
                  <a:pt x="32259" y="16272"/>
                  <a:pt x="36104" y="19832"/>
                </a:cubicBezTo>
                <a:cubicBezTo>
                  <a:pt x="40100" y="23534"/>
                  <a:pt x="42348" y="28217"/>
                  <a:pt x="43535" y="33499"/>
                </a:cubicBezTo>
                <a:cubicBezTo>
                  <a:pt x="41581" y="31768"/>
                  <a:pt x="39404" y="30465"/>
                  <a:pt x="36960" y="29529"/>
                </a:cubicBezTo>
                <a:cubicBezTo>
                  <a:pt x="36880" y="29672"/>
                  <a:pt x="36817" y="29779"/>
                  <a:pt x="36773" y="29886"/>
                </a:cubicBezTo>
                <a:cubicBezTo>
                  <a:pt x="36719" y="30019"/>
                  <a:pt x="36684" y="30153"/>
                  <a:pt x="36630" y="30350"/>
                </a:cubicBezTo>
                <a:cubicBezTo>
                  <a:pt x="40163" y="31804"/>
                  <a:pt x="43258" y="33784"/>
                  <a:pt x="45123" y="37308"/>
                </a:cubicBezTo>
                <a:cubicBezTo>
                  <a:pt x="44864" y="33302"/>
                  <a:pt x="46443" y="29993"/>
                  <a:pt x="48673" y="26879"/>
                </a:cubicBezTo>
                <a:cubicBezTo>
                  <a:pt x="48397" y="26674"/>
                  <a:pt x="48183" y="26522"/>
                  <a:pt x="47951" y="26353"/>
                </a:cubicBezTo>
                <a:cubicBezTo>
                  <a:pt x="46407" y="28387"/>
                  <a:pt x="45310" y="30573"/>
                  <a:pt x="44543" y="32954"/>
                </a:cubicBezTo>
                <a:cubicBezTo>
                  <a:pt x="44400" y="32705"/>
                  <a:pt x="44320" y="32473"/>
                  <a:pt x="44257" y="32241"/>
                </a:cubicBezTo>
                <a:cubicBezTo>
                  <a:pt x="43000" y="27682"/>
                  <a:pt x="41001" y="23525"/>
                  <a:pt x="37674" y="20099"/>
                </a:cubicBezTo>
                <a:cubicBezTo>
                  <a:pt x="33641" y="15933"/>
                  <a:pt x="28681" y="13632"/>
                  <a:pt x="22954" y="12945"/>
                </a:cubicBezTo>
                <a:cubicBezTo>
                  <a:pt x="22365" y="12882"/>
                  <a:pt x="22044" y="12686"/>
                  <a:pt x="21866" y="12079"/>
                </a:cubicBezTo>
                <a:cubicBezTo>
                  <a:pt x="21339" y="10322"/>
                  <a:pt x="20385" y="8787"/>
                  <a:pt x="19198" y="7405"/>
                </a:cubicBezTo>
                <a:cubicBezTo>
                  <a:pt x="16263" y="3997"/>
                  <a:pt x="12463" y="1945"/>
                  <a:pt x="8297" y="464"/>
                </a:cubicBezTo>
                <a:cubicBezTo>
                  <a:pt x="7815" y="295"/>
                  <a:pt x="7324" y="170"/>
                  <a:pt x="6789" y="0"/>
                </a:cubicBezTo>
                <a:close/>
              </a:path>
            </a:pathLst>
          </a:custGeom>
          <a:solidFill>
            <a:srgbClr val="FF5B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18"/>
          <p:cNvSpPr txBox="1"/>
          <p:nvPr>
            <p:ph idx="2" type="title"/>
          </p:nvPr>
        </p:nvSpPr>
        <p:spPr>
          <a:xfrm>
            <a:off x="720000" y="2516200"/>
            <a:ext cx="23649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18"/>
          <p:cNvSpPr txBox="1"/>
          <p:nvPr>
            <p:ph idx="1" type="subTitle"/>
          </p:nvPr>
        </p:nvSpPr>
        <p:spPr>
          <a:xfrm>
            <a:off x="720000" y="2924425"/>
            <a:ext cx="2364900" cy="8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 name="Google Shape;207;p18"/>
          <p:cNvSpPr txBox="1"/>
          <p:nvPr>
            <p:ph idx="3" type="title"/>
          </p:nvPr>
        </p:nvSpPr>
        <p:spPr>
          <a:xfrm>
            <a:off x="3389554" y="2516125"/>
            <a:ext cx="23649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18"/>
          <p:cNvSpPr txBox="1"/>
          <p:nvPr>
            <p:ph idx="4" type="subTitle"/>
          </p:nvPr>
        </p:nvSpPr>
        <p:spPr>
          <a:xfrm>
            <a:off x="3389548" y="2924425"/>
            <a:ext cx="2364900" cy="8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18"/>
          <p:cNvSpPr txBox="1"/>
          <p:nvPr>
            <p:ph idx="5" type="title"/>
          </p:nvPr>
        </p:nvSpPr>
        <p:spPr>
          <a:xfrm>
            <a:off x="6059102" y="2516125"/>
            <a:ext cx="23649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18"/>
          <p:cNvSpPr txBox="1"/>
          <p:nvPr>
            <p:ph idx="6" type="subTitle"/>
          </p:nvPr>
        </p:nvSpPr>
        <p:spPr>
          <a:xfrm>
            <a:off x="6059099" y="2924425"/>
            <a:ext cx="2364900" cy="8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1" name="Shape 211"/>
        <p:cNvGrpSpPr/>
        <p:nvPr/>
      </p:nvGrpSpPr>
      <p:grpSpPr>
        <a:xfrm>
          <a:off x="0" y="0"/>
          <a:ext cx="0" cy="0"/>
          <a:chOff x="0" y="0"/>
          <a:chExt cx="0" cy="0"/>
        </a:xfrm>
      </p:grpSpPr>
      <p:grpSp>
        <p:nvGrpSpPr>
          <p:cNvPr id="212" name="Google Shape;212;p19"/>
          <p:cNvGrpSpPr/>
          <p:nvPr/>
        </p:nvGrpSpPr>
        <p:grpSpPr>
          <a:xfrm rot="-5400000">
            <a:off x="7419679" y="-1150371"/>
            <a:ext cx="2022449" cy="4068739"/>
            <a:chOff x="450425" y="1993800"/>
            <a:chExt cx="1187650" cy="2389300"/>
          </a:xfrm>
        </p:grpSpPr>
        <p:sp>
          <p:nvSpPr>
            <p:cNvPr id="213" name="Google Shape;213;p19"/>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9"/>
          <p:cNvSpPr/>
          <p:nvPr/>
        </p:nvSpPr>
        <p:spPr>
          <a:xfrm>
            <a:off x="-274350" y="-195087"/>
            <a:ext cx="1214425" cy="1073825"/>
          </a:xfrm>
          <a:custGeom>
            <a:rect b="b" l="l" r="r" t="t"/>
            <a:pathLst>
              <a:path extrusionOk="0" h="42953" w="48577">
                <a:moveTo>
                  <a:pt x="31513" y="0"/>
                </a:moveTo>
                <a:cubicBezTo>
                  <a:pt x="31039" y="0"/>
                  <a:pt x="30517" y="149"/>
                  <a:pt x="29958" y="449"/>
                </a:cubicBezTo>
                <a:cubicBezTo>
                  <a:pt x="29012" y="958"/>
                  <a:pt x="28227" y="1680"/>
                  <a:pt x="27451" y="2412"/>
                </a:cubicBezTo>
                <a:cubicBezTo>
                  <a:pt x="26077" y="3696"/>
                  <a:pt x="24793" y="5070"/>
                  <a:pt x="23312" y="6248"/>
                </a:cubicBezTo>
                <a:cubicBezTo>
                  <a:pt x="22344" y="7006"/>
                  <a:pt x="21310" y="7376"/>
                  <a:pt x="20184" y="7376"/>
                </a:cubicBezTo>
                <a:cubicBezTo>
                  <a:pt x="19773" y="7376"/>
                  <a:pt x="19350" y="7327"/>
                  <a:pt x="18914" y="7229"/>
                </a:cubicBezTo>
                <a:cubicBezTo>
                  <a:pt x="17120" y="6828"/>
                  <a:pt x="15434" y="6105"/>
                  <a:pt x="13704" y="5516"/>
                </a:cubicBezTo>
                <a:cubicBezTo>
                  <a:pt x="12571" y="5133"/>
                  <a:pt x="11447" y="4749"/>
                  <a:pt x="10242" y="4687"/>
                </a:cubicBezTo>
                <a:cubicBezTo>
                  <a:pt x="10166" y="4683"/>
                  <a:pt x="10091" y="4681"/>
                  <a:pt x="10017" y="4681"/>
                </a:cubicBezTo>
                <a:cubicBezTo>
                  <a:pt x="8419" y="4681"/>
                  <a:pt x="7531" y="5601"/>
                  <a:pt x="7539" y="7256"/>
                </a:cubicBezTo>
                <a:cubicBezTo>
                  <a:pt x="7539" y="7720"/>
                  <a:pt x="7593" y="8193"/>
                  <a:pt x="7673" y="8656"/>
                </a:cubicBezTo>
                <a:cubicBezTo>
                  <a:pt x="8039" y="10610"/>
                  <a:pt x="8779" y="12457"/>
                  <a:pt x="9288" y="14366"/>
                </a:cubicBezTo>
                <a:cubicBezTo>
                  <a:pt x="9850" y="16453"/>
                  <a:pt x="9368" y="18122"/>
                  <a:pt x="7611" y="19397"/>
                </a:cubicBezTo>
                <a:cubicBezTo>
                  <a:pt x="6388" y="20289"/>
                  <a:pt x="5175" y="21190"/>
                  <a:pt x="3962" y="22083"/>
                </a:cubicBezTo>
                <a:cubicBezTo>
                  <a:pt x="2981" y="22805"/>
                  <a:pt x="1999" y="23528"/>
                  <a:pt x="1232" y="24482"/>
                </a:cubicBezTo>
                <a:cubicBezTo>
                  <a:pt x="1" y="26017"/>
                  <a:pt x="322" y="27408"/>
                  <a:pt x="2080" y="28292"/>
                </a:cubicBezTo>
                <a:cubicBezTo>
                  <a:pt x="3150" y="28827"/>
                  <a:pt x="4319" y="29077"/>
                  <a:pt x="5478" y="29326"/>
                </a:cubicBezTo>
                <a:cubicBezTo>
                  <a:pt x="7227" y="29692"/>
                  <a:pt x="8984" y="29951"/>
                  <a:pt x="10697" y="30486"/>
                </a:cubicBezTo>
                <a:cubicBezTo>
                  <a:pt x="12125" y="30941"/>
                  <a:pt x="13026" y="31842"/>
                  <a:pt x="13365" y="33305"/>
                </a:cubicBezTo>
                <a:cubicBezTo>
                  <a:pt x="13534" y="34072"/>
                  <a:pt x="13686" y="34848"/>
                  <a:pt x="13811" y="35634"/>
                </a:cubicBezTo>
                <a:cubicBezTo>
                  <a:pt x="14096" y="37462"/>
                  <a:pt x="14132" y="39345"/>
                  <a:pt x="14810" y="41093"/>
                </a:cubicBezTo>
                <a:cubicBezTo>
                  <a:pt x="15285" y="42324"/>
                  <a:pt x="16046" y="42952"/>
                  <a:pt x="17013" y="42952"/>
                </a:cubicBezTo>
                <a:cubicBezTo>
                  <a:pt x="17497" y="42952"/>
                  <a:pt x="18033" y="42794"/>
                  <a:pt x="18610" y="42476"/>
                </a:cubicBezTo>
                <a:cubicBezTo>
                  <a:pt x="19083" y="42217"/>
                  <a:pt x="19520" y="41878"/>
                  <a:pt x="19948" y="41548"/>
                </a:cubicBezTo>
                <a:cubicBezTo>
                  <a:pt x="20903" y="40799"/>
                  <a:pt x="21742" y="39907"/>
                  <a:pt x="22607" y="39068"/>
                </a:cubicBezTo>
                <a:cubicBezTo>
                  <a:pt x="23570" y="38131"/>
                  <a:pt x="24516" y="37186"/>
                  <a:pt x="25622" y="36427"/>
                </a:cubicBezTo>
                <a:cubicBezTo>
                  <a:pt x="26383" y="35915"/>
                  <a:pt x="27192" y="35533"/>
                  <a:pt x="28137" y="35533"/>
                </a:cubicBezTo>
                <a:cubicBezTo>
                  <a:pt x="28179" y="35533"/>
                  <a:pt x="28221" y="35534"/>
                  <a:pt x="28263" y="35535"/>
                </a:cubicBezTo>
                <a:cubicBezTo>
                  <a:pt x="28629" y="35580"/>
                  <a:pt x="28994" y="35607"/>
                  <a:pt x="29360" y="35678"/>
                </a:cubicBezTo>
                <a:cubicBezTo>
                  <a:pt x="31251" y="36017"/>
                  <a:pt x="33000" y="36802"/>
                  <a:pt x="34802" y="37409"/>
                </a:cubicBezTo>
                <a:cubicBezTo>
                  <a:pt x="36006" y="37816"/>
                  <a:pt x="37211" y="38249"/>
                  <a:pt x="38505" y="38249"/>
                </a:cubicBezTo>
                <a:cubicBezTo>
                  <a:pt x="38543" y="38249"/>
                  <a:pt x="38582" y="38248"/>
                  <a:pt x="38620" y="38247"/>
                </a:cubicBezTo>
                <a:cubicBezTo>
                  <a:pt x="40092" y="38221"/>
                  <a:pt x="40957" y="37364"/>
                  <a:pt x="41020" y="35883"/>
                </a:cubicBezTo>
                <a:cubicBezTo>
                  <a:pt x="41056" y="34982"/>
                  <a:pt x="40859" y="34117"/>
                  <a:pt x="40636" y="33252"/>
                </a:cubicBezTo>
                <a:cubicBezTo>
                  <a:pt x="40172" y="31503"/>
                  <a:pt x="39521" y="29817"/>
                  <a:pt x="39155" y="28042"/>
                </a:cubicBezTo>
                <a:cubicBezTo>
                  <a:pt x="38808" y="26391"/>
                  <a:pt x="39200" y="25035"/>
                  <a:pt x="40511" y="23911"/>
                </a:cubicBezTo>
                <a:cubicBezTo>
                  <a:pt x="41778" y="22832"/>
                  <a:pt x="43152" y="21913"/>
                  <a:pt x="44490" y="20932"/>
                </a:cubicBezTo>
                <a:cubicBezTo>
                  <a:pt x="45445" y="20227"/>
                  <a:pt x="46408" y="19522"/>
                  <a:pt x="47184" y="18612"/>
                </a:cubicBezTo>
                <a:cubicBezTo>
                  <a:pt x="48576" y="16989"/>
                  <a:pt x="48273" y="15526"/>
                  <a:pt x="46364" y="14607"/>
                </a:cubicBezTo>
                <a:cubicBezTo>
                  <a:pt x="45257" y="14071"/>
                  <a:pt x="44071" y="13831"/>
                  <a:pt x="42884" y="13581"/>
                </a:cubicBezTo>
                <a:cubicBezTo>
                  <a:pt x="41279" y="13251"/>
                  <a:pt x="39673" y="12983"/>
                  <a:pt x="38094" y="12546"/>
                </a:cubicBezTo>
                <a:cubicBezTo>
                  <a:pt x="36417" y="12073"/>
                  <a:pt x="35418" y="11012"/>
                  <a:pt x="35096" y="9317"/>
                </a:cubicBezTo>
                <a:cubicBezTo>
                  <a:pt x="34909" y="8344"/>
                  <a:pt x="34757" y="7372"/>
                  <a:pt x="34615" y="6390"/>
                </a:cubicBezTo>
                <a:cubicBezTo>
                  <a:pt x="34392" y="4847"/>
                  <a:pt x="34311" y="3277"/>
                  <a:pt x="33723" y="1814"/>
                </a:cubicBezTo>
                <a:cubicBezTo>
                  <a:pt x="33238" y="613"/>
                  <a:pt x="32474" y="0"/>
                  <a:pt x="315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4175" y="447100"/>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rot="5400000">
            <a:off x="-772500" y="4436275"/>
            <a:ext cx="2417700" cy="24177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5" name="Google Shape;225;p19"/>
          <p:cNvSpPr txBox="1"/>
          <p:nvPr>
            <p:ph idx="2" type="title"/>
          </p:nvPr>
        </p:nvSpPr>
        <p:spPr>
          <a:xfrm>
            <a:off x="713088" y="1851150"/>
            <a:ext cx="2197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19"/>
          <p:cNvSpPr txBox="1"/>
          <p:nvPr>
            <p:ph idx="1" type="subTitle"/>
          </p:nvPr>
        </p:nvSpPr>
        <p:spPr>
          <a:xfrm>
            <a:off x="713088" y="2186850"/>
            <a:ext cx="2197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19"/>
          <p:cNvSpPr txBox="1"/>
          <p:nvPr>
            <p:ph idx="3" type="title"/>
          </p:nvPr>
        </p:nvSpPr>
        <p:spPr>
          <a:xfrm>
            <a:off x="3286267" y="1851150"/>
            <a:ext cx="2197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19"/>
          <p:cNvSpPr txBox="1"/>
          <p:nvPr>
            <p:ph idx="4" type="subTitle"/>
          </p:nvPr>
        </p:nvSpPr>
        <p:spPr>
          <a:xfrm>
            <a:off x="3286265" y="2186850"/>
            <a:ext cx="2197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 name="Google Shape;229;p19"/>
          <p:cNvSpPr txBox="1"/>
          <p:nvPr>
            <p:ph idx="5" type="title"/>
          </p:nvPr>
        </p:nvSpPr>
        <p:spPr>
          <a:xfrm>
            <a:off x="713088" y="3535825"/>
            <a:ext cx="2197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19"/>
          <p:cNvSpPr txBox="1"/>
          <p:nvPr>
            <p:ph idx="6" type="subTitle"/>
          </p:nvPr>
        </p:nvSpPr>
        <p:spPr>
          <a:xfrm>
            <a:off x="713088" y="3871525"/>
            <a:ext cx="2197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1" name="Google Shape;231;p19"/>
          <p:cNvSpPr txBox="1"/>
          <p:nvPr>
            <p:ph idx="7" type="title"/>
          </p:nvPr>
        </p:nvSpPr>
        <p:spPr>
          <a:xfrm>
            <a:off x="3286267" y="3535825"/>
            <a:ext cx="2197800" cy="41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19"/>
          <p:cNvSpPr txBox="1"/>
          <p:nvPr>
            <p:ph idx="8" type="subTitle"/>
          </p:nvPr>
        </p:nvSpPr>
        <p:spPr>
          <a:xfrm>
            <a:off x="3286264" y="3871525"/>
            <a:ext cx="21978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3" name="Google Shape;233;p19"/>
          <p:cNvSpPr/>
          <p:nvPr>
            <p:ph idx="9" type="pic"/>
          </p:nvPr>
        </p:nvSpPr>
        <p:spPr>
          <a:xfrm flipH="1">
            <a:off x="6003925" y="1395000"/>
            <a:ext cx="2420100" cy="3209100"/>
          </a:xfrm>
          <a:prstGeom prst="round1Rect">
            <a:avLst>
              <a:gd fmla="val 16667" name="adj"/>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4" name="Shape 234"/>
        <p:cNvGrpSpPr/>
        <p:nvPr/>
      </p:nvGrpSpPr>
      <p:grpSpPr>
        <a:xfrm>
          <a:off x="0" y="0"/>
          <a:ext cx="0" cy="0"/>
          <a:chOff x="0" y="0"/>
          <a:chExt cx="0" cy="0"/>
        </a:xfrm>
      </p:grpSpPr>
      <p:sp>
        <p:nvSpPr>
          <p:cNvPr id="235" name="Google Shape;235;p20"/>
          <p:cNvSpPr/>
          <p:nvPr/>
        </p:nvSpPr>
        <p:spPr>
          <a:xfrm rot="10800000">
            <a:off x="-975175" y="-1102325"/>
            <a:ext cx="2339100" cy="23388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5400000">
            <a:off x="-18625" y="640188"/>
            <a:ext cx="1216883" cy="733344"/>
          </a:xfrm>
          <a:custGeom>
            <a:rect b="b" l="l" r="r" t="t"/>
            <a:pathLst>
              <a:path extrusionOk="0" h="18313" w="30386">
                <a:moveTo>
                  <a:pt x="26558" y="2004"/>
                </a:moveTo>
                <a:lnTo>
                  <a:pt x="26558" y="2004"/>
                </a:lnTo>
                <a:cubicBezTo>
                  <a:pt x="26665" y="2905"/>
                  <a:pt x="25916" y="4404"/>
                  <a:pt x="24926" y="5261"/>
                </a:cubicBezTo>
                <a:cubicBezTo>
                  <a:pt x="25398" y="4154"/>
                  <a:pt x="25862" y="3057"/>
                  <a:pt x="26558" y="2004"/>
                </a:cubicBezTo>
                <a:close/>
                <a:moveTo>
                  <a:pt x="26428" y="0"/>
                </a:moveTo>
                <a:cubicBezTo>
                  <a:pt x="26131" y="0"/>
                  <a:pt x="25882" y="190"/>
                  <a:pt x="25639" y="586"/>
                </a:cubicBezTo>
                <a:cubicBezTo>
                  <a:pt x="24301" y="2763"/>
                  <a:pt x="23213" y="5064"/>
                  <a:pt x="22481" y="7518"/>
                </a:cubicBezTo>
                <a:cubicBezTo>
                  <a:pt x="22231" y="8329"/>
                  <a:pt x="21875" y="8981"/>
                  <a:pt x="21188" y="9516"/>
                </a:cubicBezTo>
                <a:cubicBezTo>
                  <a:pt x="20376" y="10158"/>
                  <a:pt x="19564" y="10809"/>
                  <a:pt x="18690" y="11371"/>
                </a:cubicBezTo>
                <a:cubicBezTo>
                  <a:pt x="17129" y="12380"/>
                  <a:pt x="15523" y="13307"/>
                  <a:pt x="13685" y="13736"/>
                </a:cubicBezTo>
                <a:cubicBezTo>
                  <a:pt x="13359" y="13812"/>
                  <a:pt x="13051" y="13849"/>
                  <a:pt x="12766" y="13849"/>
                </a:cubicBezTo>
                <a:cubicBezTo>
                  <a:pt x="11922" y="13849"/>
                  <a:pt x="11271" y="13522"/>
                  <a:pt x="10884" y="12915"/>
                </a:cubicBezTo>
                <a:cubicBezTo>
                  <a:pt x="10259" y="11933"/>
                  <a:pt x="10206" y="10060"/>
                  <a:pt x="10768" y="9248"/>
                </a:cubicBezTo>
                <a:cubicBezTo>
                  <a:pt x="11455" y="8240"/>
                  <a:pt x="12088" y="7205"/>
                  <a:pt x="12365" y="6001"/>
                </a:cubicBezTo>
                <a:cubicBezTo>
                  <a:pt x="12579" y="5091"/>
                  <a:pt x="12490" y="4217"/>
                  <a:pt x="11660" y="3601"/>
                </a:cubicBezTo>
                <a:cubicBezTo>
                  <a:pt x="11420" y="3426"/>
                  <a:pt x="11194" y="3341"/>
                  <a:pt x="10990" y="3341"/>
                </a:cubicBezTo>
                <a:cubicBezTo>
                  <a:pt x="10633" y="3341"/>
                  <a:pt x="10347" y="3604"/>
                  <a:pt x="10188" y="4110"/>
                </a:cubicBezTo>
                <a:cubicBezTo>
                  <a:pt x="9769" y="5430"/>
                  <a:pt x="9385" y="6759"/>
                  <a:pt x="9216" y="8142"/>
                </a:cubicBezTo>
                <a:cubicBezTo>
                  <a:pt x="9126" y="8793"/>
                  <a:pt x="8877" y="9311"/>
                  <a:pt x="8404" y="9748"/>
                </a:cubicBezTo>
                <a:cubicBezTo>
                  <a:pt x="8020" y="10096"/>
                  <a:pt x="7646" y="10462"/>
                  <a:pt x="7253" y="10792"/>
                </a:cubicBezTo>
                <a:cubicBezTo>
                  <a:pt x="5308" y="12433"/>
                  <a:pt x="3078" y="13620"/>
                  <a:pt x="830" y="14770"/>
                </a:cubicBezTo>
                <a:cubicBezTo>
                  <a:pt x="419" y="14984"/>
                  <a:pt x="0" y="15225"/>
                  <a:pt x="259" y="15796"/>
                </a:cubicBezTo>
                <a:cubicBezTo>
                  <a:pt x="422" y="16137"/>
                  <a:pt x="659" y="16272"/>
                  <a:pt x="926" y="16272"/>
                </a:cubicBezTo>
                <a:cubicBezTo>
                  <a:pt x="1113" y="16272"/>
                  <a:pt x="1315" y="16206"/>
                  <a:pt x="1517" y="16100"/>
                </a:cubicBezTo>
                <a:cubicBezTo>
                  <a:pt x="3140" y="15252"/>
                  <a:pt x="4773" y="14422"/>
                  <a:pt x="6281" y="13370"/>
                </a:cubicBezTo>
                <a:cubicBezTo>
                  <a:pt x="7146" y="12772"/>
                  <a:pt x="7976" y="12121"/>
                  <a:pt x="8894" y="11452"/>
                </a:cubicBezTo>
                <a:cubicBezTo>
                  <a:pt x="9046" y="12255"/>
                  <a:pt x="9180" y="13013"/>
                  <a:pt x="9581" y="13682"/>
                </a:cubicBezTo>
                <a:cubicBezTo>
                  <a:pt x="10233" y="14771"/>
                  <a:pt x="11354" y="15353"/>
                  <a:pt x="12721" y="15353"/>
                </a:cubicBezTo>
                <a:cubicBezTo>
                  <a:pt x="13113" y="15353"/>
                  <a:pt x="13526" y="15305"/>
                  <a:pt x="13953" y="15207"/>
                </a:cubicBezTo>
                <a:cubicBezTo>
                  <a:pt x="15942" y="14761"/>
                  <a:pt x="17700" y="13816"/>
                  <a:pt x="19377" y="12701"/>
                </a:cubicBezTo>
                <a:cubicBezTo>
                  <a:pt x="20010" y="12281"/>
                  <a:pt x="20626" y="11853"/>
                  <a:pt x="21259" y="11416"/>
                </a:cubicBezTo>
                <a:cubicBezTo>
                  <a:pt x="21437" y="11746"/>
                  <a:pt x="21339" y="11987"/>
                  <a:pt x="21304" y="12219"/>
                </a:cubicBezTo>
                <a:cubicBezTo>
                  <a:pt x="21170" y="13102"/>
                  <a:pt x="21107" y="14003"/>
                  <a:pt x="21223" y="14886"/>
                </a:cubicBezTo>
                <a:cubicBezTo>
                  <a:pt x="21512" y="17187"/>
                  <a:pt x="22809" y="18312"/>
                  <a:pt x="24583" y="18312"/>
                </a:cubicBezTo>
                <a:cubicBezTo>
                  <a:pt x="25169" y="18312"/>
                  <a:pt x="25807" y="18190"/>
                  <a:pt x="26478" y="17946"/>
                </a:cubicBezTo>
                <a:cubicBezTo>
                  <a:pt x="28075" y="17366"/>
                  <a:pt x="28958" y="15957"/>
                  <a:pt x="29859" y="14610"/>
                </a:cubicBezTo>
                <a:cubicBezTo>
                  <a:pt x="30153" y="14173"/>
                  <a:pt x="30385" y="13691"/>
                  <a:pt x="29832" y="13325"/>
                </a:cubicBezTo>
                <a:cubicBezTo>
                  <a:pt x="29673" y="13219"/>
                  <a:pt x="29529" y="13173"/>
                  <a:pt x="29398" y="13173"/>
                </a:cubicBezTo>
                <a:cubicBezTo>
                  <a:pt x="29085" y="13173"/>
                  <a:pt x="28841" y="13432"/>
                  <a:pt x="28628" y="13771"/>
                </a:cubicBezTo>
                <a:cubicBezTo>
                  <a:pt x="27994" y="14770"/>
                  <a:pt x="27343" y="15778"/>
                  <a:pt x="26291" y="16421"/>
                </a:cubicBezTo>
                <a:cubicBezTo>
                  <a:pt x="25727" y="16764"/>
                  <a:pt x="25187" y="16927"/>
                  <a:pt x="24703" y="16927"/>
                </a:cubicBezTo>
                <a:cubicBezTo>
                  <a:pt x="23579" y="16927"/>
                  <a:pt x="22764" y="16046"/>
                  <a:pt x="22695" y="14512"/>
                </a:cubicBezTo>
                <a:cubicBezTo>
                  <a:pt x="22615" y="12861"/>
                  <a:pt x="23061" y="11273"/>
                  <a:pt x="23382" y="9676"/>
                </a:cubicBezTo>
                <a:cubicBezTo>
                  <a:pt x="23436" y="9445"/>
                  <a:pt x="23596" y="9302"/>
                  <a:pt x="23757" y="9141"/>
                </a:cubicBezTo>
                <a:cubicBezTo>
                  <a:pt x="24917" y="7946"/>
                  <a:pt x="25943" y="6652"/>
                  <a:pt x="26888" y="5287"/>
                </a:cubicBezTo>
                <a:cubicBezTo>
                  <a:pt x="27361" y="4592"/>
                  <a:pt x="27798" y="3869"/>
                  <a:pt x="28012" y="3039"/>
                </a:cubicBezTo>
                <a:cubicBezTo>
                  <a:pt x="28307" y="1897"/>
                  <a:pt x="27968" y="827"/>
                  <a:pt x="27120" y="265"/>
                </a:cubicBezTo>
                <a:cubicBezTo>
                  <a:pt x="26858" y="90"/>
                  <a:pt x="26632" y="0"/>
                  <a:pt x="26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7929575" y="2488"/>
            <a:ext cx="1214425" cy="1073825"/>
          </a:xfrm>
          <a:custGeom>
            <a:rect b="b" l="l" r="r" t="t"/>
            <a:pathLst>
              <a:path extrusionOk="0" h="42953" w="48577">
                <a:moveTo>
                  <a:pt x="31513" y="0"/>
                </a:moveTo>
                <a:cubicBezTo>
                  <a:pt x="31039" y="0"/>
                  <a:pt x="30517" y="149"/>
                  <a:pt x="29958" y="449"/>
                </a:cubicBezTo>
                <a:cubicBezTo>
                  <a:pt x="29012" y="958"/>
                  <a:pt x="28227" y="1680"/>
                  <a:pt x="27451" y="2412"/>
                </a:cubicBezTo>
                <a:cubicBezTo>
                  <a:pt x="26077" y="3696"/>
                  <a:pt x="24793" y="5070"/>
                  <a:pt x="23312" y="6248"/>
                </a:cubicBezTo>
                <a:cubicBezTo>
                  <a:pt x="22344" y="7006"/>
                  <a:pt x="21310" y="7376"/>
                  <a:pt x="20184" y="7376"/>
                </a:cubicBezTo>
                <a:cubicBezTo>
                  <a:pt x="19773" y="7376"/>
                  <a:pt x="19350" y="7327"/>
                  <a:pt x="18914" y="7229"/>
                </a:cubicBezTo>
                <a:cubicBezTo>
                  <a:pt x="17120" y="6828"/>
                  <a:pt x="15434" y="6105"/>
                  <a:pt x="13704" y="5516"/>
                </a:cubicBezTo>
                <a:cubicBezTo>
                  <a:pt x="12571" y="5133"/>
                  <a:pt x="11447" y="4749"/>
                  <a:pt x="10242" y="4687"/>
                </a:cubicBezTo>
                <a:cubicBezTo>
                  <a:pt x="10166" y="4683"/>
                  <a:pt x="10091" y="4681"/>
                  <a:pt x="10017" y="4681"/>
                </a:cubicBezTo>
                <a:cubicBezTo>
                  <a:pt x="8419" y="4681"/>
                  <a:pt x="7531" y="5601"/>
                  <a:pt x="7539" y="7256"/>
                </a:cubicBezTo>
                <a:cubicBezTo>
                  <a:pt x="7539" y="7720"/>
                  <a:pt x="7593" y="8193"/>
                  <a:pt x="7673" y="8656"/>
                </a:cubicBezTo>
                <a:cubicBezTo>
                  <a:pt x="8039" y="10610"/>
                  <a:pt x="8779" y="12457"/>
                  <a:pt x="9288" y="14366"/>
                </a:cubicBezTo>
                <a:cubicBezTo>
                  <a:pt x="9850" y="16453"/>
                  <a:pt x="9368" y="18122"/>
                  <a:pt x="7611" y="19397"/>
                </a:cubicBezTo>
                <a:cubicBezTo>
                  <a:pt x="6388" y="20289"/>
                  <a:pt x="5175" y="21190"/>
                  <a:pt x="3962" y="22083"/>
                </a:cubicBezTo>
                <a:cubicBezTo>
                  <a:pt x="2981" y="22805"/>
                  <a:pt x="1999" y="23528"/>
                  <a:pt x="1232" y="24482"/>
                </a:cubicBezTo>
                <a:cubicBezTo>
                  <a:pt x="1" y="26017"/>
                  <a:pt x="322" y="27408"/>
                  <a:pt x="2080" y="28292"/>
                </a:cubicBezTo>
                <a:cubicBezTo>
                  <a:pt x="3150" y="28827"/>
                  <a:pt x="4319" y="29077"/>
                  <a:pt x="5478" y="29326"/>
                </a:cubicBezTo>
                <a:cubicBezTo>
                  <a:pt x="7227" y="29692"/>
                  <a:pt x="8984" y="29951"/>
                  <a:pt x="10697" y="30486"/>
                </a:cubicBezTo>
                <a:cubicBezTo>
                  <a:pt x="12125" y="30941"/>
                  <a:pt x="13026" y="31842"/>
                  <a:pt x="13365" y="33305"/>
                </a:cubicBezTo>
                <a:cubicBezTo>
                  <a:pt x="13534" y="34072"/>
                  <a:pt x="13686" y="34848"/>
                  <a:pt x="13811" y="35634"/>
                </a:cubicBezTo>
                <a:cubicBezTo>
                  <a:pt x="14096" y="37462"/>
                  <a:pt x="14132" y="39345"/>
                  <a:pt x="14810" y="41093"/>
                </a:cubicBezTo>
                <a:cubicBezTo>
                  <a:pt x="15285" y="42324"/>
                  <a:pt x="16046" y="42952"/>
                  <a:pt x="17013" y="42952"/>
                </a:cubicBezTo>
                <a:cubicBezTo>
                  <a:pt x="17497" y="42952"/>
                  <a:pt x="18033" y="42794"/>
                  <a:pt x="18610" y="42476"/>
                </a:cubicBezTo>
                <a:cubicBezTo>
                  <a:pt x="19083" y="42217"/>
                  <a:pt x="19520" y="41878"/>
                  <a:pt x="19948" y="41548"/>
                </a:cubicBezTo>
                <a:cubicBezTo>
                  <a:pt x="20903" y="40799"/>
                  <a:pt x="21742" y="39907"/>
                  <a:pt x="22607" y="39068"/>
                </a:cubicBezTo>
                <a:cubicBezTo>
                  <a:pt x="23570" y="38131"/>
                  <a:pt x="24516" y="37186"/>
                  <a:pt x="25622" y="36427"/>
                </a:cubicBezTo>
                <a:cubicBezTo>
                  <a:pt x="26383" y="35915"/>
                  <a:pt x="27192" y="35533"/>
                  <a:pt x="28137" y="35533"/>
                </a:cubicBezTo>
                <a:cubicBezTo>
                  <a:pt x="28179" y="35533"/>
                  <a:pt x="28221" y="35534"/>
                  <a:pt x="28263" y="35535"/>
                </a:cubicBezTo>
                <a:cubicBezTo>
                  <a:pt x="28629" y="35580"/>
                  <a:pt x="28994" y="35607"/>
                  <a:pt x="29360" y="35678"/>
                </a:cubicBezTo>
                <a:cubicBezTo>
                  <a:pt x="31251" y="36017"/>
                  <a:pt x="33000" y="36802"/>
                  <a:pt x="34802" y="37409"/>
                </a:cubicBezTo>
                <a:cubicBezTo>
                  <a:pt x="36006" y="37816"/>
                  <a:pt x="37211" y="38249"/>
                  <a:pt x="38505" y="38249"/>
                </a:cubicBezTo>
                <a:cubicBezTo>
                  <a:pt x="38543" y="38249"/>
                  <a:pt x="38582" y="38248"/>
                  <a:pt x="38620" y="38247"/>
                </a:cubicBezTo>
                <a:cubicBezTo>
                  <a:pt x="40092" y="38221"/>
                  <a:pt x="40957" y="37364"/>
                  <a:pt x="41020" y="35883"/>
                </a:cubicBezTo>
                <a:cubicBezTo>
                  <a:pt x="41056" y="34982"/>
                  <a:pt x="40859" y="34117"/>
                  <a:pt x="40636" y="33252"/>
                </a:cubicBezTo>
                <a:cubicBezTo>
                  <a:pt x="40172" y="31503"/>
                  <a:pt x="39521" y="29817"/>
                  <a:pt x="39155" y="28042"/>
                </a:cubicBezTo>
                <a:cubicBezTo>
                  <a:pt x="38808" y="26391"/>
                  <a:pt x="39200" y="25035"/>
                  <a:pt x="40511" y="23911"/>
                </a:cubicBezTo>
                <a:cubicBezTo>
                  <a:pt x="41778" y="22832"/>
                  <a:pt x="43152" y="21913"/>
                  <a:pt x="44490" y="20932"/>
                </a:cubicBezTo>
                <a:cubicBezTo>
                  <a:pt x="45445" y="20227"/>
                  <a:pt x="46408" y="19522"/>
                  <a:pt x="47184" y="18612"/>
                </a:cubicBezTo>
                <a:cubicBezTo>
                  <a:pt x="48576" y="16989"/>
                  <a:pt x="48273" y="15526"/>
                  <a:pt x="46364" y="14607"/>
                </a:cubicBezTo>
                <a:cubicBezTo>
                  <a:pt x="45257" y="14071"/>
                  <a:pt x="44071" y="13831"/>
                  <a:pt x="42884" y="13581"/>
                </a:cubicBezTo>
                <a:cubicBezTo>
                  <a:pt x="41279" y="13251"/>
                  <a:pt x="39673" y="12983"/>
                  <a:pt x="38094" y="12546"/>
                </a:cubicBezTo>
                <a:cubicBezTo>
                  <a:pt x="36417" y="12073"/>
                  <a:pt x="35418" y="11012"/>
                  <a:pt x="35096" y="9317"/>
                </a:cubicBezTo>
                <a:cubicBezTo>
                  <a:pt x="34909" y="8344"/>
                  <a:pt x="34757" y="7372"/>
                  <a:pt x="34615" y="6390"/>
                </a:cubicBezTo>
                <a:cubicBezTo>
                  <a:pt x="34392" y="4847"/>
                  <a:pt x="34311" y="3277"/>
                  <a:pt x="33723" y="1814"/>
                </a:cubicBezTo>
                <a:cubicBezTo>
                  <a:pt x="33238" y="613"/>
                  <a:pt x="32474" y="0"/>
                  <a:pt x="31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8199750" y="644675"/>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20"/>
          <p:cNvGrpSpPr/>
          <p:nvPr/>
        </p:nvGrpSpPr>
        <p:grpSpPr>
          <a:xfrm rot="5400000">
            <a:off x="6344342" y="3394329"/>
            <a:ext cx="1641570" cy="3302490"/>
            <a:chOff x="450425" y="1993800"/>
            <a:chExt cx="1187650" cy="2389300"/>
          </a:xfrm>
        </p:grpSpPr>
        <p:sp>
          <p:nvSpPr>
            <p:cNvPr id="240" name="Google Shape;240;p20"/>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9" name="Google Shape;249;p20"/>
          <p:cNvSpPr txBox="1"/>
          <p:nvPr>
            <p:ph idx="2" type="title"/>
          </p:nvPr>
        </p:nvSpPr>
        <p:spPr>
          <a:xfrm>
            <a:off x="893675" y="1849625"/>
            <a:ext cx="21048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 name="Google Shape;250;p20"/>
          <p:cNvSpPr txBox="1"/>
          <p:nvPr>
            <p:ph idx="1" type="subTitle"/>
          </p:nvPr>
        </p:nvSpPr>
        <p:spPr>
          <a:xfrm>
            <a:off x="893675" y="2185325"/>
            <a:ext cx="21048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 name="Google Shape;251;p20"/>
          <p:cNvSpPr txBox="1"/>
          <p:nvPr>
            <p:ph idx="3" type="title"/>
          </p:nvPr>
        </p:nvSpPr>
        <p:spPr>
          <a:xfrm>
            <a:off x="3519598" y="1849625"/>
            <a:ext cx="21048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20"/>
          <p:cNvSpPr txBox="1"/>
          <p:nvPr>
            <p:ph idx="4" type="subTitle"/>
          </p:nvPr>
        </p:nvSpPr>
        <p:spPr>
          <a:xfrm>
            <a:off x="3519654" y="2185325"/>
            <a:ext cx="21048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3" name="Google Shape;253;p20"/>
          <p:cNvSpPr txBox="1"/>
          <p:nvPr>
            <p:ph idx="5" type="title"/>
          </p:nvPr>
        </p:nvSpPr>
        <p:spPr>
          <a:xfrm>
            <a:off x="893675" y="3283050"/>
            <a:ext cx="21048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20"/>
          <p:cNvSpPr txBox="1"/>
          <p:nvPr>
            <p:ph idx="6" type="subTitle"/>
          </p:nvPr>
        </p:nvSpPr>
        <p:spPr>
          <a:xfrm>
            <a:off x="893675" y="3618725"/>
            <a:ext cx="21048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5" name="Google Shape;255;p20"/>
          <p:cNvSpPr txBox="1"/>
          <p:nvPr>
            <p:ph idx="7" type="title"/>
          </p:nvPr>
        </p:nvSpPr>
        <p:spPr>
          <a:xfrm>
            <a:off x="3519598" y="3283050"/>
            <a:ext cx="21048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6" name="Google Shape;256;p20"/>
          <p:cNvSpPr txBox="1"/>
          <p:nvPr>
            <p:ph idx="8" type="subTitle"/>
          </p:nvPr>
        </p:nvSpPr>
        <p:spPr>
          <a:xfrm>
            <a:off x="3519598" y="3618725"/>
            <a:ext cx="21048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7" name="Google Shape;257;p20"/>
          <p:cNvSpPr txBox="1"/>
          <p:nvPr>
            <p:ph idx="9" type="title"/>
          </p:nvPr>
        </p:nvSpPr>
        <p:spPr>
          <a:xfrm>
            <a:off x="6145528" y="1849625"/>
            <a:ext cx="21048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8" name="Google Shape;258;p20"/>
          <p:cNvSpPr txBox="1"/>
          <p:nvPr>
            <p:ph idx="13" type="subTitle"/>
          </p:nvPr>
        </p:nvSpPr>
        <p:spPr>
          <a:xfrm>
            <a:off x="6145528" y="2185325"/>
            <a:ext cx="21048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9" name="Google Shape;259;p20"/>
          <p:cNvSpPr txBox="1"/>
          <p:nvPr>
            <p:ph idx="14" type="title"/>
          </p:nvPr>
        </p:nvSpPr>
        <p:spPr>
          <a:xfrm>
            <a:off x="6145528" y="3283050"/>
            <a:ext cx="2104800" cy="41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0" name="Google Shape;260;p20"/>
          <p:cNvSpPr txBox="1"/>
          <p:nvPr>
            <p:ph idx="15" type="subTitle"/>
          </p:nvPr>
        </p:nvSpPr>
        <p:spPr>
          <a:xfrm>
            <a:off x="6145528" y="3618725"/>
            <a:ext cx="21048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1" name="Google Shape;261;p20"/>
          <p:cNvSpPr/>
          <p:nvPr/>
        </p:nvSpPr>
        <p:spPr>
          <a:xfrm>
            <a:off x="559538" y="44519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961088" y="44519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1362638" y="44519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rot="5400000">
            <a:off x="1255750" y="3352675"/>
            <a:ext cx="2844300" cy="28443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flipH="1">
            <a:off x="4596300" y="2205400"/>
            <a:ext cx="3747900" cy="10593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6" name="Google Shape;16;p3"/>
          <p:cNvSpPr txBox="1"/>
          <p:nvPr>
            <p:ph hasCustomPrompt="1" idx="2" type="title"/>
          </p:nvPr>
        </p:nvSpPr>
        <p:spPr>
          <a:xfrm flipH="1">
            <a:off x="4596300" y="1363588"/>
            <a:ext cx="1251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flipH="1">
            <a:off x="4596300" y="3264500"/>
            <a:ext cx="374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 name="Google Shape;18;p3"/>
          <p:cNvSpPr/>
          <p:nvPr>
            <p:ph idx="3" type="pic"/>
          </p:nvPr>
        </p:nvSpPr>
        <p:spPr>
          <a:xfrm>
            <a:off x="713100" y="933150"/>
            <a:ext cx="2588100" cy="3432000"/>
          </a:xfrm>
          <a:prstGeom prst="round2SameRect">
            <a:avLst>
              <a:gd fmla="val 50000" name="adj1"/>
              <a:gd fmla="val 0" name="adj2"/>
            </a:avLst>
          </a:prstGeom>
          <a:noFill/>
          <a:ln>
            <a:noFill/>
          </a:ln>
        </p:spPr>
      </p:sp>
      <p:grpSp>
        <p:nvGrpSpPr>
          <p:cNvPr id="19" name="Google Shape;19;p3"/>
          <p:cNvGrpSpPr/>
          <p:nvPr/>
        </p:nvGrpSpPr>
        <p:grpSpPr>
          <a:xfrm rot="-5400000">
            <a:off x="7419679" y="-1150371"/>
            <a:ext cx="2022449" cy="4068739"/>
            <a:chOff x="450425" y="1993800"/>
            <a:chExt cx="1187650" cy="2389300"/>
          </a:xfrm>
        </p:grpSpPr>
        <p:sp>
          <p:nvSpPr>
            <p:cNvPr id="20" name="Google Shape;20;p3"/>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3"/>
          <p:cNvGrpSpPr/>
          <p:nvPr/>
        </p:nvGrpSpPr>
        <p:grpSpPr>
          <a:xfrm flipH="1">
            <a:off x="-277950" y="3249850"/>
            <a:ext cx="1741800" cy="444000"/>
            <a:chOff x="7905325" y="3411725"/>
            <a:chExt cx="1741800" cy="444000"/>
          </a:xfrm>
        </p:grpSpPr>
        <p:sp>
          <p:nvSpPr>
            <p:cNvPr id="29" name="Google Shape;29;p3"/>
            <p:cNvSpPr/>
            <p:nvPr/>
          </p:nvSpPr>
          <p:spPr>
            <a:xfrm>
              <a:off x="7905325" y="3411725"/>
              <a:ext cx="1741800" cy="444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flipH="1">
              <a:off x="7945159" y="3459033"/>
              <a:ext cx="349207" cy="349207"/>
              <a:chOff x="1493500" y="2704075"/>
              <a:chExt cx="892200" cy="892200"/>
            </a:xfrm>
          </p:grpSpPr>
          <p:sp>
            <p:nvSpPr>
              <p:cNvPr id="31" name="Google Shape;31;p3"/>
              <p:cNvSpPr/>
              <p:nvPr/>
            </p:nvSpPr>
            <p:spPr>
              <a:xfrm>
                <a:off x="1493500" y="2704075"/>
                <a:ext cx="892200" cy="892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1629325" y="2930750"/>
                <a:ext cx="620537" cy="438856"/>
              </a:xfrm>
              <a:custGeom>
                <a:rect b="b" l="l" r="r" t="t"/>
                <a:pathLst>
                  <a:path extrusionOk="0" h="7534" w="10653">
                    <a:moveTo>
                      <a:pt x="6109" y="1"/>
                    </a:moveTo>
                    <a:cubicBezTo>
                      <a:pt x="5916" y="1"/>
                      <a:pt x="5777" y="162"/>
                      <a:pt x="5612" y="367"/>
                    </a:cubicBezTo>
                    <a:cubicBezTo>
                      <a:pt x="4310" y="1973"/>
                      <a:pt x="2704" y="3106"/>
                      <a:pt x="634" y="3516"/>
                    </a:cubicBezTo>
                    <a:cubicBezTo>
                      <a:pt x="420" y="3552"/>
                      <a:pt x="215" y="3641"/>
                      <a:pt x="1" y="3712"/>
                    </a:cubicBezTo>
                    <a:cubicBezTo>
                      <a:pt x="170" y="3989"/>
                      <a:pt x="447" y="3980"/>
                      <a:pt x="670" y="4024"/>
                    </a:cubicBezTo>
                    <a:cubicBezTo>
                      <a:pt x="2739" y="4444"/>
                      <a:pt x="4336" y="5594"/>
                      <a:pt x="5639" y="7191"/>
                    </a:cubicBezTo>
                    <a:cubicBezTo>
                      <a:pt x="5801" y="7397"/>
                      <a:pt x="5941" y="7534"/>
                      <a:pt x="6117" y="7534"/>
                    </a:cubicBezTo>
                    <a:cubicBezTo>
                      <a:pt x="6231" y="7534"/>
                      <a:pt x="6361" y="7476"/>
                      <a:pt x="6522" y="7343"/>
                    </a:cubicBezTo>
                    <a:cubicBezTo>
                      <a:pt x="6968" y="6968"/>
                      <a:pt x="6656" y="6763"/>
                      <a:pt x="6451" y="6504"/>
                    </a:cubicBezTo>
                    <a:cubicBezTo>
                      <a:pt x="5826" y="5719"/>
                      <a:pt x="5086" y="5050"/>
                      <a:pt x="4327" y="4363"/>
                    </a:cubicBezTo>
                    <a:cubicBezTo>
                      <a:pt x="4613" y="4292"/>
                      <a:pt x="4854" y="4292"/>
                      <a:pt x="5104" y="4292"/>
                    </a:cubicBezTo>
                    <a:cubicBezTo>
                      <a:pt x="6192" y="4292"/>
                      <a:pt x="7280" y="4288"/>
                      <a:pt x="8369" y="4288"/>
                    </a:cubicBezTo>
                    <a:cubicBezTo>
                      <a:pt x="8913" y="4288"/>
                      <a:pt x="9457" y="4289"/>
                      <a:pt x="10001" y="4292"/>
                    </a:cubicBezTo>
                    <a:cubicBezTo>
                      <a:pt x="10403" y="4292"/>
                      <a:pt x="10652" y="4221"/>
                      <a:pt x="10652" y="3730"/>
                    </a:cubicBezTo>
                    <a:cubicBezTo>
                      <a:pt x="10644" y="3257"/>
                      <a:pt x="10385" y="3221"/>
                      <a:pt x="10028" y="3221"/>
                    </a:cubicBezTo>
                    <a:cubicBezTo>
                      <a:pt x="9632" y="3224"/>
                      <a:pt x="9236" y="3225"/>
                      <a:pt x="8839" y="3225"/>
                    </a:cubicBezTo>
                    <a:cubicBezTo>
                      <a:pt x="8045" y="3225"/>
                      <a:pt x="7251" y="3221"/>
                      <a:pt x="6460" y="3221"/>
                    </a:cubicBezTo>
                    <a:lnTo>
                      <a:pt x="4417" y="3221"/>
                    </a:lnTo>
                    <a:cubicBezTo>
                      <a:pt x="5112" y="2463"/>
                      <a:pt x="5808" y="1812"/>
                      <a:pt x="6415" y="1072"/>
                    </a:cubicBezTo>
                    <a:cubicBezTo>
                      <a:pt x="6638" y="813"/>
                      <a:pt x="7004" y="572"/>
                      <a:pt x="6504" y="179"/>
                    </a:cubicBezTo>
                    <a:cubicBezTo>
                      <a:pt x="6346" y="53"/>
                      <a:pt x="6219" y="1"/>
                      <a:pt x="6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4" name="Shape 264"/>
        <p:cNvGrpSpPr/>
        <p:nvPr/>
      </p:nvGrpSpPr>
      <p:grpSpPr>
        <a:xfrm>
          <a:off x="0" y="0"/>
          <a:ext cx="0" cy="0"/>
          <a:chOff x="0" y="0"/>
          <a:chExt cx="0" cy="0"/>
        </a:xfrm>
      </p:grpSpPr>
      <p:sp>
        <p:nvSpPr>
          <p:cNvPr id="265" name="Google Shape;265;p21"/>
          <p:cNvSpPr txBox="1"/>
          <p:nvPr>
            <p:ph hasCustomPrompt="1" type="title"/>
          </p:nvPr>
        </p:nvSpPr>
        <p:spPr>
          <a:xfrm>
            <a:off x="4144350" y="539300"/>
            <a:ext cx="4286400" cy="91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6" name="Google Shape;266;p21"/>
          <p:cNvSpPr txBox="1"/>
          <p:nvPr>
            <p:ph idx="1" type="subTitle"/>
          </p:nvPr>
        </p:nvSpPr>
        <p:spPr>
          <a:xfrm>
            <a:off x="4144350" y="1458244"/>
            <a:ext cx="4286400" cy="3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7" name="Google Shape;267;p21"/>
          <p:cNvSpPr txBox="1"/>
          <p:nvPr>
            <p:ph hasCustomPrompt="1" idx="2" type="title"/>
          </p:nvPr>
        </p:nvSpPr>
        <p:spPr>
          <a:xfrm>
            <a:off x="4144350" y="1937352"/>
            <a:ext cx="4286400" cy="91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8" name="Google Shape;268;p21"/>
          <p:cNvSpPr txBox="1"/>
          <p:nvPr>
            <p:ph idx="3" type="subTitle"/>
          </p:nvPr>
        </p:nvSpPr>
        <p:spPr>
          <a:xfrm>
            <a:off x="4144350" y="2856168"/>
            <a:ext cx="4286400" cy="3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9" name="Google Shape;269;p21"/>
          <p:cNvSpPr txBox="1"/>
          <p:nvPr>
            <p:ph hasCustomPrompt="1" idx="4" type="title"/>
          </p:nvPr>
        </p:nvSpPr>
        <p:spPr>
          <a:xfrm>
            <a:off x="4144350" y="3335270"/>
            <a:ext cx="4286400" cy="91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0" name="Google Shape;270;p21"/>
          <p:cNvSpPr txBox="1"/>
          <p:nvPr>
            <p:ph idx="5" type="subTitle"/>
          </p:nvPr>
        </p:nvSpPr>
        <p:spPr>
          <a:xfrm>
            <a:off x="4144350" y="4254100"/>
            <a:ext cx="4286400" cy="3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71" name="Google Shape;271;p21"/>
          <p:cNvSpPr/>
          <p:nvPr>
            <p:ph idx="6" type="pic"/>
          </p:nvPr>
        </p:nvSpPr>
        <p:spPr>
          <a:xfrm>
            <a:off x="713100" y="697500"/>
            <a:ext cx="2588100" cy="3906600"/>
          </a:xfrm>
          <a:prstGeom prst="round1Rect">
            <a:avLst>
              <a:gd fmla="val 16667" name="adj"/>
            </a:avLst>
          </a:prstGeom>
          <a:noFill/>
          <a:ln>
            <a:noFill/>
          </a:ln>
        </p:spPr>
      </p:sp>
      <p:grpSp>
        <p:nvGrpSpPr>
          <p:cNvPr id="272" name="Google Shape;272;p21"/>
          <p:cNvGrpSpPr/>
          <p:nvPr/>
        </p:nvGrpSpPr>
        <p:grpSpPr>
          <a:xfrm rot="-5400000">
            <a:off x="2190813" y="-930466"/>
            <a:ext cx="1647389" cy="3314198"/>
            <a:chOff x="450425" y="1993800"/>
            <a:chExt cx="1187650" cy="2389300"/>
          </a:xfrm>
        </p:grpSpPr>
        <p:sp>
          <p:nvSpPr>
            <p:cNvPr id="273" name="Google Shape;273;p21"/>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1"/>
          <p:cNvGrpSpPr/>
          <p:nvPr/>
        </p:nvGrpSpPr>
        <p:grpSpPr>
          <a:xfrm flipH="1">
            <a:off x="-277950" y="3249850"/>
            <a:ext cx="1741800" cy="444000"/>
            <a:chOff x="7905325" y="3411725"/>
            <a:chExt cx="1741800" cy="444000"/>
          </a:xfrm>
        </p:grpSpPr>
        <p:sp>
          <p:nvSpPr>
            <p:cNvPr id="282" name="Google Shape;282;p21"/>
            <p:cNvSpPr/>
            <p:nvPr/>
          </p:nvSpPr>
          <p:spPr>
            <a:xfrm>
              <a:off x="7905325" y="3411725"/>
              <a:ext cx="1741800" cy="444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1"/>
            <p:cNvGrpSpPr/>
            <p:nvPr/>
          </p:nvGrpSpPr>
          <p:grpSpPr>
            <a:xfrm flipH="1">
              <a:off x="7945159" y="3459033"/>
              <a:ext cx="349207" cy="349207"/>
              <a:chOff x="1493500" y="2704075"/>
              <a:chExt cx="892200" cy="892200"/>
            </a:xfrm>
          </p:grpSpPr>
          <p:sp>
            <p:nvSpPr>
              <p:cNvPr id="284" name="Google Shape;284;p21"/>
              <p:cNvSpPr/>
              <p:nvPr/>
            </p:nvSpPr>
            <p:spPr>
              <a:xfrm>
                <a:off x="1493500" y="2704075"/>
                <a:ext cx="892200" cy="892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flipH="1">
                <a:off x="1629325" y="2930750"/>
                <a:ext cx="620537" cy="438856"/>
              </a:xfrm>
              <a:custGeom>
                <a:rect b="b" l="l" r="r" t="t"/>
                <a:pathLst>
                  <a:path extrusionOk="0" h="7534" w="10653">
                    <a:moveTo>
                      <a:pt x="6109" y="1"/>
                    </a:moveTo>
                    <a:cubicBezTo>
                      <a:pt x="5916" y="1"/>
                      <a:pt x="5777" y="162"/>
                      <a:pt x="5612" y="367"/>
                    </a:cubicBezTo>
                    <a:cubicBezTo>
                      <a:pt x="4310" y="1973"/>
                      <a:pt x="2704" y="3106"/>
                      <a:pt x="634" y="3516"/>
                    </a:cubicBezTo>
                    <a:cubicBezTo>
                      <a:pt x="420" y="3552"/>
                      <a:pt x="215" y="3641"/>
                      <a:pt x="1" y="3712"/>
                    </a:cubicBezTo>
                    <a:cubicBezTo>
                      <a:pt x="170" y="3989"/>
                      <a:pt x="447" y="3980"/>
                      <a:pt x="670" y="4024"/>
                    </a:cubicBezTo>
                    <a:cubicBezTo>
                      <a:pt x="2739" y="4444"/>
                      <a:pt x="4336" y="5594"/>
                      <a:pt x="5639" y="7191"/>
                    </a:cubicBezTo>
                    <a:cubicBezTo>
                      <a:pt x="5801" y="7397"/>
                      <a:pt x="5941" y="7534"/>
                      <a:pt x="6117" y="7534"/>
                    </a:cubicBezTo>
                    <a:cubicBezTo>
                      <a:pt x="6231" y="7534"/>
                      <a:pt x="6361" y="7476"/>
                      <a:pt x="6522" y="7343"/>
                    </a:cubicBezTo>
                    <a:cubicBezTo>
                      <a:pt x="6968" y="6968"/>
                      <a:pt x="6656" y="6763"/>
                      <a:pt x="6451" y="6504"/>
                    </a:cubicBezTo>
                    <a:cubicBezTo>
                      <a:pt x="5826" y="5719"/>
                      <a:pt x="5086" y="5050"/>
                      <a:pt x="4327" y="4363"/>
                    </a:cubicBezTo>
                    <a:cubicBezTo>
                      <a:pt x="4613" y="4292"/>
                      <a:pt x="4854" y="4292"/>
                      <a:pt x="5104" y="4292"/>
                    </a:cubicBezTo>
                    <a:cubicBezTo>
                      <a:pt x="6192" y="4292"/>
                      <a:pt x="7280" y="4288"/>
                      <a:pt x="8369" y="4288"/>
                    </a:cubicBezTo>
                    <a:cubicBezTo>
                      <a:pt x="8913" y="4288"/>
                      <a:pt x="9457" y="4289"/>
                      <a:pt x="10001" y="4292"/>
                    </a:cubicBezTo>
                    <a:cubicBezTo>
                      <a:pt x="10403" y="4292"/>
                      <a:pt x="10652" y="4221"/>
                      <a:pt x="10652" y="3730"/>
                    </a:cubicBezTo>
                    <a:cubicBezTo>
                      <a:pt x="10644" y="3257"/>
                      <a:pt x="10385" y="3221"/>
                      <a:pt x="10028" y="3221"/>
                    </a:cubicBezTo>
                    <a:cubicBezTo>
                      <a:pt x="9632" y="3224"/>
                      <a:pt x="9236" y="3225"/>
                      <a:pt x="8839" y="3225"/>
                    </a:cubicBezTo>
                    <a:cubicBezTo>
                      <a:pt x="8045" y="3225"/>
                      <a:pt x="7251" y="3221"/>
                      <a:pt x="6460" y="3221"/>
                    </a:cubicBezTo>
                    <a:lnTo>
                      <a:pt x="4417" y="3221"/>
                    </a:lnTo>
                    <a:cubicBezTo>
                      <a:pt x="5112" y="2463"/>
                      <a:pt x="5808" y="1812"/>
                      <a:pt x="6415" y="1072"/>
                    </a:cubicBezTo>
                    <a:cubicBezTo>
                      <a:pt x="6638" y="813"/>
                      <a:pt x="7004" y="572"/>
                      <a:pt x="6504" y="179"/>
                    </a:cubicBezTo>
                    <a:cubicBezTo>
                      <a:pt x="6346" y="53"/>
                      <a:pt x="6219" y="1"/>
                      <a:pt x="6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21"/>
          <p:cNvSpPr/>
          <p:nvPr/>
        </p:nvSpPr>
        <p:spPr>
          <a:xfrm>
            <a:off x="8007025" y="214786"/>
            <a:ext cx="936228" cy="572728"/>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rot="4847966">
            <a:off x="7994269" y="501139"/>
            <a:ext cx="1163739" cy="374446"/>
          </a:xfrm>
          <a:custGeom>
            <a:rect b="b" l="l" r="r" t="t"/>
            <a:pathLst>
              <a:path extrusionOk="0" h="12966" w="40297">
                <a:moveTo>
                  <a:pt x="35550" y="1519"/>
                </a:moveTo>
                <a:cubicBezTo>
                  <a:pt x="35620" y="1519"/>
                  <a:pt x="35692" y="1552"/>
                  <a:pt x="35765" y="1637"/>
                </a:cubicBezTo>
                <a:cubicBezTo>
                  <a:pt x="35961" y="1851"/>
                  <a:pt x="35720" y="1994"/>
                  <a:pt x="35595" y="2119"/>
                </a:cubicBezTo>
                <a:cubicBezTo>
                  <a:pt x="34810" y="2886"/>
                  <a:pt x="33909" y="3502"/>
                  <a:pt x="32946" y="4037"/>
                </a:cubicBezTo>
                <a:cubicBezTo>
                  <a:pt x="33606" y="3163"/>
                  <a:pt x="34364" y="2413"/>
                  <a:pt x="35194" y="1718"/>
                </a:cubicBezTo>
                <a:cubicBezTo>
                  <a:pt x="35303" y="1626"/>
                  <a:pt x="35423" y="1519"/>
                  <a:pt x="35550" y="1519"/>
                </a:cubicBezTo>
                <a:close/>
                <a:moveTo>
                  <a:pt x="35515" y="0"/>
                </a:moveTo>
                <a:cubicBezTo>
                  <a:pt x="35174" y="0"/>
                  <a:pt x="34844" y="126"/>
                  <a:pt x="34542" y="379"/>
                </a:cubicBezTo>
                <a:cubicBezTo>
                  <a:pt x="32776" y="1851"/>
                  <a:pt x="31251" y="3520"/>
                  <a:pt x="30055" y="5491"/>
                </a:cubicBezTo>
                <a:cubicBezTo>
                  <a:pt x="29895" y="5759"/>
                  <a:pt x="29689" y="5928"/>
                  <a:pt x="29413" y="6053"/>
                </a:cubicBezTo>
                <a:cubicBezTo>
                  <a:pt x="27272" y="7052"/>
                  <a:pt x="25051" y="7828"/>
                  <a:pt x="22776" y="8408"/>
                </a:cubicBezTo>
                <a:cubicBezTo>
                  <a:pt x="20813" y="8917"/>
                  <a:pt x="18850" y="9461"/>
                  <a:pt x="16352" y="9479"/>
                </a:cubicBezTo>
                <a:cubicBezTo>
                  <a:pt x="16306" y="9480"/>
                  <a:pt x="16256" y="9481"/>
                  <a:pt x="16204" y="9481"/>
                </a:cubicBezTo>
                <a:cubicBezTo>
                  <a:pt x="15675" y="9481"/>
                  <a:pt x="14832" y="9386"/>
                  <a:pt x="14078" y="8899"/>
                </a:cubicBezTo>
                <a:cubicBezTo>
                  <a:pt x="13141" y="8274"/>
                  <a:pt x="13096" y="7284"/>
                  <a:pt x="13962" y="6624"/>
                </a:cubicBezTo>
                <a:cubicBezTo>
                  <a:pt x="14559" y="6178"/>
                  <a:pt x="15121" y="5687"/>
                  <a:pt x="15576" y="5099"/>
                </a:cubicBezTo>
                <a:cubicBezTo>
                  <a:pt x="15817" y="4777"/>
                  <a:pt x="15996" y="4430"/>
                  <a:pt x="16049" y="4028"/>
                </a:cubicBezTo>
                <a:cubicBezTo>
                  <a:pt x="16138" y="3288"/>
                  <a:pt x="15746" y="2690"/>
                  <a:pt x="15023" y="2413"/>
                </a:cubicBezTo>
                <a:cubicBezTo>
                  <a:pt x="14834" y="2340"/>
                  <a:pt x="14663" y="2305"/>
                  <a:pt x="14508" y="2305"/>
                </a:cubicBezTo>
                <a:cubicBezTo>
                  <a:pt x="14079" y="2305"/>
                  <a:pt x="13769" y="2573"/>
                  <a:pt x="13507" y="3038"/>
                </a:cubicBezTo>
                <a:cubicBezTo>
                  <a:pt x="13025" y="3903"/>
                  <a:pt x="12490" y="4742"/>
                  <a:pt x="12222" y="5696"/>
                </a:cubicBezTo>
                <a:cubicBezTo>
                  <a:pt x="12124" y="6035"/>
                  <a:pt x="11919" y="6241"/>
                  <a:pt x="11624" y="6410"/>
                </a:cubicBezTo>
                <a:cubicBezTo>
                  <a:pt x="10643" y="6936"/>
                  <a:pt x="9617" y="7373"/>
                  <a:pt x="8573" y="7775"/>
                </a:cubicBezTo>
                <a:cubicBezTo>
                  <a:pt x="6049" y="8729"/>
                  <a:pt x="3435" y="9399"/>
                  <a:pt x="830" y="10094"/>
                </a:cubicBezTo>
                <a:cubicBezTo>
                  <a:pt x="393" y="10210"/>
                  <a:pt x="0" y="10424"/>
                  <a:pt x="152" y="10969"/>
                </a:cubicBezTo>
                <a:cubicBezTo>
                  <a:pt x="258" y="11360"/>
                  <a:pt x="512" y="11509"/>
                  <a:pt x="843" y="11509"/>
                </a:cubicBezTo>
                <a:cubicBezTo>
                  <a:pt x="958" y="11509"/>
                  <a:pt x="1083" y="11491"/>
                  <a:pt x="1213" y="11459"/>
                </a:cubicBezTo>
                <a:cubicBezTo>
                  <a:pt x="4666" y="10576"/>
                  <a:pt x="8118" y="9693"/>
                  <a:pt x="11348" y="8132"/>
                </a:cubicBezTo>
                <a:cubicBezTo>
                  <a:pt x="11493" y="8064"/>
                  <a:pt x="11606" y="8024"/>
                  <a:pt x="11697" y="8024"/>
                </a:cubicBezTo>
                <a:cubicBezTo>
                  <a:pt x="11848" y="8024"/>
                  <a:pt x="11939" y="8134"/>
                  <a:pt x="12017" y="8417"/>
                </a:cubicBezTo>
                <a:cubicBezTo>
                  <a:pt x="12302" y="9488"/>
                  <a:pt x="13070" y="10121"/>
                  <a:pt x="14087" y="10469"/>
                </a:cubicBezTo>
                <a:cubicBezTo>
                  <a:pt x="14955" y="10774"/>
                  <a:pt x="15845" y="10909"/>
                  <a:pt x="16747" y="10909"/>
                </a:cubicBezTo>
                <a:cubicBezTo>
                  <a:pt x="17030" y="10909"/>
                  <a:pt x="17315" y="10896"/>
                  <a:pt x="17601" y="10870"/>
                </a:cubicBezTo>
                <a:cubicBezTo>
                  <a:pt x="21232" y="10540"/>
                  <a:pt x="24667" y="9452"/>
                  <a:pt x="28066" y="8185"/>
                </a:cubicBezTo>
                <a:cubicBezTo>
                  <a:pt x="28213" y="8125"/>
                  <a:pt x="28375" y="7990"/>
                  <a:pt x="28526" y="7990"/>
                </a:cubicBezTo>
                <a:cubicBezTo>
                  <a:pt x="28577" y="7990"/>
                  <a:pt x="28626" y="8005"/>
                  <a:pt x="28672" y="8043"/>
                </a:cubicBezTo>
                <a:cubicBezTo>
                  <a:pt x="28887" y="8203"/>
                  <a:pt x="28681" y="8462"/>
                  <a:pt x="28637" y="8667"/>
                </a:cubicBezTo>
                <a:cubicBezTo>
                  <a:pt x="28226" y="10549"/>
                  <a:pt x="28681" y="11673"/>
                  <a:pt x="30171" y="12405"/>
                </a:cubicBezTo>
                <a:cubicBezTo>
                  <a:pt x="30733" y="12673"/>
                  <a:pt x="31331" y="12833"/>
                  <a:pt x="31946" y="12904"/>
                </a:cubicBezTo>
                <a:cubicBezTo>
                  <a:pt x="32305" y="12945"/>
                  <a:pt x="32657" y="12965"/>
                  <a:pt x="33002" y="12965"/>
                </a:cubicBezTo>
                <a:cubicBezTo>
                  <a:pt x="35440" y="12965"/>
                  <a:pt x="37559" y="11978"/>
                  <a:pt x="39520" y="10478"/>
                </a:cubicBezTo>
                <a:cubicBezTo>
                  <a:pt x="39931" y="10157"/>
                  <a:pt x="40297" y="9836"/>
                  <a:pt x="39922" y="9327"/>
                </a:cubicBezTo>
                <a:cubicBezTo>
                  <a:pt x="39760" y="9105"/>
                  <a:pt x="39579" y="9017"/>
                  <a:pt x="39390" y="9017"/>
                </a:cubicBezTo>
                <a:cubicBezTo>
                  <a:pt x="39161" y="9017"/>
                  <a:pt x="38920" y="9146"/>
                  <a:pt x="38691" y="9327"/>
                </a:cubicBezTo>
                <a:cubicBezTo>
                  <a:pt x="37915" y="9934"/>
                  <a:pt x="37094" y="10496"/>
                  <a:pt x="36166" y="10870"/>
                </a:cubicBezTo>
                <a:cubicBezTo>
                  <a:pt x="35130" y="11298"/>
                  <a:pt x="34076" y="11542"/>
                  <a:pt x="33000" y="11542"/>
                </a:cubicBezTo>
                <a:cubicBezTo>
                  <a:pt x="32371" y="11542"/>
                  <a:pt x="31735" y="11459"/>
                  <a:pt x="31090" y="11281"/>
                </a:cubicBezTo>
                <a:cubicBezTo>
                  <a:pt x="30564" y="11129"/>
                  <a:pt x="30135" y="10844"/>
                  <a:pt x="29993" y="10291"/>
                </a:cubicBezTo>
                <a:cubicBezTo>
                  <a:pt x="29681" y="9086"/>
                  <a:pt x="30555" y="7150"/>
                  <a:pt x="31634" y="6544"/>
                </a:cubicBezTo>
                <a:cubicBezTo>
                  <a:pt x="32473" y="6062"/>
                  <a:pt x="33329" y="5607"/>
                  <a:pt x="34123" y="5054"/>
                </a:cubicBezTo>
                <a:cubicBezTo>
                  <a:pt x="35194" y="4314"/>
                  <a:pt x="36345" y="3644"/>
                  <a:pt x="37085" y="2520"/>
                </a:cubicBezTo>
                <a:cubicBezTo>
                  <a:pt x="37549" y="1807"/>
                  <a:pt x="37397" y="1093"/>
                  <a:pt x="36746" y="531"/>
                </a:cubicBezTo>
                <a:cubicBezTo>
                  <a:pt x="36339" y="178"/>
                  <a:pt x="35920" y="0"/>
                  <a:pt x="35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88" name="Shape 288"/>
        <p:cNvGrpSpPr/>
        <p:nvPr/>
      </p:nvGrpSpPr>
      <p:grpSpPr>
        <a:xfrm>
          <a:off x="0" y="0"/>
          <a:ext cx="0" cy="0"/>
          <a:chOff x="0" y="0"/>
          <a:chExt cx="0" cy="0"/>
        </a:xfrm>
      </p:grpSpPr>
      <p:sp>
        <p:nvSpPr>
          <p:cNvPr id="289" name="Google Shape;28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2"/>
          <p:cNvSpPr/>
          <p:nvPr/>
        </p:nvSpPr>
        <p:spPr>
          <a:xfrm flipH="1">
            <a:off x="981600" y="45754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09475" y="159925"/>
            <a:ext cx="1063537" cy="650608"/>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rgbClr val="FF5B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2"/>
          <p:cNvGrpSpPr/>
          <p:nvPr/>
        </p:nvGrpSpPr>
        <p:grpSpPr>
          <a:xfrm rot="-5400000">
            <a:off x="7771735" y="-786432"/>
            <a:ext cx="1318054" cy="2651645"/>
            <a:chOff x="450425" y="1993800"/>
            <a:chExt cx="1187650" cy="2389300"/>
          </a:xfrm>
        </p:grpSpPr>
        <p:sp>
          <p:nvSpPr>
            <p:cNvPr id="293" name="Google Shape;293;p22"/>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2"/>
          <p:cNvSpPr/>
          <p:nvPr/>
        </p:nvSpPr>
        <p:spPr>
          <a:xfrm>
            <a:off x="-4175" y="447100"/>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02" name="Shape 302"/>
        <p:cNvGrpSpPr/>
        <p:nvPr/>
      </p:nvGrpSpPr>
      <p:grpSpPr>
        <a:xfrm>
          <a:off x="0" y="0"/>
          <a:ext cx="0" cy="0"/>
          <a:chOff x="0" y="0"/>
          <a:chExt cx="0" cy="0"/>
        </a:xfrm>
      </p:grpSpPr>
      <p:sp>
        <p:nvSpPr>
          <p:cNvPr id="303" name="Google Shape;303;p23"/>
          <p:cNvSpPr txBox="1"/>
          <p:nvPr>
            <p:ph type="title"/>
          </p:nvPr>
        </p:nvSpPr>
        <p:spPr>
          <a:xfrm flipH="1">
            <a:off x="4996200" y="539400"/>
            <a:ext cx="3434700" cy="87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4" name="Google Shape;304;p23"/>
          <p:cNvSpPr txBox="1"/>
          <p:nvPr>
            <p:ph idx="1" type="subTitle"/>
          </p:nvPr>
        </p:nvSpPr>
        <p:spPr>
          <a:xfrm flipH="1">
            <a:off x="4996200" y="2359850"/>
            <a:ext cx="3434700" cy="10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5" name="Google Shape;305;p23"/>
          <p:cNvSpPr/>
          <p:nvPr>
            <p:ph idx="2" type="pic"/>
          </p:nvPr>
        </p:nvSpPr>
        <p:spPr>
          <a:xfrm>
            <a:off x="932650" y="933150"/>
            <a:ext cx="2588100" cy="3432000"/>
          </a:xfrm>
          <a:prstGeom prst="round2SameRect">
            <a:avLst>
              <a:gd fmla="val 50000" name="adj1"/>
              <a:gd fmla="val 0" name="adj2"/>
            </a:avLst>
          </a:prstGeom>
          <a:noFill/>
          <a:ln>
            <a:noFill/>
          </a:ln>
        </p:spPr>
      </p:sp>
      <p:sp>
        <p:nvSpPr>
          <p:cNvPr id="306" name="Google Shape;306;p23"/>
          <p:cNvSpPr txBox="1"/>
          <p:nvPr/>
        </p:nvSpPr>
        <p:spPr>
          <a:xfrm flipH="1">
            <a:off x="4996200" y="3553800"/>
            <a:ext cx="3434700" cy="6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1"/>
                </a:solidFill>
                <a:latin typeface="DM Sans"/>
                <a:ea typeface="DM Sans"/>
                <a:cs typeface="DM Sans"/>
                <a:sym typeface="DM Sans"/>
              </a:rPr>
              <a:t>CREDITS: This presentation template was created by </a:t>
            </a:r>
            <a:r>
              <a:rPr b="1" lang="en" sz="12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infographics and images by </a:t>
            </a:r>
            <a:r>
              <a:rPr b="1" lang="en" sz="12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lt2"/>
              </a:solidFill>
              <a:latin typeface="DM Sans"/>
              <a:ea typeface="DM Sans"/>
              <a:cs typeface="DM Sans"/>
              <a:sym typeface="DM Sans"/>
            </a:endParaRPr>
          </a:p>
        </p:txBody>
      </p:sp>
      <p:sp>
        <p:nvSpPr>
          <p:cNvPr id="307" name="Google Shape;307;p23"/>
          <p:cNvSpPr/>
          <p:nvPr/>
        </p:nvSpPr>
        <p:spPr>
          <a:xfrm rot="1514410">
            <a:off x="331836" y="349999"/>
            <a:ext cx="451861" cy="1029418"/>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rot="10800000">
            <a:off x="8586525" y="1646550"/>
            <a:ext cx="1850700" cy="18504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9" name="Shape 309"/>
        <p:cNvGrpSpPr/>
        <p:nvPr/>
      </p:nvGrpSpPr>
      <p:grpSpPr>
        <a:xfrm>
          <a:off x="0" y="0"/>
          <a:ext cx="0" cy="0"/>
          <a:chOff x="0" y="0"/>
          <a:chExt cx="0" cy="0"/>
        </a:xfrm>
      </p:grpSpPr>
      <p:sp>
        <p:nvSpPr>
          <p:cNvPr id="310" name="Google Shape;310;p24"/>
          <p:cNvSpPr/>
          <p:nvPr/>
        </p:nvSpPr>
        <p:spPr>
          <a:xfrm flipH="1">
            <a:off x="981600" y="45754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559538" y="44519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209475" y="159925"/>
            <a:ext cx="1063537" cy="650608"/>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rgbClr val="FF5B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4"/>
          <p:cNvGrpSpPr/>
          <p:nvPr/>
        </p:nvGrpSpPr>
        <p:grpSpPr>
          <a:xfrm rot="-5400000">
            <a:off x="7771735" y="-786432"/>
            <a:ext cx="1318054" cy="2651645"/>
            <a:chOff x="450425" y="1993800"/>
            <a:chExt cx="1187650" cy="2389300"/>
          </a:xfrm>
        </p:grpSpPr>
        <p:sp>
          <p:nvSpPr>
            <p:cNvPr id="314" name="Google Shape;314;p24"/>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4"/>
          <p:cNvSpPr/>
          <p:nvPr/>
        </p:nvSpPr>
        <p:spPr>
          <a:xfrm>
            <a:off x="-4175" y="447100"/>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sp>
        <p:nvSpPr>
          <p:cNvPr id="324" name="Google Shape;324;p25"/>
          <p:cNvSpPr/>
          <p:nvPr/>
        </p:nvSpPr>
        <p:spPr>
          <a:xfrm>
            <a:off x="7929575" y="2488"/>
            <a:ext cx="1214425" cy="1073825"/>
          </a:xfrm>
          <a:custGeom>
            <a:rect b="b" l="l" r="r" t="t"/>
            <a:pathLst>
              <a:path extrusionOk="0" h="42953" w="48577">
                <a:moveTo>
                  <a:pt x="31513" y="0"/>
                </a:moveTo>
                <a:cubicBezTo>
                  <a:pt x="31039" y="0"/>
                  <a:pt x="30517" y="149"/>
                  <a:pt x="29958" y="449"/>
                </a:cubicBezTo>
                <a:cubicBezTo>
                  <a:pt x="29012" y="958"/>
                  <a:pt x="28227" y="1680"/>
                  <a:pt x="27451" y="2412"/>
                </a:cubicBezTo>
                <a:cubicBezTo>
                  <a:pt x="26077" y="3696"/>
                  <a:pt x="24793" y="5070"/>
                  <a:pt x="23312" y="6248"/>
                </a:cubicBezTo>
                <a:cubicBezTo>
                  <a:pt x="22344" y="7006"/>
                  <a:pt x="21310" y="7376"/>
                  <a:pt x="20184" y="7376"/>
                </a:cubicBezTo>
                <a:cubicBezTo>
                  <a:pt x="19773" y="7376"/>
                  <a:pt x="19350" y="7327"/>
                  <a:pt x="18914" y="7229"/>
                </a:cubicBezTo>
                <a:cubicBezTo>
                  <a:pt x="17120" y="6828"/>
                  <a:pt x="15434" y="6105"/>
                  <a:pt x="13704" y="5516"/>
                </a:cubicBezTo>
                <a:cubicBezTo>
                  <a:pt x="12571" y="5133"/>
                  <a:pt x="11447" y="4749"/>
                  <a:pt x="10242" y="4687"/>
                </a:cubicBezTo>
                <a:cubicBezTo>
                  <a:pt x="10166" y="4683"/>
                  <a:pt x="10091" y="4681"/>
                  <a:pt x="10017" y="4681"/>
                </a:cubicBezTo>
                <a:cubicBezTo>
                  <a:pt x="8419" y="4681"/>
                  <a:pt x="7531" y="5601"/>
                  <a:pt x="7539" y="7256"/>
                </a:cubicBezTo>
                <a:cubicBezTo>
                  <a:pt x="7539" y="7720"/>
                  <a:pt x="7593" y="8193"/>
                  <a:pt x="7673" y="8656"/>
                </a:cubicBezTo>
                <a:cubicBezTo>
                  <a:pt x="8039" y="10610"/>
                  <a:pt x="8779" y="12457"/>
                  <a:pt x="9288" y="14366"/>
                </a:cubicBezTo>
                <a:cubicBezTo>
                  <a:pt x="9850" y="16453"/>
                  <a:pt x="9368" y="18122"/>
                  <a:pt x="7611" y="19397"/>
                </a:cubicBezTo>
                <a:cubicBezTo>
                  <a:pt x="6388" y="20289"/>
                  <a:pt x="5175" y="21190"/>
                  <a:pt x="3962" y="22083"/>
                </a:cubicBezTo>
                <a:cubicBezTo>
                  <a:pt x="2981" y="22805"/>
                  <a:pt x="1999" y="23528"/>
                  <a:pt x="1232" y="24482"/>
                </a:cubicBezTo>
                <a:cubicBezTo>
                  <a:pt x="1" y="26017"/>
                  <a:pt x="322" y="27408"/>
                  <a:pt x="2080" y="28292"/>
                </a:cubicBezTo>
                <a:cubicBezTo>
                  <a:pt x="3150" y="28827"/>
                  <a:pt x="4319" y="29077"/>
                  <a:pt x="5478" y="29326"/>
                </a:cubicBezTo>
                <a:cubicBezTo>
                  <a:pt x="7227" y="29692"/>
                  <a:pt x="8984" y="29951"/>
                  <a:pt x="10697" y="30486"/>
                </a:cubicBezTo>
                <a:cubicBezTo>
                  <a:pt x="12125" y="30941"/>
                  <a:pt x="13026" y="31842"/>
                  <a:pt x="13365" y="33305"/>
                </a:cubicBezTo>
                <a:cubicBezTo>
                  <a:pt x="13534" y="34072"/>
                  <a:pt x="13686" y="34848"/>
                  <a:pt x="13811" y="35634"/>
                </a:cubicBezTo>
                <a:cubicBezTo>
                  <a:pt x="14096" y="37462"/>
                  <a:pt x="14132" y="39345"/>
                  <a:pt x="14810" y="41093"/>
                </a:cubicBezTo>
                <a:cubicBezTo>
                  <a:pt x="15285" y="42324"/>
                  <a:pt x="16046" y="42952"/>
                  <a:pt x="17013" y="42952"/>
                </a:cubicBezTo>
                <a:cubicBezTo>
                  <a:pt x="17497" y="42952"/>
                  <a:pt x="18033" y="42794"/>
                  <a:pt x="18610" y="42476"/>
                </a:cubicBezTo>
                <a:cubicBezTo>
                  <a:pt x="19083" y="42217"/>
                  <a:pt x="19520" y="41878"/>
                  <a:pt x="19948" y="41548"/>
                </a:cubicBezTo>
                <a:cubicBezTo>
                  <a:pt x="20903" y="40799"/>
                  <a:pt x="21742" y="39907"/>
                  <a:pt x="22607" y="39068"/>
                </a:cubicBezTo>
                <a:cubicBezTo>
                  <a:pt x="23570" y="38131"/>
                  <a:pt x="24516" y="37186"/>
                  <a:pt x="25622" y="36427"/>
                </a:cubicBezTo>
                <a:cubicBezTo>
                  <a:pt x="26383" y="35915"/>
                  <a:pt x="27192" y="35533"/>
                  <a:pt x="28137" y="35533"/>
                </a:cubicBezTo>
                <a:cubicBezTo>
                  <a:pt x="28179" y="35533"/>
                  <a:pt x="28221" y="35534"/>
                  <a:pt x="28263" y="35535"/>
                </a:cubicBezTo>
                <a:cubicBezTo>
                  <a:pt x="28629" y="35580"/>
                  <a:pt x="28994" y="35607"/>
                  <a:pt x="29360" y="35678"/>
                </a:cubicBezTo>
                <a:cubicBezTo>
                  <a:pt x="31251" y="36017"/>
                  <a:pt x="33000" y="36802"/>
                  <a:pt x="34802" y="37409"/>
                </a:cubicBezTo>
                <a:cubicBezTo>
                  <a:pt x="36006" y="37816"/>
                  <a:pt x="37211" y="38249"/>
                  <a:pt x="38505" y="38249"/>
                </a:cubicBezTo>
                <a:cubicBezTo>
                  <a:pt x="38543" y="38249"/>
                  <a:pt x="38582" y="38248"/>
                  <a:pt x="38620" y="38247"/>
                </a:cubicBezTo>
                <a:cubicBezTo>
                  <a:pt x="40092" y="38221"/>
                  <a:pt x="40957" y="37364"/>
                  <a:pt x="41020" y="35883"/>
                </a:cubicBezTo>
                <a:cubicBezTo>
                  <a:pt x="41056" y="34982"/>
                  <a:pt x="40859" y="34117"/>
                  <a:pt x="40636" y="33252"/>
                </a:cubicBezTo>
                <a:cubicBezTo>
                  <a:pt x="40172" y="31503"/>
                  <a:pt x="39521" y="29817"/>
                  <a:pt x="39155" y="28042"/>
                </a:cubicBezTo>
                <a:cubicBezTo>
                  <a:pt x="38808" y="26391"/>
                  <a:pt x="39200" y="25035"/>
                  <a:pt x="40511" y="23911"/>
                </a:cubicBezTo>
                <a:cubicBezTo>
                  <a:pt x="41778" y="22832"/>
                  <a:pt x="43152" y="21913"/>
                  <a:pt x="44490" y="20932"/>
                </a:cubicBezTo>
                <a:cubicBezTo>
                  <a:pt x="45445" y="20227"/>
                  <a:pt x="46408" y="19522"/>
                  <a:pt x="47184" y="18612"/>
                </a:cubicBezTo>
                <a:cubicBezTo>
                  <a:pt x="48576" y="16989"/>
                  <a:pt x="48273" y="15526"/>
                  <a:pt x="46364" y="14607"/>
                </a:cubicBezTo>
                <a:cubicBezTo>
                  <a:pt x="45257" y="14071"/>
                  <a:pt x="44071" y="13831"/>
                  <a:pt x="42884" y="13581"/>
                </a:cubicBezTo>
                <a:cubicBezTo>
                  <a:pt x="41279" y="13251"/>
                  <a:pt x="39673" y="12983"/>
                  <a:pt x="38094" y="12546"/>
                </a:cubicBezTo>
                <a:cubicBezTo>
                  <a:pt x="36417" y="12073"/>
                  <a:pt x="35418" y="11012"/>
                  <a:pt x="35096" y="9317"/>
                </a:cubicBezTo>
                <a:cubicBezTo>
                  <a:pt x="34909" y="8344"/>
                  <a:pt x="34757" y="7372"/>
                  <a:pt x="34615" y="6390"/>
                </a:cubicBezTo>
                <a:cubicBezTo>
                  <a:pt x="34392" y="4847"/>
                  <a:pt x="34311" y="3277"/>
                  <a:pt x="33723" y="1814"/>
                </a:cubicBezTo>
                <a:cubicBezTo>
                  <a:pt x="33238" y="613"/>
                  <a:pt x="32474" y="0"/>
                  <a:pt x="31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10800000">
            <a:off x="-405925" y="-1345700"/>
            <a:ext cx="2339100" cy="23388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25"/>
          <p:cNvGrpSpPr/>
          <p:nvPr/>
        </p:nvGrpSpPr>
        <p:grpSpPr>
          <a:xfrm flipH="1" rot="-5400000">
            <a:off x="3748313" y="2813984"/>
            <a:ext cx="1647389" cy="3314198"/>
            <a:chOff x="450425" y="1993800"/>
            <a:chExt cx="1187650" cy="2389300"/>
          </a:xfrm>
        </p:grpSpPr>
        <p:sp>
          <p:nvSpPr>
            <p:cNvPr id="327" name="Google Shape;327;p25"/>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5"/>
          <p:cNvSpPr/>
          <p:nvPr/>
        </p:nvSpPr>
        <p:spPr>
          <a:xfrm>
            <a:off x="243675" y="4153011"/>
            <a:ext cx="1039901" cy="636149"/>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7127425" y="172725"/>
            <a:ext cx="1216883" cy="733344"/>
          </a:xfrm>
          <a:custGeom>
            <a:rect b="b" l="l" r="r" t="t"/>
            <a:pathLst>
              <a:path extrusionOk="0" h="18313" w="30386">
                <a:moveTo>
                  <a:pt x="26558" y="2004"/>
                </a:moveTo>
                <a:lnTo>
                  <a:pt x="26558" y="2004"/>
                </a:lnTo>
                <a:cubicBezTo>
                  <a:pt x="26665" y="2905"/>
                  <a:pt x="25916" y="4404"/>
                  <a:pt x="24926" y="5261"/>
                </a:cubicBezTo>
                <a:cubicBezTo>
                  <a:pt x="25398" y="4154"/>
                  <a:pt x="25862" y="3057"/>
                  <a:pt x="26558" y="2004"/>
                </a:cubicBezTo>
                <a:close/>
                <a:moveTo>
                  <a:pt x="26428" y="0"/>
                </a:moveTo>
                <a:cubicBezTo>
                  <a:pt x="26131" y="0"/>
                  <a:pt x="25882" y="190"/>
                  <a:pt x="25639" y="586"/>
                </a:cubicBezTo>
                <a:cubicBezTo>
                  <a:pt x="24301" y="2763"/>
                  <a:pt x="23213" y="5064"/>
                  <a:pt x="22481" y="7518"/>
                </a:cubicBezTo>
                <a:cubicBezTo>
                  <a:pt x="22231" y="8329"/>
                  <a:pt x="21875" y="8981"/>
                  <a:pt x="21188" y="9516"/>
                </a:cubicBezTo>
                <a:cubicBezTo>
                  <a:pt x="20376" y="10158"/>
                  <a:pt x="19564" y="10809"/>
                  <a:pt x="18690" y="11371"/>
                </a:cubicBezTo>
                <a:cubicBezTo>
                  <a:pt x="17129" y="12380"/>
                  <a:pt x="15523" y="13307"/>
                  <a:pt x="13685" y="13736"/>
                </a:cubicBezTo>
                <a:cubicBezTo>
                  <a:pt x="13359" y="13812"/>
                  <a:pt x="13051" y="13849"/>
                  <a:pt x="12766" y="13849"/>
                </a:cubicBezTo>
                <a:cubicBezTo>
                  <a:pt x="11922" y="13849"/>
                  <a:pt x="11271" y="13522"/>
                  <a:pt x="10884" y="12915"/>
                </a:cubicBezTo>
                <a:cubicBezTo>
                  <a:pt x="10259" y="11933"/>
                  <a:pt x="10206" y="10060"/>
                  <a:pt x="10768" y="9248"/>
                </a:cubicBezTo>
                <a:cubicBezTo>
                  <a:pt x="11455" y="8240"/>
                  <a:pt x="12088" y="7205"/>
                  <a:pt x="12365" y="6001"/>
                </a:cubicBezTo>
                <a:cubicBezTo>
                  <a:pt x="12579" y="5091"/>
                  <a:pt x="12490" y="4217"/>
                  <a:pt x="11660" y="3601"/>
                </a:cubicBezTo>
                <a:cubicBezTo>
                  <a:pt x="11420" y="3426"/>
                  <a:pt x="11194" y="3341"/>
                  <a:pt x="10990" y="3341"/>
                </a:cubicBezTo>
                <a:cubicBezTo>
                  <a:pt x="10633" y="3341"/>
                  <a:pt x="10347" y="3604"/>
                  <a:pt x="10188" y="4110"/>
                </a:cubicBezTo>
                <a:cubicBezTo>
                  <a:pt x="9769" y="5430"/>
                  <a:pt x="9385" y="6759"/>
                  <a:pt x="9216" y="8142"/>
                </a:cubicBezTo>
                <a:cubicBezTo>
                  <a:pt x="9126" y="8793"/>
                  <a:pt x="8877" y="9311"/>
                  <a:pt x="8404" y="9748"/>
                </a:cubicBezTo>
                <a:cubicBezTo>
                  <a:pt x="8020" y="10096"/>
                  <a:pt x="7646" y="10462"/>
                  <a:pt x="7253" y="10792"/>
                </a:cubicBezTo>
                <a:cubicBezTo>
                  <a:pt x="5308" y="12433"/>
                  <a:pt x="3078" y="13620"/>
                  <a:pt x="830" y="14770"/>
                </a:cubicBezTo>
                <a:cubicBezTo>
                  <a:pt x="419" y="14984"/>
                  <a:pt x="0" y="15225"/>
                  <a:pt x="259" y="15796"/>
                </a:cubicBezTo>
                <a:cubicBezTo>
                  <a:pt x="422" y="16137"/>
                  <a:pt x="659" y="16272"/>
                  <a:pt x="926" y="16272"/>
                </a:cubicBezTo>
                <a:cubicBezTo>
                  <a:pt x="1113" y="16272"/>
                  <a:pt x="1315" y="16206"/>
                  <a:pt x="1517" y="16100"/>
                </a:cubicBezTo>
                <a:cubicBezTo>
                  <a:pt x="3140" y="15252"/>
                  <a:pt x="4773" y="14422"/>
                  <a:pt x="6281" y="13370"/>
                </a:cubicBezTo>
                <a:cubicBezTo>
                  <a:pt x="7146" y="12772"/>
                  <a:pt x="7976" y="12121"/>
                  <a:pt x="8894" y="11452"/>
                </a:cubicBezTo>
                <a:cubicBezTo>
                  <a:pt x="9046" y="12255"/>
                  <a:pt x="9180" y="13013"/>
                  <a:pt x="9581" y="13682"/>
                </a:cubicBezTo>
                <a:cubicBezTo>
                  <a:pt x="10233" y="14771"/>
                  <a:pt x="11354" y="15353"/>
                  <a:pt x="12721" y="15353"/>
                </a:cubicBezTo>
                <a:cubicBezTo>
                  <a:pt x="13113" y="15353"/>
                  <a:pt x="13526" y="15305"/>
                  <a:pt x="13953" y="15207"/>
                </a:cubicBezTo>
                <a:cubicBezTo>
                  <a:pt x="15942" y="14761"/>
                  <a:pt x="17700" y="13816"/>
                  <a:pt x="19377" y="12701"/>
                </a:cubicBezTo>
                <a:cubicBezTo>
                  <a:pt x="20010" y="12281"/>
                  <a:pt x="20626" y="11853"/>
                  <a:pt x="21259" y="11416"/>
                </a:cubicBezTo>
                <a:cubicBezTo>
                  <a:pt x="21437" y="11746"/>
                  <a:pt x="21339" y="11987"/>
                  <a:pt x="21304" y="12219"/>
                </a:cubicBezTo>
                <a:cubicBezTo>
                  <a:pt x="21170" y="13102"/>
                  <a:pt x="21107" y="14003"/>
                  <a:pt x="21223" y="14886"/>
                </a:cubicBezTo>
                <a:cubicBezTo>
                  <a:pt x="21512" y="17187"/>
                  <a:pt x="22809" y="18312"/>
                  <a:pt x="24583" y="18312"/>
                </a:cubicBezTo>
                <a:cubicBezTo>
                  <a:pt x="25169" y="18312"/>
                  <a:pt x="25807" y="18190"/>
                  <a:pt x="26478" y="17946"/>
                </a:cubicBezTo>
                <a:cubicBezTo>
                  <a:pt x="28075" y="17366"/>
                  <a:pt x="28958" y="15957"/>
                  <a:pt x="29859" y="14610"/>
                </a:cubicBezTo>
                <a:cubicBezTo>
                  <a:pt x="30153" y="14173"/>
                  <a:pt x="30385" y="13691"/>
                  <a:pt x="29832" y="13325"/>
                </a:cubicBezTo>
                <a:cubicBezTo>
                  <a:pt x="29673" y="13219"/>
                  <a:pt x="29529" y="13173"/>
                  <a:pt x="29398" y="13173"/>
                </a:cubicBezTo>
                <a:cubicBezTo>
                  <a:pt x="29085" y="13173"/>
                  <a:pt x="28841" y="13432"/>
                  <a:pt x="28628" y="13771"/>
                </a:cubicBezTo>
                <a:cubicBezTo>
                  <a:pt x="27994" y="14770"/>
                  <a:pt x="27343" y="15778"/>
                  <a:pt x="26291" y="16421"/>
                </a:cubicBezTo>
                <a:cubicBezTo>
                  <a:pt x="25727" y="16764"/>
                  <a:pt x="25187" y="16927"/>
                  <a:pt x="24703" y="16927"/>
                </a:cubicBezTo>
                <a:cubicBezTo>
                  <a:pt x="23579" y="16927"/>
                  <a:pt x="22764" y="16046"/>
                  <a:pt x="22695" y="14512"/>
                </a:cubicBezTo>
                <a:cubicBezTo>
                  <a:pt x="22615" y="12861"/>
                  <a:pt x="23061" y="11273"/>
                  <a:pt x="23382" y="9676"/>
                </a:cubicBezTo>
                <a:cubicBezTo>
                  <a:pt x="23436" y="9445"/>
                  <a:pt x="23596" y="9302"/>
                  <a:pt x="23757" y="9141"/>
                </a:cubicBezTo>
                <a:cubicBezTo>
                  <a:pt x="24917" y="7946"/>
                  <a:pt x="25943" y="6652"/>
                  <a:pt x="26888" y="5287"/>
                </a:cubicBezTo>
                <a:cubicBezTo>
                  <a:pt x="27361" y="4592"/>
                  <a:pt x="27798" y="3869"/>
                  <a:pt x="28012" y="3039"/>
                </a:cubicBezTo>
                <a:cubicBezTo>
                  <a:pt x="28307" y="1897"/>
                  <a:pt x="27968" y="827"/>
                  <a:pt x="27120" y="265"/>
                </a:cubicBezTo>
                <a:cubicBezTo>
                  <a:pt x="26858" y="90"/>
                  <a:pt x="26632" y="0"/>
                  <a:pt x="26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337" name="Shape 337"/>
        <p:cNvGrpSpPr/>
        <p:nvPr/>
      </p:nvGrpSpPr>
      <p:grpSpPr>
        <a:xfrm>
          <a:off x="0" y="0"/>
          <a:ext cx="0" cy="0"/>
          <a:chOff x="0" y="0"/>
          <a:chExt cx="0" cy="0"/>
        </a:xfrm>
      </p:grpSpPr>
      <p:sp>
        <p:nvSpPr>
          <p:cNvPr id="338" name="Google Shape;338;p2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40" name="Google Shape;340;p26"/>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341" name="Google Shape;341;p26"/>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2" name="Google Shape;342;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43" name="Google Shape;343;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SECTION_TITLE_AND_DESCRIPTION_2">
    <p:spTree>
      <p:nvGrpSpPr>
        <p:cNvPr id="344" name="Shape 344"/>
        <p:cNvGrpSpPr/>
        <p:nvPr/>
      </p:nvGrpSpPr>
      <p:grpSpPr>
        <a:xfrm>
          <a:off x="0" y="0"/>
          <a:ext cx="0" cy="0"/>
          <a:chOff x="0" y="0"/>
          <a:chExt cx="0" cy="0"/>
        </a:xfrm>
      </p:grpSpPr>
      <p:sp>
        <p:nvSpPr>
          <p:cNvPr id="345" name="Google Shape;345;p27"/>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47" name="Google Shape;347;p27"/>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348" name="Google Shape;348;p27"/>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9" name="Google Shape;349;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50" name="Google Shape;350;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3">
  <p:cSld name="SECTION_TITLE_AND_DESCRIPTION_3">
    <p:spTree>
      <p:nvGrpSpPr>
        <p:cNvPr id="351" name="Shape 351"/>
        <p:cNvGrpSpPr/>
        <p:nvPr/>
      </p:nvGrpSpPr>
      <p:grpSpPr>
        <a:xfrm>
          <a:off x="0" y="0"/>
          <a:ext cx="0" cy="0"/>
          <a:chOff x="0" y="0"/>
          <a:chExt cx="0" cy="0"/>
        </a:xfrm>
      </p:grpSpPr>
      <p:sp>
        <p:nvSpPr>
          <p:cNvPr id="352" name="Google Shape;352;p2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54" name="Google Shape;354;p28"/>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355" name="Google Shape;355;p28"/>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6" name="Google Shape;356;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lt1"/>
              </a:buClr>
              <a:buSzPts val="14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57" name="Google Shape;357;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4"/>
          <p:cNvSpPr txBox="1"/>
          <p:nvPr>
            <p:ph idx="1" type="body"/>
          </p:nvPr>
        </p:nvSpPr>
        <p:spPr>
          <a:xfrm>
            <a:off x="720000" y="2190750"/>
            <a:ext cx="7704000" cy="244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04800" lvl="1" marL="914400" rtl="0">
              <a:lnSpc>
                <a:spcPct val="100000"/>
              </a:lnSpc>
              <a:spcBef>
                <a:spcPts val="0"/>
              </a:spcBef>
              <a:spcAft>
                <a:spcPts val="0"/>
              </a:spcAft>
              <a:buSzPts val="1200"/>
              <a:buFont typeface="Roboto Condensed Light"/>
              <a:buChar char="○"/>
              <a:defRPr/>
            </a:lvl2pPr>
            <a:lvl3pPr indent="-304800" lvl="2" marL="1371600" rtl="0">
              <a:lnSpc>
                <a:spcPct val="100000"/>
              </a:lnSpc>
              <a:spcBef>
                <a:spcPts val="0"/>
              </a:spcBef>
              <a:spcAft>
                <a:spcPts val="0"/>
              </a:spcAft>
              <a:buSzPts val="1200"/>
              <a:buFont typeface="Roboto Condensed Light"/>
              <a:buChar char="■"/>
              <a:defRPr/>
            </a:lvl3pPr>
            <a:lvl4pPr indent="-304800" lvl="3" marL="1828800" rtl="0">
              <a:lnSpc>
                <a:spcPct val="100000"/>
              </a:lnSpc>
              <a:spcBef>
                <a:spcPts val="0"/>
              </a:spcBef>
              <a:spcAft>
                <a:spcPts val="0"/>
              </a:spcAft>
              <a:buSzPts val="1200"/>
              <a:buFont typeface="Roboto Condensed Light"/>
              <a:buChar char="●"/>
              <a:defRPr/>
            </a:lvl4pPr>
            <a:lvl5pPr indent="-304800" lvl="4" marL="2286000" rtl="0">
              <a:lnSpc>
                <a:spcPct val="100000"/>
              </a:lnSpc>
              <a:spcBef>
                <a:spcPts val="0"/>
              </a:spcBef>
              <a:spcAft>
                <a:spcPts val="0"/>
              </a:spcAft>
              <a:buSzPts val="1200"/>
              <a:buFont typeface="Roboto Condensed Light"/>
              <a:buChar char="○"/>
              <a:defRPr/>
            </a:lvl5pPr>
            <a:lvl6pPr indent="-304800" lvl="5" marL="2743200" rtl="0">
              <a:lnSpc>
                <a:spcPct val="100000"/>
              </a:lnSpc>
              <a:spcBef>
                <a:spcPts val="0"/>
              </a:spcBef>
              <a:spcAft>
                <a:spcPts val="0"/>
              </a:spcAft>
              <a:buSzPts val="1200"/>
              <a:buFont typeface="Roboto Condensed Light"/>
              <a:buChar char="■"/>
              <a:defRPr/>
            </a:lvl6pPr>
            <a:lvl7pPr indent="-304800" lvl="6" marL="3200400" rtl="0">
              <a:lnSpc>
                <a:spcPct val="100000"/>
              </a:lnSpc>
              <a:spcBef>
                <a:spcPts val="0"/>
              </a:spcBef>
              <a:spcAft>
                <a:spcPts val="0"/>
              </a:spcAft>
              <a:buSzPts val="1200"/>
              <a:buFont typeface="Roboto Condensed Light"/>
              <a:buChar char="●"/>
              <a:defRPr/>
            </a:lvl7pPr>
            <a:lvl8pPr indent="-304800" lvl="7" marL="3657600" rtl="0">
              <a:lnSpc>
                <a:spcPct val="100000"/>
              </a:lnSpc>
              <a:spcBef>
                <a:spcPts val="0"/>
              </a:spcBef>
              <a:spcAft>
                <a:spcPts val="0"/>
              </a:spcAft>
              <a:buSzPts val="1200"/>
              <a:buFont typeface="Roboto Condensed Light"/>
              <a:buChar char="○"/>
              <a:defRPr/>
            </a:lvl8pPr>
            <a:lvl9pPr indent="-304800" lvl="8" marL="4114800" rtl="0">
              <a:lnSpc>
                <a:spcPct val="100000"/>
              </a:lnSpc>
              <a:spcBef>
                <a:spcPts val="0"/>
              </a:spcBef>
              <a:spcAft>
                <a:spcPts val="0"/>
              </a:spcAft>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grpSp>
        <p:nvGrpSpPr>
          <p:cNvPr id="37" name="Google Shape;37;p5"/>
          <p:cNvGrpSpPr/>
          <p:nvPr/>
        </p:nvGrpSpPr>
        <p:grpSpPr>
          <a:xfrm rot="5400000">
            <a:off x="5107405" y="2658004"/>
            <a:ext cx="1641570" cy="3302490"/>
            <a:chOff x="450425" y="1993800"/>
            <a:chExt cx="1187650" cy="2389300"/>
          </a:xfrm>
        </p:grpSpPr>
        <p:sp>
          <p:nvSpPr>
            <p:cNvPr id="38" name="Google Shape;38;p5"/>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5"/>
          <p:cNvSpPr/>
          <p:nvPr/>
        </p:nvSpPr>
        <p:spPr>
          <a:xfrm flipH="1">
            <a:off x="12000" y="-492737"/>
            <a:ext cx="1402200" cy="14022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00021">
            <a:off x="7962785" y="322539"/>
            <a:ext cx="936231" cy="572730"/>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3872654">
            <a:off x="8096152" y="543131"/>
            <a:ext cx="1061672" cy="639806"/>
          </a:xfrm>
          <a:custGeom>
            <a:rect b="b" l="l" r="r" t="t"/>
            <a:pathLst>
              <a:path extrusionOk="0" h="18313" w="30386">
                <a:moveTo>
                  <a:pt x="26558" y="2004"/>
                </a:moveTo>
                <a:lnTo>
                  <a:pt x="26558" y="2004"/>
                </a:lnTo>
                <a:cubicBezTo>
                  <a:pt x="26665" y="2905"/>
                  <a:pt x="25916" y="4404"/>
                  <a:pt x="24926" y="5261"/>
                </a:cubicBezTo>
                <a:cubicBezTo>
                  <a:pt x="25398" y="4154"/>
                  <a:pt x="25862" y="3057"/>
                  <a:pt x="26558" y="2004"/>
                </a:cubicBezTo>
                <a:close/>
                <a:moveTo>
                  <a:pt x="26428" y="0"/>
                </a:moveTo>
                <a:cubicBezTo>
                  <a:pt x="26131" y="0"/>
                  <a:pt x="25882" y="190"/>
                  <a:pt x="25639" y="586"/>
                </a:cubicBezTo>
                <a:cubicBezTo>
                  <a:pt x="24301" y="2763"/>
                  <a:pt x="23213" y="5064"/>
                  <a:pt x="22481" y="7518"/>
                </a:cubicBezTo>
                <a:cubicBezTo>
                  <a:pt x="22231" y="8329"/>
                  <a:pt x="21875" y="8981"/>
                  <a:pt x="21188" y="9516"/>
                </a:cubicBezTo>
                <a:cubicBezTo>
                  <a:pt x="20376" y="10158"/>
                  <a:pt x="19564" y="10809"/>
                  <a:pt x="18690" y="11371"/>
                </a:cubicBezTo>
                <a:cubicBezTo>
                  <a:pt x="17129" y="12380"/>
                  <a:pt x="15523" y="13307"/>
                  <a:pt x="13685" y="13736"/>
                </a:cubicBezTo>
                <a:cubicBezTo>
                  <a:pt x="13359" y="13812"/>
                  <a:pt x="13051" y="13849"/>
                  <a:pt x="12766" y="13849"/>
                </a:cubicBezTo>
                <a:cubicBezTo>
                  <a:pt x="11922" y="13849"/>
                  <a:pt x="11271" y="13522"/>
                  <a:pt x="10884" y="12915"/>
                </a:cubicBezTo>
                <a:cubicBezTo>
                  <a:pt x="10259" y="11933"/>
                  <a:pt x="10206" y="10060"/>
                  <a:pt x="10768" y="9248"/>
                </a:cubicBezTo>
                <a:cubicBezTo>
                  <a:pt x="11455" y="8240"/>
                  <a:pt x="12088" y="7205"/>
                  <a:pt x="12365" y="6001"/>
                </a:cubicBezTo>
                <a:cubicBezTo>
                  <a:pt x="12579" y="5091"/>
                  <a:pt x="12490" y="4217"/>
                  <a:pt x="11660" y="3601"/>
                </a:cubicBezTo>
                <a:cubicBezTo>
                  <a:pt x="11420" y="3426"/>
                  <a:pt x="11194" y="3341"/>
                  <a:pt x="10990" y="3341"/>
                </a:cubicBezTo>
                <a:cubicBezTo>
                  <a:pt x="10633" y="3341"/>
                  <a:pt x="10347" y="3604"/>
                  <a:pt x="10188" y="4110"/>
                </a:cubicBezTo>
                <a:cubicBezTo>
                  <a:pt x="9769" y="5430"/>
                  <a:pt x="9385" y="6759"/>
                  <a:pt x="9216" y="8142"/>
                </a:cubicBezTo>
                <a:cubicBezTo>
                  <a:pt x="9126" y="8793"/>
                  <a:pt x="8877" y="9311"/>
                  <a:pt x="8404" y="9748"/>
                </a:cubicBezTo>
                <a:cubicBezTo>
                  <a:pt x="8020" y="10096"/>
                  <a:pt x="7646" y="10462"/>
                  <a:pt x="7253" y="10792"/>
                </a:cubicBezTo>
                <a:cubicBezTo>
                  <a:pt x="5308" y="12433"/>
                  <a:pt x="3078" y="13620"/>
                  <a:pt x="830" y="14770"/>
                </a:cubicBezTo>
                <a:cubicBezTo>
                  <a:pt x="419" y="14984"/>
                  <a:pt x="0" y="15225"/>
                  <a:pt x="259" y="15796"/>
                </a:cubicBezTo>
                <a:cubicBezTo>
                  <a:pt x="422" y="16137"/>
                  <a:pt x="659" y="16272"/>
                  <a:pt x="926" y="16272"/>
                </a:cubicBezTo>
                <a:cubicBezTo>
                  <a:pt x="1113" y="16272"/>
                  <a:pt x="1315" y="16206"/>
                  <a:pt x="1517" y="16100"/>
                </a:cubicBezTo>
                <a:cubicBezTo>
                  <a:pt x="3140" y="15252"/>
                  <a:pt x="4773" y="14422"/>
                  <a:pt x="6281" y="13370"/>
                </a:cubicBezTo>
                <a:cubicBezTo>
                  <a:pt x="7146" y="12772"/>
                  <a:pt x="7976" y="12121"/>
                  <a:pt x="8894" y="11452"/>
                </a:cubicBezTo>
                <a:cubicBezTo>
                  <a:pt x="9046" y="12255"/>
                  <a:pt x="9180" y="13013"/>
                  <a:pt x="9581" y="13682"/>
                </a:cubicBezTo>
                <a:cubicBezTo>
                  <a:pt x="10233" y="14771"/>
                  <a:pt x="11354" y="15353"/>
                  <a:pt x="12721" y="15353"/>
                </a:cubicBezTo>
                <a:cubicBezTo>
                  <a:pt x="13113" y="15353"/>
                  <a:pt x="13526" y="15305"/>
                  <a:pt x="13953" y="15207"/>
                </a:cubicBezTo>
                <a:cubicBezTo>
                  <a:pt x="15942" y="14761"/>
                  <a:pt x="17700" y="13816"/>
                  <a:pt x="19377" y="12701"/>
                </a:cubicBezTo>
                <a:cubicBezTo>
                  <a:pt x="20010" y="12281"/>
                  <a:pt x="20626" y="11853"/>
                  <a:pt x="21259" y="11416"/>
                </a:cubicBezTo>
                <a:cubicBezTo>
                  <a:pt x="21437" y="11746"/>
                  <a:pt x="21339" y="11987"/>
                  <a:pt x="21304" y="12219"/>
                </a:cubicBezTo>
                <a:cubicBezTo>
                  <a:pt x="21170" y="13102"/>
                  <a:pt x="21107" y="14003"/>
                  <a:pt x="21223" y="14886"/>
                </a:cubicBezTo>
                <a:cubicBezTo>
                  <a:pt x="21512" y="17187"/>
                  <a:pt x="22809" y="18312"/>
                  <a:pt x="24583" y="18312"/>
                </a:cubicBezTo>
                <a:cubicBezTo>
                  <a:pt x="25169" y="18312"/>
                  <a:pt x="25807" y="18190"/>
                  <a:pt x="26478" y="17946"/>
                </a:cubicBezTo>
                <a:cubicBezTo>
                  <a:pt x="28075" y="17366"/>
                  <a:pt x="28958" y="15957"/>
                  <a:pt x="29859" y="14610"/>
                </a:cubicBezTo>
                <a:cubicBezTo>
                  <a:pt x="30153" y="14173"/>
                  <a:pt x="30385" y="13691"/>
                  <a:pt x="29832" y="13325"/>
                </a:cubicBezTo>
                <a:cubicBezTo>
                  <a:pt x="29673" y="13219"/>
                  <a:pt x="29529" y="13173"/>
                  <a:pt x="29398" y="13173"/>
                </a:cubicBezTo>
                <a:cubicBezTo>
                  <a:pt x="29085" y="13173"/>
                  <a:pt x="28841" y="13432"/>
                  <a:pt x="28628" y="13771"/>
                </a:cubicBezTo>
                <a:cubicBezTo>
                  <a:pt x="27994" y="14770"/>
                  <a:pt x="27343" y="15778"/>
                  <a:pt x="26291" y="16421"/>
                </a:cubicBezTo>
                <a:cubicBezTo>
                  <a:pt x="25727" y="16764"/>
                  <a:pt x="25187" y="16927"/>
                  <a:pt x="24703" y="16927"/>
                </a:cubicBezTo>
                <a:cubicBezTo>
                  <a:pt x="23579" y="16927"/>
                  <a:pt x="22764" y="16046"/>
                  <a:pt x="22695" y="14512"/>
                </a:cubicBezTo>
                <a:cubicBezTo>
                  <a:pt x="22615" y="12861"/>
                  <a:pt x="23061" y="11273"/>
                  <a:pt x="23382" y="9676"/>
                </a:cubicBezTo>
                <a:cubicBezTo>
                  <a:pt x="23436" y="9445"/>
                  <a:pt x="23596" y="9302"/>
                  <a:pt x="23757" y="9141"/>
                </a:cubicBezTo>
                <a:cubicBezTo>
                  <a:pt x="24917" y="7946"/>
                  <a:pt x="25943" y="6652"/>
                  <a:pt x="26888" y="5287"/>
                </a:cubicBezTo>
                <a:cubicBezTo>
                  <a:pt x="27361" y="4592"/>
                  <a:pt x="27798" y="3869"/>
                  <a:pt x="28012" y="3039"/>
                </a:cubicBezTo>
                <a:cubicBezTo>
                  <a:pt x="28307" y="1897"/>
                  <a:pt x="27968" y="827"/>
                  <a:pt x="27120" y="265"/>
                </a:cubicBezTo>
                <a:cubicBezTo>
                  <a:pt x="26858" y="90"/>
                  <a:pt x="26632" y="0"/>
                  <a:pt x="26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flipH="1" rot="9404517">
            <a:off x="-581205" y="414835"/>
            <a:ext cx="1478256" cy="1133064"/>
          </a:xfrm>
          <a:custGeom>
            <a:rect b="b" l="l" r="r" t="t"/>
            <a:pathLst>
              <a:path extrusionOk="0" h="37308" w="48674">
                <a:moveTo>
                  <a:pt x="19216" y="13435"/>
                </a:moveTo>
                <a:lnTo>
                  <a:pt x="19243" y="13623"/>
                </a:lnTo>
                <a:lnTo>
                  <a:pt x="20287" y="13623"/>
                </a:lnTo>
                <a:cubicBezTo>
                  <a:pt x="21446" y="13640"/>
                  <a:pt x="21491" y="13640"/>
                  <a:pt x="21571" y="14809"/>
                </a:cubicBezTo>
                <a:cubicBezTo>
                  <a:pt x="21892" y="19323"/>
                  <a:pt x="20751" y="23409"/>
                  <a:pt x="17780" y="26870"/>
                </a:cubicBezTo>
                <a:cubicBezTo>
                  <a:pt x="15708" y="29286"/>
                  <a:pt x="12704" y="30585"/>
                  <a:pt x="9731" y="30585"/>
                </a:cubicBezTo>
                <a:cubicBezTo>
                  <a:pt x="8378" y="30585"/>
                  <a:pt x="7031" y="30316"/>
                  <a:pt x="5781" y="29761"/>
                </a:cubicBezTo>
                <a:cubicBezTo>
                  <a:pt x="3140" y="28592"/>
                  <a:pt x="1615" y="26335"/>
                  <a:pt x="1758" y="23739"/>
                </a:cubicBezTo>
                <a:cubicBezTo>
                  <a:pt x="1874" y="21768"/>
                  <a:pt x="2730" y="20135"/>
                  <a:pt x="4148" y="18788"/>
                </a:cubicBezTo>
                <a:cubicBezTo>
                  <a:pt x="6611" y="16451"/>
                  <a:pt x="9626" y="15148"/>
                  <a:pt x="12864" y="14417"/>
                </a:cubicBezTo>
                <a:cubicBezTo>
                  <a:pt x="14952" y="13953"/>
                  <a:pt x="17102" y="13756"/>
                  <a:pt x="19216" y="13435"/>
                </a:cubicBezTo>
                <a:close/>
                <a:moveTo>
                  <a:pt x="6789" y="0"/>
                </a:moveTo>
                <a:cubicBezTo>
                  <a:pt x="6718" y="348"/>
                  <a:pt x="6664" y="607"/>
                  <a:pt x="6611" y="883"/>
                </a:cubicBezTo>
                <a:cubicBezTo>
                  <a:pt x="9171" y="1669"/>
                  <a:pt x="11580" y="2686"/>
                  <a:pt x="13819" y="4077"/>
                </a:cubicBezTo>
                <a:cubicBezTo>
                  <a:pt x="16870" y="5977"/>
                  <a:pt x="19412" y="8341"/>
                  <a:pt x="20795" y="11758"/>
                </a:cubicBezTo>
                <a:cubicBezTo>
                  <a:pt x="20911" y="12044"/>
                  <a:pt x="20974" y="12347"/>
                  <a:pt x="21063" y="12623"/>
                </a:cubicBezTo>
                <a:cubicBezTo>
                  <a:pt x="20929" y="12686"/>
                  <a:pt x="20893" y="12722"/>
                  <a:pt x="20849" y="12731"/>
                </a:cubicBezTo>
                <a:cubicBezTo>
                  <a:pt x="20800" y="12735"/>
                  <a:pt x="20751" y="12737"/>
                  <a:pt x="20701" y="12737"/>
                </a:cubicBezTo>
                <a:cubicBezTo>
                  <a:pt x="20652" y="12737"/>
                  <a:pt x="20603" y="12735"/>
                  <a:pt x="20554" y="12731"/>
                </a:cubicBezTo>
                <a:cubicBezTo>
                  <a:pt x="20184" y="12718"/>
                  <a:pt x="19815" y="12711"/>
                  <a:pt x="19448" y="12711"/>
                </a:cubicBezTo>
                <a:cubicBezTo>
                  <a:pt x="15675" y="12711"/>
                  <a:pt x="12024" y="13386"/>
                  <a:pt x="8529" y="14898"/>
                </a:cubicBezTo>
                <a:cubicBezTo>
                  <a:pt x="6111" y="15942"/>
                  <a:pt x="3917" y="17316"/>
                  <a:pt x="2338" y="19493"/>
                </a:cubicBezTo>
                <a:cubicBezTo>
                  <a:pt x="0" y="22731"/>
                  <a:pt x="72" y="27869"/>
                  <a:pt x="4844" y="30305"/>
                </a:cubicBezTo>
                <a:cubicBezTo>
                  <a:pt x="6522" y="31159"/>
                  <a:pt x="8194" y="31573"/>
                  <a:pt x="9837" y="31573"/>
                </a:cubicBezTo>
                <a:cubicBezTo>
                  <a:pt x="12038" y="31573"/>
                  <a:pt x="14185" y="30829"/>
                  <a:pt x="16219" y="29404"/>
                </a:cubicBezTo>
                <a:cubicBezTo>
                  <a:pt x="20492" y="26415"/>
                  <a:pt x="22160" y="21964"/>
                  <a:pt x="22553" y="16941"/>
                </a:cubicBezTo>
                <a:cubicBezTo>
                  <a:pt x="22624" y="15933"/>
                  <a:pt x="22562" y="14916"/>
                  <a:pt x="22562" y="13792"/>
                </a:cubicBezTo>
                <a:lnTo>
                  <a:pt x="22562" y="13792"/>
                </a:lnTo>
                <a:cubicBezTo>
                  <a:pt x="27655" y="14426"/>
                  <a:pt x="32259" y="16272"/>
                  <a:pt x="36104" y="19832"/>
                </a:cubicBezTo>
                <a:cubicBezTo>
                  <a:pt x="40100" y="23534"/>
                  <a:pt x="42348" y="28217"/>
                  <a:pt x="43535" y="33499"/>
                </a:cubicBezTo>
                <a:cubicBezTo>
                  <a:pt x="41581" y="31768"/>
                  <a:pt x="39404" y="30465"/>
                  <a:pt x="36960" y="29529"/>
                </a:cubicBezTo>
                <a:cubicBezTo>
                  <a:pt x="36880" y="29672"/>
                  <a:pt x="36817" y="29779"/>
                  <a:pt x="36773" y="29886"/>
                </a:cubicBezTo>
                <a:cubicBezTo>
                  <a:pt x="36719" y="30019"/>
                  <a:pt x="36684" y="30153"/>
                  <a:pt x="36630" y="30350"/>
                </a:cubicBezTo>
                <a:cubicBezTo>
                  <a:pt x="40163" y="31804"/>
                  <a:pt x="43258" y="33784"/>
                  <a:pt x="45123" y="37308"/>
                </a:cubicBezTo>
                <a:cubicBezTo>
                  <a:pt x="44864" y="33302"/>
                  <a:pt x="46443" y="29993"/>
                  <a:pt x="48673" y="26879"/>
                </a:cubicBezTo>
                <a:cubicBezTo>
                  <a:pt x="48397" y="26674"/>
                  <a:pt x="48183" y="26522"/>
                  <a:pt x="47951" y="26353"/>
                </a:cubicBezTo>
                <a:cubicBezTo>
                  <a:pt x="46407" y="28387"/>
                  <a:pt x="45310" y="30573"/>
                  <a:pt x="44543" y="32954"/>
                </a:cubicBezTo>
                <a:cubicBezTo>
                  <a:pt x="44400" y="32705"/>
                  <a:pt x="44320" y="32473"/>
                  <a:pt x="44257" y="32241"/>
                </a:cubicBezTo>
                <a:cubicBezTo>
                  <a:pt x="43000" y="27682"/>
                  <a:pt x="41001" y="23525"/>
                  <a:pt x="37674" y="20099"/>
                </a:cubicBezTo>
                <a:cubicBezTo>
                  <a:pt x="33641" y="15933"/>
                  <a:pt x="28681" y="13632"/>
                  <a:pt x="22954" y="12945"/>
                </a:cubicBezTo>
                <a:cubicBezTo>
                  <a:pt x="22365" y="12882"/>
                  <a:pt x="22044" y="12686"/>
                  <a:pt x="21866" y="12079"/>
                </a:cubicBezTo>
                <a:cubicBezTo>
                  <a:pt x="21339" y="10322"/>
                  <a:pt x="20385" y="8787"/>
                  <a:pt x="19198" y="7405"/>
                </a:cubicBezTo>
                <a:cubicBezTo>
                  <a:pt x="16263" y="3997"/>
                  <a:pt x="12463" y="1945"/>
                  <a:pt x="8297" y="464"/>
                </a:cubicBezTo>
                <a:cubicBezTo>
                  <a:pt x="7815" y="295"/>
                  <a:pt x="7324" y="170"/>
                  <a:pt x="6789" y="0"/>
                </a:cubicBezTo>
                <a:close/>
              </a:path>
            </a:pathLst>
          </a:custGeom>
          <a:solidFill>
            <a:srgbClr val="FF5B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5"/>
          <p:cNvSpPr txBox="1"/>
          <p:nvPr>
            <p:ph idx="2" type="title"/>
          </p:nvPr>
        </p:nvSpPr>
        <p:spPr>
          <a:xfrm>
            <a:off x="965075" y="1793725"/>
            <a:ext cx="3737400" cy="412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23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 name="Google Shape;52;p5"/>
          <p:cNvSpPr txBox="1"/>
          <p:nvPr>
            <p:ph idx="3" type="title"/>
          </p:nvPr>
        </p:nvSpPr>
        <p:spPr>
          <a:xfrm>
            <a:off x="971828" y="3175974"/>
            <a:ext cx="3737400" cy="412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23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5"/>
          <p:cNvSpPr txBox="1"/>
          <p:nvPr>
            <p:ph idx="1" type="subTitle"/>
          </p:nvPr>
        </p:nvSpPr>
        <p:spPr>
          <a:xfrm>
            <a:off x="971820" y="3511974"/>
            <a:ext cx="37374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5"/>
          <p:cNvSpPr txBox="1"/>
          <p:nvPr>
            <p:ph idx="4" type="subTitle"/>
          </p:nvPr>
        </p:nvSpPr>
        <p:spPr>
          <a:xfrm>
            <a:off x="965075" y="2129648"/>
            <a:ext cx="37374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5"/>
          <p:cNvSpPr/>
          <p:nvPr>
            <p:ph idx="5" type="pic"/>
          </p:nvPr>
        </p:nvSpPr>
        <p:spPr>
          <a:xfrm>
            <a:off x="4880375" y="3141600"/>
            <a:ext cx="3543600" cy="1462500"/>
          </a:xfrm>
          <a:prstGeom prst="round2DiagRect">
            <a:avLst>
              <a:gd fmla="val 16667" name="adj1"/>
              <a:gd fmla="val 0" name="adj2"/>
            </a:avLst>
          </a:prstGeom>
          <a:noFill/>
          <a:ln>
            <a:noFill/>
          </a:ln>
        </p:spPr>
      </p:sp>
      <p:sp>
        <p:nvSpPr>
          <p:cNvPr id="56" name="Google Shape;56;p5"/>
          <p:cNvSpPr/>
          <p:nvPr>
            <p:ph idx="6" type="pic"/>
          </p:nvPr>
        </p:nvSpPr>
        <p:spPr>
          <a:xfrm>
            <a:off x="4880400" y="1521850"/>
            <a:ext cx="3543600" cy="1462500"/>
          </a:xfrm>
          <a:prstGeom prst="round2DiagRect">
            <a:avLst>
              <a:gd fmla="val 16667" name="adj1"/>
              <a:gd fmla="val 0" name="adj2"/>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
          <p:cNvSpPr/>
          <p:nvPr/>
        </p:nvSpPr>
        <p:spPr>
          <a:xfrm>
            <a:off x="-189400" y="4477249"/>
            <a:ext cx="936228" cy="572728"/>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682200" y="30275"/>
            <a:ext cx="1402200" cy="14022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6"/>
          <p:cNvGrpSpPr/>
          <p:nvPr/>
        </p:nvGrpSpPr>
        <p:grpSpPr>
          <a:xfrm>
            <a:off x="8465142" y="3240576"/>
            <a:ext cx="1163778" cy="2341275"/>
            <a:chOff x="450425" y="1993800"/>
            <a:chExt cx="1187650" cy="2389300"/>
          </a:xfrm>
        </p:grpSpPr>
        <p:sp>
          <p:nvSpPr>
            <p:cNvPr id="61" name="Google Shape;61;p6"/>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6"/>
          <p:cNvSpPr/>
          <p:nvPr/>
        </p:nvSpPr>
        <p:spPr>
          <a:xfrm>
            <a:off x="8279050" y="2488"/>
            <a:ext cx="1214425" cy="1073825"/>
          </a:xfrm>
          <a:custGeom>
            <a:rect b="b" l="l" r="r" t="t"/>
            <a:pathLst>
              <a:path extrusionOk="0" h="42953" w="48577">
                <a:moveTo>
                  <a:pt x="31513" y="0"/>
                </a:moveTo>
                <a:cubicBezTo>
                  <a:pt x="31039" y="0"/>
                  <a:pt x="30517" y="149"/>
                  <a:pt x="29958" y="449"/>
                </a:cubicBezTo>
                <a:cubicBezTo>
                  <a:pt x="29012" y="958"/>
                  <a:pt x="28227" y="1680"/>
                  <a:pt x="27451" y="2412"/>
                </a:cubicBezTo>
                <a:cubicBezTo>
                  <a:pt x="26077" y="3696"/>
                  <a:pt x="24793" y="5070"/>
                  <a:pt x="23312" y="6248"/>
                </a:cubicBezTo>
                <a:cubicBezTo>
                  <a:pt x="22344" y="7006"/>
                  <a:pt x="21310" y="7376"/>
                  <a:pt x="20184" y="7376"/>
                </a:cubicBezTo>
                <a:cubicBezTo>
                  <a:pt x="19773" y="7376"/>
                  <a:pt x="19350" y="7327"/>
                  <a:pt x="18914" y="7229"/>
                </a:cubicBezTo>
                <a:cubicBezTo>
                  <a:pt x="17120" y="6828"/>
                  <a:pt x="15434" y="6105"/>
                  <a:pt x="13704" y="5516"/>
                </a:cubicBezTo>
                <a:cubicBezTo>
                  <a:pt x="12571" y="5133"/>
                  <a:pt x="11447" y="4749"/>
                  <a:pt x="10242" y="4687"/>
                </a:cubicBezTo>
                <a:cubicBezTo>
                  <a:pt x="10166" y="4683"/>
                  <a:pt x="10091" y="4681"/>
                  <a:pt x="10017" y="4681"/>
                </a:cubicBezTo>
                <a:cubicBezTo>
                  <a:pt x="8419" y="4681"/>
                  <a:pt x="7531" y="5601"/>
                  <a:pt x="7539" y="7256"/>
                </a:cubicBezTo>
                <a:cubicBezTo>
                  <a:pt x="7539" y="7720"/>
                  <a:pt x="7593" y="8193"/>
                  <a:pt x="7673" y="8656"/>
                </a:cubicBezTo>
                <a:cubicBezTo>
                  <a:pt x="8039" y="10610"/>
                  <a:pt x="8779" y="12457"/>
                  <a:pt x="9288" y="14366"/>
                </a:cubicBezTo>
                <a:cubicBezTo>
                  <a:pt x="9850" y="16453"/>
                  <a:pt x="9368" y="18122"/>
                  <a:pt x="7611" y="19397"/>
                </a:cubicBezTo>
                <a:cubicBezTo>
                  <a:pt x="6388" y="20289"/>
                  <a:pt x="5175" y="21190"/>
                  <a:pt x="3962" y="22083"/>
                </a:cubicBezTo>
                <a:cubicBezTo>
                  <a:pt x="2981" y="22805"/>
                  <a:pt x="1999" y="23528"/>
                  <a:pt x="1232" y="24482"/>
                </a:cubicBezTo>
                <a:cubicBezTo>
                  <a:pt x="1" y="26017"/>
                  <a:pt x="322" y="27408"/>
                  <a:pt x="2080" y="28292"/>
                </a:cubicBezTo>
                <a:cubicBezTo>
                  <a:pt x="3150" y="28827"/>
                  <a:pt x="4319" y="29077"/>
                  <a:pt x="5478" y="29326"/>
                </a:cubicBezTo>
                <a:cubicBezTo>
                  <a:pt x="7227" y="29692"/>
                  <a:pt x="8984" y="29951"/>
                  <a:pt x="10697" y="30486"/>
                </a:cubicBezTo>
                <a:cubicBezTo>
                  <a:pt x="12125" y="30941"/>
                  <a:pt x="13026" y="31842"/>
                  <a:pt x="13365" y="33305"/>
                </a:cubicBezTo>
                <a:cubicBezTo>
                  <a:pt x="13534" y="34072"/>
                  <a:pt x="13686" y="34848"/>
                  <a:pt x="13811" y="35634"/>
                </a:cubicBezTo>
                <a:cubicBezTo>
                  <a:pt x="14096" y="37462"/>
                  <a:pt x="14132" y="39345"/>
                  <a:pt x="14810" y="41093"/>
                </a:cubicBezTo>
                <a:cubicBezTo>
                  <a:pt x="15285" y="42324"/>
                  <a:pt x="16046" y="42952"/>
                  <a:pt x="17013" y="42952"/>
                </a:cubicBezTo>
                <a:cubicBezTo>
                  <a:pt x="17497" y="42952"/>
                  <a:pt x="18033" y="42794"/>
                  <a:pt x="18610" y="42476"/>
                </a:cubicBezTo>
                <a:cubicBezTo>
                  <a:pt x="19083" y="42217"/>
                  <a:pt x="19520" y="41878"/>
                  <a:pt x="19948" y="41548"/>
                </a:cubicBezTo>
                <a:cubicBezTo>
                  <a:pt x="20903" y="40799"/>
                  <a:pt x="21742" y="39907"/>
                  <a:pt x="22607" y="39068"/>
                </a:cubicBezTo>
                <a:cubicBezTo>
                  <a:pt x="23570" y="38131"/>
                  <a:pt x="24516" y="37186"/>
                  <a:pt x="25622" y="36427"/>
                </a:cubicBezTo>
                <a:cubicBezTo>
                  <a:pt x="26383" y="35915"/>
                  <a:pt x="27192" y="35533"/>
                  <a:pt x="28137" y="35533"/>
                </a:cubicBezTo>
                <a:cubicBezTo>
                  <a:pt x="28179" y="35533"/>
                  <a:pt x="28221" y="35534"/>
                  <a:pt x="28263" y="35535"/>
                </a:cubicBezTo>
                <a:cubicBezTo>
                  <a:pt x="28629" y="35580"/>
                  <a:pt x="28994" y="35607"/>
                  <a:pt x="29360" y="35678"/>
                </a:cubicBezTo>
                <a:cubicBezTo>
                  <a:pt x="31251" y="36017"/>
                  <a:pt x="33000" y="36802"/>
                  <a:pt x="34802" y="37409"/>
                </a:cubicBezTo>
                <a:cubicBezTo>
                  <a:pt x="36006" y="37816"/>
                  <a:pt x="37211" y="38249"/>
                  <a:pt x="38505" y="38249"/>
                </a:cubicBezTo>
                <a:cubicBezTo>
                  <a:pt x="38543" y="38249"/>
                  <a:pt x="38582" y="38248"/>
                  <a:pt x="38620" y="38247"/>
                </a:cubicBezTo>
                <a:cubicBezTo>
                  <a:pt x="40092" y="38221"/>
                  <a:pt x="40957" y="37364"/>
                  <a:pt x="41020" y="35883"/>
                </a:cubicBezTo>
                <a:cubicBezTo>
                  <a:pt x="41056" y="34982"/>
                  <a:pt x="40859" y="34117"/>
                  <a:pt x="40636" y="33252"/>
                </a:cubicBezTo>
                <a:cubicBezTo>
                  <a:pt x="40172" y="31503"/>
                  <a:pt x="39521" y="29817"/>
                  <a:pt x="39155" y="28042"/>
                </a:cubicBezTo>
                <a:cubicBezTo>
                  <a:pt x="38808" y="26391"/>
                  <a:pt x="39200" y="25035"/>
                  <a:pt x="40511" y="23911"/>
                </a:cubicBezTo>
                <a:cubicBezTo>
                  <a:pt x="41778" y="22832"/>
                  <a:pt x="43152" y="21913"/>
                  <a:pt x="44490" y="20932"/>
                </a:cubicBezTo>
                <a:cubicBezTo>
                  <a:pt x="45445" y="20227"/>
                  <a:pt x="46408" y="19522"/>
                  <a:pt x="47184" y="18612"/>
                </a:cubicBezTo>
                <a:cubicBezTo>
                  <a:pt x="48576" y="16989"/>
                  <a:pt x="48273" y="15526"/>
                  <a:pt x="46364" y="14607"/>
                </a:cubicBezTo>
                <a:cubicBezTo>
                  <a:pt x="45257" y="14071"/>
                  <a:pt x="44071" y="13831"/>
                  <a:pt x="42884" y="13581"/>
                </a:cubicBezTo>
                <a:cubicBezTo>
                  <a:pt x="41279" y="13251"/>
                  <a:pt x="39673" y="12983"/>
                  <a:pt x="38094" y="12546"/>
                </a:cubicBezTo>
                <a:cubicBezTo>
                  <a:pt x="36417" y="12073"/>
                  <a:pt x="35418" y="11012"/>
                  <a:pt x="35096" y="9317"/>
                </a:cubicBezTo>
                <a:cubicBezTo>
                  <a:pt x="34909" y="8344"/>
                  <a:pt x="34757" y="7372"/>
                  <a:pt x="34615" y="6390"/>
                </a:cubicBezTo>
                <a:cubicBezTo>
                  <a:pt x="34392" y="4847"/>
                  <a:pt x="34311" y="3277"/>
                  <a:pt x="33723" y="1814"/>
                </a:cubicBezTo>
                <a:cubicBezTo>
                  <a:pt x="33238" y="613"/>
                  <a:pt x="32474" y="0"/>
                  <a:pt x="31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8549225" y="644675"/>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131213" y="4609493"/>
            <a:ext cx="1163777" cy="374458"/>
          </a:xfrm>
          <a:custGeom>
            <a:rect b="b" l="l" r="r" t="t"/>
            <a:pathLst>
              <a:path extrusionOk="0" h="12966" w="40297">
                <a:moveTo>
                  <a:pt x="35550" y="1519"/>
                </a:moveTo>
                <a:cubicBezTo>
                  <a:pt x="35620" y="1519"/>
                  <a:pt x="35692" y="1552"/>
                  <a:pt x="35765" y="1637"/>
                </a:cubicBezTo>
                <a:cubicBezTo>
                  <a:pt x="35961" y="1851"/>
                  <a:pt x="35720" y="1994"/>
                  <a:pt x="35595" y="2119"/>
                </a:cubicBezTo>
                <a:cubicBezTo>
                  <a:pt x="34810" y="2886"/>
                  <a:pt x="33909" y="3502"/>
                  <a:pt x="32946" y="4037"/>
                </a:cubicBezTo>
                <a:cubicBezTo>
                  <a:pt x="33606" y="3163"/>
                  <a:pt x="34364" y="2413"/>
                  <a:pt x="35194" y="1718"/>
                </a:cubicBezTo>
                <a:cubicBezTo>
                  <a:pt x="35303" y="1626"/>
                  <a:pt x="35423" y="1519"/>
                  <a:pt x="35550" y="1519"/>
                </a:cubicBezTo>
                <a:close/>
                <a:moveTo>
                  <a:pt x="35515" y="0"/>
                </a:moveTo>
                <a:cubicBezTo>
                  <a:pt x="35174" y="0"/>
                  <a:pt x="34844" y="126"/>
                  <a:pt x="34542" y="379"/>
                </a:cubicBezTo>
                <a:cubicBezTo>
                  <a:pt x="32776" y="1851"/>
                  <a:pt x="31251" y="3520"/>
                  <a:pt x="30055" y="5491"/>
                </a:cubicBezTo>
                <a:cubicBezTo>
                  <a:pt x="29895" y="5759"/>
                  <a:pt x="29689" y="5928"/>
                  <a:pt x="29413" y="6053"/>
                </a:cubicBezTo>
                <a:cubicBezTo>
                  <a:pt x="27272" y="7052"/>
                  <a:pt x="25051" y="7828"/>
                  <a:pt x="22776" y="8408"/>
                </a:cubicBezTo>
                <a:cubicBezTo>
                  <a:pt x="20813" y="8917"/>
                  <a:pt x="18850" y="9461"/>
                  <a:pt x="16352" y="9479"/>
                </a:cubicBezTo>
                <a:cubicBezTo>
                  <a:pt x="16306" y="9480"/>
                  <a:pt x="16256" y="9481"/>
                  <a:pt x="16204" y="9481"/>
                </a:cubicBezTo>
                <a:cubicBezTo>
                  <a:pt x="15675" y="9481"/>
                  <a:pt x="14832" y="9386"/>
                  <a:pt x="14078" y="8899"/>
                </a:cubicBezTo>
                <a:cubicBezTo>
                  <a:pt x="13141" y="8274"/>
                  <a:pt x="13096" y="7284"/>
                  <a:pt x="13962" y="6624"/>
                </a:cubicBezTo>
                <a:cubicBezTo>
                  <a:pt x="14559" y="6178"/>
                  <a:pt x="15121" y="5687"/>
                  <a:pt x="15576" y="5099"/>
                </a:cubicBezTo>
                <a:cubicBezTo>
                  <a:pt x="15817" y="4777"/>
                  <a:pt x="15996" y="4430"/>
                  <a:pt x="16049" y="4028"/>
                </a:cubicBezTo>
                <a:cubicBezTo>
                  <a:pt x="16138" y="3288"/>
                  <a:pt x="15746" y="2690"/>
                  <a:pt x="15023" y="2413"/>
                </a:cubicBezTo>
                <a:cubicBezTo>
                  <a:pt x="14834" y="2340"/>
                  <a:pt x="14663" y="2305"/>
                  <a:pt x="14508" y="2305"/>
                </a:cubicBezTo>
                <a:cubicBezTo>
                  <a:pt x="14079" y="2305"/>
                  <a:pt x="13769" y="2573"/>
                  <a:pt x="13507" y="3038"/>
                </a:cubicBezTo>
                <a:cubicBezTo>
                  <a:pt x="13025" y="3903"/>
                  <a:pt x="12490" y="4742"/>
                  <a:pt x="12222" y="5696"/>
                </a:cubicBezTo>
                <a:cubicBezTo>
                  <a:pt x="12124" y="6035"/>
                  <a:pt x="11919" y="6241"/>
                  <a:pt x="11624" y="6410"/>
                </a:cubicBezTo>
                <a:cubicBezTo>
                  <a:pt x="10643" y="6936"/>
                  <a:pt x="9617" y="7373"/>
                  <a:pt x="8573" y="7775"/>
                </a:cubicBezTo>
                <a:cubicBezTo>
                  <a:pt x="6049" y="8729"/>
                  <a:pt x="3435" y="9399"/>
                  <a:pt x="830" y="10094"/>
                </a:cubicBezTo>
                <a:cubicBezTo>
                  <a:pt x="393" y="10210"/>
                  <a:pt x="0" y="10424"/>
                  <a:pt x="152" y="10969"/>
                </a:cubicBezTo>
                <a:cubicBezTo>
                  <a:pt x="258" y="11360"/>
                  <a:pt x="512" y="11509"/>
                  <a:pt x="843" y="11509"/>
                </a:cubicBezTo>
                <a:cubicBezTo>
                  <a:pt x="958" y="11509"/>
                  <a:pt x="1083" y="11491"/>
                  <a:pt x="1213" y="11459"/>
                </a:cubicBezTo>
                <a:cubicBezTo>
                  <a:pt x="4666" y="10576"/>
                  <a:pt x="8118" y="9693"/>
                  <a:pt x="11348" y="8132"/>
                </a:cubicBezTo>
                <a:cubicBezTo>
                  <a:pt x="11493" y="8064"/>
                  <a:pt x="11606" y="8024"/>
                  <a:pt x="11697" y="8024"/>
                </a:cubicBezTo>
                <a:cubicBezTo>
                  <a:pt x="11848" y="8024"/>
                  <a:pt x="11939" y="8134"/>
                  <a:pt x="12017" y="8417"/>
                </a:cubicBezTo>
                <a:cubicBezTo>
                  <a:pt x="12302" y="9488"/>
                  <a:pt x="13070" y="10121"/>
                  <a:pt x="14087" y="10469"/>
                </a:cubicBezTo>
                <a:cubicBezTo>
                  <a:pt x="14955" y="10774"/>
                  <a:pt x="15845" y="10909"/>
                  <a:pt x="16747" y="10909"/>
                </a:cubicBezTo>
                <a:cubicBezTo>
                  <a:pt x="17030" y="10909"/>
                  <a:pt x="17315" y="10896"/>
                  <a:pt x="17601" y="10870"/>
                </a:cubicBezTo>
                <a:cubicBezTo>
                  <a:pt x="21232" y="10540"/>
                  <a:pt x="24667" y="9452"/>
                  <a:pt x="28066" y="8185"/>
                </a:cubicBezTo>
                <a:cubicBezTo>
                  <a:pt x="28213" y="8125"/>
                  <a:pt x="28375" y="7990"/>
                  <a:pt x="28526" y="7990"/>
                </a:cubicBezTo>
                <a:cubicBezTo>
                  <a:pt x="28577" y="7990"/>
                  <a:pt x="28626" y="8005"/>
                  <a:pt x="28672" y="8043"/>
                </a:cubicBezTo>
                <a:cubicBezTo>
                  <a:pt x="28887" y="8203"/>
                  <a:pt x="28681" y="8462"/>
                  <a:pt x="28637" y="8667"/>
                </a:cubicBezTo>
                <a:cubicBezTo>
                  <a:pt x="28226" y="10549"/>
                  <a:pt x="28681" y="11673"/>
                  <a:pt x="30171" y="12405"/>
                </a:cubicBezTo>
                <a:cubicBezTo>
                  <a:pt x="30733" y="12673"/>
                  <a:pt x="31331" y="12833"/>
                  <a:pt x="31946" y="12904"/>
                </a:cubicBezTo>
                <a:cubicBezTo>
                  <a:pt x="32305" y="12945"/>
                  <a:pt x="32657" y="12965"/>
                  <a:pt x="33002" y="12965"/>
                </a:cubicBezTo>
                <a:cubicBezTo>
                  <a:pt x="35440" y="12965"/>
                  <a:pt x="37559" y="11978"/>
                  <a:pt x="39520" y="10478"/>
                </a:cubicBezTo>
                <a:cubicBezTo>
                  <a:pt x="39931" y="10157"/>
                  <a:pt x="40297" y="9836"/>
                  <a:pt x="39922" y="9327"/>
                </a:cubicBezTo>
                <a:cubicBezTo>
                  <a:pt x="39760" y="9105"/>
                  <a:pt x="39579" y="9017"/>
                  <a:pt x="39390" y="9017"/>
                </a:cubicBezTo>
                <a:cubicBezTo>
                  <a:pt x="39161" y="9017"/>
                  <a:pt x="38920" y="9146"/>
                  <a:pt x="38691" y="9327"/>
                </a:cubicBezTo>
                <a:cubicBezTo>
                  <a:pt x="37915" y="9934"/>
                  <a:pt x="37094" y="10496"/>
                  <a:pt x="36166" y="10870"/>
                </a:cubicBezTo>
                <a:cubicBezTo>
                  <a:pt x="35130" y="11298"/>
                  <a:pt x="34076" y="11542"/>
                  <a:pt x="33000" y="11542"/>
                </a:cubicBezTo>
                <a:cubicBezTo>
                  <a:pt x="32371" y="11542"/>
                  <a:pt x="31735" y="11459"/>
                  <a:pt x="31090" y="11281"/>
                </a:cubicBezTo>
                <a:cubicBezTo>
                  <a:pt x="30564" y="11129"/>
                  <a:pt x="30135" y="10844"/>
                  <a:pt x="29993" y="10291"/>
                </a:cubicBezTo>
                <a:cubicBezTo>
                  <a:pt x="29681" y="9086"/>
                  <a:pt x="30555" y="7150"/>
                  <a:pt x="31634" y="6544"/>
                </a:cubicBezTo>
                <a:cubicBezTo>
                  <a:pt x="32473" y="6062"/>
                  <a:pt x="33329" y="5607"/>
                  <a:pt x="34123" y="5054"/>
                </a:cubicBezTo>
                <a:cubicBezTo>
                  <a:pt x="35194" y="4314"/>
                  <a:pt x="36345" y="3644"/>
                  <a:pt x="37085" y="2520"/>
                </a:cubicBezTo>
                <a:cubicBezTo>
                  <a:pt x="37549" y="1807"/>
                  <a:pt x="37397" y="1093"/>
                  <a:pt x="36746" y="531"/>
                </a:cubicBezTo>
                <a:cubicBezTo>
                  <a:pt x="36339" y="178"/>
                  <a:pt x="35920" y="0"/>
                  <a:pt x="35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7"/>
          <p:cNvSpPr/>
          <p:nvPr/>
        </p:nvSpPr>
        <p:spPr>
          <a:xfrm flipH="1" rot="5400000">
            <a:off x="7883925" y="-384475"/>
            <a:ext cx="1402200" cy="14022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559538" y="3872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961088" y="3872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1362638" y="3872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idx="1" type="body"/>
          </p:nvPr>
        </p:nvSpPr>
        <p:spPr>
          <a:xfrm>
            <a:off x="720000" y="2205200"/>
            <a:ext cx="3852000" cy="2355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79" name="Google Shape;79;p7"/>
          <p:cNvSpPr txBox="1"/>
          <p:nvPr>
            <p:ph type="title"/>
          </p:nvPr>
        </p:nvSpPr>
        <p:spPr>
          <a:xfrm>
            <a:off x="720000" y="901350"/>
            <a:ext cx="3852000" cy="1303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7"/>
          <p:cNvSpPr/>
          <p:nvPr>
            <p:ph idx="2" type="pic"/>
          </p:nvPr>
        </p:nvSpPr>
        <p:spPr>
          <a:xfrm flipH="1">
            <a:off x="5768125" y="539400"/>
            <a:ext cx="2649900" cy="4064700"/>
          </a:xfrm>
          <a:prstGeom prst="round1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8"/>
          <p:cNvSpPr txBox="1"/>
          <p:nvPr>
            <p:ph type="title"/>
          </p:nvPr>
        </p:nvSpPr>
        <p:spPr>
          <a:xfrm>
            <a:off x="1788900" y="1307100"/>
            <a:ext cx="55662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1493500" y="1530213"/>
            <a:ext cx="4967400" cy="84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9"/>
          <p:cNvSpPr txBox="1"/>
          <p:nvPr>
            <p:ph idx="1" type="subTitle"/>
          </p:nvPr>
        </p:nvSpPr>
        <p:spPr>
          <a:xfrm>
            <a:off x="2619375" y="2582338"/>
            <a:ext cx="4967400" cy="92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9"/>
          <p:cNvSpPr/>
          <p:nvPr/>
        </p:nvSpPr>
        <p:spPr>
          <a:xfrm flipH="1">
            <a:off x="981600" y="5107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713100" y="4575450"/>
            <a:ext cx="7449300" cy="57300"/>
          </a:xfrm>
          <a:prstGeom prst="rect">
            <a:avLst/>
          </a:prstGeom>
          <a:gradFill>
            <a:gsLst>
              <a:gs pos="0">
                <a:schemeClr val="dk2"/>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559538" y="3872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8277325" y="4451900"/>
            <a:ext cx="307125" cy="304400"/>
          </a:xfrm>
          <a:custGeom>
            <a:rect b="b" l="l" r="r" t="t"/>
            <a:pathLst>
              <a:path extrusionOk="0" h="12176" w="12285">
                <a:moveTo>
                  <a:pt x="3925" y="0"/>
                </a:moveTo>
                <a:cubicBezTo>
                  <a:pt x="3875" y="0"/>
                  <a:pt x="3817" y="13"/>
                  <a:pt x="3747" y="42"/>
                </a:cubicBezTo>
                <a:cubicBezTo>
                  <a:pt x="3346" y="211"/>
                  <a:pt x="3622" y="506"/>
                  <a:pt x="3703" y="729"/>
                </a:cubicBezTo>
                <a:cubicBezTo>
                  <a:pt x="4113" y="1817"/>
                  <a:pt x="4541" y="2896"/>
                  <a:pt x="4960" y="3985"/>
                </a:cubicBezTo>
                <a:cubicBezTo>
                  <a:pt x="5068" y="4288"/>
                  <a:pt x="5228" y="4609"/>
                  <a:pt x="4943" y="4886"/>
                </a:cubicBezTo>
                <a:cubicBezTo>
                  <a:pt x="4832" y="4987"/>
                  <a:pt x="4721" y="5023"/>
                  <a:pt x="4611" y="5023"/>
                </a:cubicBezTo>
                <a:cubicBezTo>
                  <a:pt x="4419" y="5023"/>
                  <a:pt x="4229" y="4912"/>
                  <a:pt x="4042" y="4832"/>
                </a:cubicBezTo>
                <a:cubicBezTo>
                  <a:pt x="2980" y="4368"/>
                  <a:pt x="1918" y="3896"/>
                  <a:pt x="848" y="3441"/>
                </a:cubicBezTo>
                <a:cubicBezTo>
                  <a:pt x="723" y="3384"/>
                  <a:pt x="578" y="3296"/>
                  <a:pt x="446" y="3296"/>
                </a:cubicBezTo>
                <a:cubicBezTo>
                  <a:pt x="352" y="3296"/>
                  <a:pt x="264" y="3342"/>
                  <a:pt x="197" y="3476"/>
                </a:cubicBezTo>
                <a:cubicBezTo>
                  <a:pt x="0" y="3869"/>
                  <a:pt x="402" y="3913"/>
                  <a:pt x="616" y="4012"/>
                </a:cubicBezTo>
                <a:cubicBezTo>
                  <a:pt x="1535" y="4440"/>
                  <a:pt x="2480" y="4814"/>
                  <a:pt x="3399" y="5243"/>
                </a:cubicBezTo>
                <a:cubicBezTo>
                  <a:pt x="3801" y="5439"/>
                  <a:pt x="4443" y="5466"/>
                  <a:pt x="4425" y="6055"/>
                </a:cubicBezTo>
                <a:cubicBezTo>
                  <a:pt x="4416" y="6652"/>
                  <a:pt x="3774" y="6652"/>
                  <a:pt x="3364" y="6822"/>
                </a:cubicBezTo>
                <a:cubicBezTo>
                  <a:pt x="2382" y="7232"/>
                  <a:pt x="1392" y="7607"/>
                  <a:pt x="402" y="7999"/>
                </a:cubicBezTo>
                <a:cubicBezTo>
                  <a:pt x="214" y="8071"/>
                  <a:pt x="18" y="8160"/>
                  <a:pt x="81" y="8419"/>
                </a:cubicBezTo>
                <a:cubicBezTo>
                  <a:pt x="119" y="8573"/>
                  <a:pt x="225" y="8627"/>
                  <a:pt x="392" y="8627"/>
                </a:cubicBezTo>
                <a:cubicBezTo>
                  <a:pt x="418" y="8627"/>
                  <a:pt x="445" y="8626"/>
                  <a:pt x="473" y="8624"/>
                </a:cubicBezTo>
                <a:cubicBezTo>
                  <a:pt x="545" y="8597"/>
                  <a:pt x="661" y="8552"/>
                  <a:pt x="776" y="8508"/>
                </a:cubicBezTo>
                <a:cubicBezTo>
                  <a:pt x="1865" y="8088"/>
                  <a:pt x="2944" y="7669"/>
                  <a:pt x="4033" y="7250"/>
                </a:cubicBezTo>
                <a:cubicBezTo>
                  <a:pt x="4206" y="7184"/>
                  <a:pt x="4382" y="7106"/>
                  <a:pt x="4552" y="7106"/>
                </a:cubicBezTo>
                <a:cubicBezTo>
                  <a:pt x="4681" y="7106"/>
                  <a:pt x="4806" y="7150"/>
                  <a:pt x="4925" y="7277"/>
                </a:cubicBezTo>
                <a:cubicBezTo>
                  <a:pt x="5210" y="7580"/>
                  <a:pt x="4996" y="7883"/>
                  <a:pt x="4871" y="8169"/>
                </a:cubicBezTo>
                <a:cubicBezTo>
                  <a:pt x="4407" y="9239"/>
                  <a:pt x="3935" y="10301"/>
                  <a:pt x="3471" y="11371"/>
                </a:cubicBezTo>
                <a:cubicBezTo>
                  <a:pt x="3373" y="11594"/>
                  <a:pt x="3149" y="11907"/>
                  <a:pt x="3551" y="12049"/>
                </a:cubicBezTo>
                <a:cubicBezTo>
                  <a:pt x="3604" y="12070"/>
                  <a:pt x="3649" y="12079"/>
                  <a:pt x="3689" y="12079"/>
                </a:cubicBezTo>
                <a:cubicBezTo>
                  <a:pt x="3913" y="12079"/>
                  <a:pt x="3957" y="11797"/>
                  <a:pt x="4033" y="11630"/>
                </a:cubicBezTo>
                <a:cubicBezTo>
                  <a:pt x="4523" y="10542"/>
                  <a:pt x="4987" y="9453"/>
                  <a:pt x="5469" y="8365"/>
                </a:cubicBezTo>
                <a:cubicBezTo>
                  <a:pt x="5594" y="8097"/>
                  <a:pt x="5710" y="7794"/>
                  <a:pt x="6067" y="7776"/>
                </a:cubicBezTo>
                <a:cubicBezTo>
                  <a:pt x="6072" y="7776"/>
                  <a:pt x="6077" y="7776"/>
                  <a:pt x="6082" y="7776"/>
                </a:cubicBezTo>
                <a:cubicBezTo>
                  <a:pt x="6488" y="7776"/>
                  <a:pt x="6577" y="8128"/>
                  <a:pt x="6691" y="8419"/>
                </a:cubicBezTo>
                <a:cubicBezTo>
                  <a:pt x="7119" y="9498"/>
                  <a:pt x="7530" y="10586"/>
                  <a:pt x="7967" y="11666"/>
                </a:cubicBezTo>
                <a:cubicBezTo>
                  <a:pt x="8043" y="11865"/>
                  <a:pt x="8087" y="12175"/>
                  <a:pt x="8340" y="12175"/>
                </a:cubicBezTo>
                <a:cubicBezTo>
                  <a:pt x="8382" y="12175"/>
                  <a:pt x="8430" y="12167"/>
                  <a:pt x="8484" y="12148"/>
                </a:cubicBezTo>
                <a:cubicBezTo>
                  <a:pt x="8886" y="12005"/>
                  <a:pt x="8636" y="11684"/>
                  <a:pt x="8547" y="11461"/>
                </a:cubicBezTo>
                <a:cubicBezTo>
                  <a:pt x="8154" y="10417"/>
                  <a:pt x="7735" y="9382"/>
                  <a:pt x="7342" y="8338"/>
                </a:cubicBezTo>
                <a:cubicBezTo>
                  <a:pt x="7217" y="8008"/>
                  <a:pt x="6977" y="7634"/>
                  <a:pt x="7325" y="7303"/>
                </a:cubicBezTo>
                <a:cubicBezTo>
                  <a:pt x="7436" y="7198"/>
                  <a:pt x="7550" y="7160"/>
                  <a:pt x="7663" y="7160"/>
                </a:cubicBezTo>
                <a:cubicBezTo>
                  <a:pt x="7877" y="7160"/>
                  <a:pt x="8090" y="7296"/>
                  <a:pt x="8288" y="7384"/>
                </a:cubicBezTo>
                <a:cubicBezTo>
                  <a:pt x="9332" y="7830"/>
                  <a:pt x="10367" y="8303"/>
                  <a:pt x="11419" y="8758"/>
                </a:cubicBezTo>
                <a:cubicBezTo>
                  <a:pt x="11546" y="8808"/>
                  <a:pt x="11695" y="8908"/>
                  <a:pt x="11829" y="8908"/>
                </a:cubicBezTo>
                <a:cubicBezTo>
                  <a:pt x="11930" y="8908"/>
                  <a:pt x="12023" y="8850"/>
                  <a:pt x="12088" y="8668"/>
                </a:cubicBezTo>
                <a:cubicBezTo>
                  <a:pt x="12222" y="8312"/>
                  <a:pt x="11874" y="8285"/>
                  <a:pt x="11669" y="8187"/>
                </a:cubicBezTo>
                <a:cubicBezTo>
                  <a:pt x="10590" y="7705"/>
                  <a:pt x="9501" y="7232"/>
                  <a:pt x="8413" y="6750"/>
                </a:cubicBezTo>
                <a:cubicBezTo>
                  <a:pt x="8119" y="6617"/>
                  <a:pt x="7780" y="6501"/>
                  <a:pt x="7806" y="6099"/>
                </a:cubicBezTo>
                <a:cubicBezTo>
                  <a:pt x="7824" y="5733"/>
                  <a:pt x="8145" y="5644"/>
                  <a:pt x="8422" y="5537"/>
                </a:cubicBezTo>
                <a:cubicBezTo>
                  <a:pt x="9528" y="5100"/>
                  <a:pt x="10634" y="4672"/>
                  <a:pt x="11740" y="4235"/>
                </a:cubicBezTo>
                <a:cubicBezTo>
                  <a:pt x="11963" y="4145"/>
                  <a:pt x="12285" y="4083"/>
                  <a:pt x="12169" y="3744"/>
                </a:cubicBezTo>
                <a:cubicBezTo>
                  <a:pt x="12108" y="3570"/>
                  <a:pt x="12019" y="3515"/>
                  <a:pt x="11919" y="3515"/>
                </a:cubicBezTo>
                <a:cubicBezTo>
                  <a:pt x="11782" y="3515"/>
                  <a:pt x="11624" y="3617"/>
                  <a:pt x="11491" y="3664"/>
                </a:cubicBezTo>
                <a:cubicBezTo>
                  <a:pt x="10384" y="4083"/>
                  <a:pt x="9278" y="4520"/>
                  <a:pt x="8172" y="4957"/>
                </a:cubicBezTo>
                <a:cubicBezTo>
                  <a:pt x="8012" y="5017"/>
                  <a:pt x="7853" y="5080"/>
                  <a:pt x="7698" y="5080"/>
                </a:cubicBezTo>
                <a:cubicBezTo>
                  <a:pt x="7576" y="5080"/>
                  <a:pt x="7457" y="5041"/>
                  <a:pt x="7342" y="4930"/>
                </a:cubicBezTo>
                <a:cubicBezTo>
                  <a:pt x="7066" y="4654"/>
                  <a:pt x="7226" y="4377"/>
                  <a:pt x="7351" y="4101"/>
                </a:cubicBezTo>
                <a:cubicBezTo>
                  <a:pt x="7833" y="2995"/>
                  <a:pt x="8324" y="1879"/>
                  <a:pt x="8797" y="773"/>
                </a:cubicBezTo>
                <a:cubicBezTo>
                  <a:pt x="8895" y="550"/>
                  <a:pt x="9073" y="292"/>
                  <a:pt x="8725" y="140"/>
                </a:cubicBezTo>
                <a:cubicBezTo>
                  <a:pt x="8660" y="111"/>
                  <a:pt x="8606" y="98"/>
                  <a:pt x="8559" y="98"/>
                </a:cubicBezTo>
                <a:cubicBezTo>
                  <a:pt x="8350" y="98"/>
                  <a:pt x="8306" y="356"/>
                  <a:pt x="8226" y="523"/>
                </a:cubicBezTo>
                <a:cubicBezTo>
                  <a:pt x="7744" y="1603"/>
                  <a:pt x="7271" y="2700"/>
                  <a:pt x="6789" y="3780"/>
                </a:cubicBezTo>
                <a:cubicBezTo>
                  <a:pt x="6659" y="4067"/>
                  <a:pt x="6554" y="4405"/>
                  <a:pt x="6176" y="4405"/>
                </a:cubicBezTo>
                <a:cubicBezTo>
                  <a:pt x="6167" y="4405"/>
                  <a:pt x="6157" y="4405"/>
                  <a:pt x="6147" y="4404"/>
                </a:cubicBezTo>
                <a:cubicBezTo>
                  <a:pt x="5746" y="4386"/>
                  <a:pt x="5665" y="4029"/>
                  <a:pt x="5540" y="3735"/>
                </a:cubicBezTo>
                <a:cubicBezTo>
                  <a:pt x="5112" y="2656"/>
                  <a:pt x="4702" y="1567"/>
                  <a:pt x="4274" y="488"/>
                </a:cubicBezTo>
                <a:cubicBezTo>
                  <a:pt x="4199" y="303"/>
                  <a:pt x="4168"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0"/>
          <p:cNvSpPr txBox="1"/>
          <p:nvPr>
            <p:ph type="title"/>
          </p:nvPr>
        </p:nvSpPr>
        <p:spPr>
          <a:xfrm>
            <a:off x="720000" y="386205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ellota Text"/>
              <a:buNone/>
              <a:defRPr b="1" sz="3500">
                <a:solidFill>
                  <a:schemeClr val="dk1"/>
                </a:solidFill>
                <a:latin typeface="Bellota Text"/>
                <a:ea typeface="Bellota Text"/>
                <a:cs typeface="Bellota Text"/>
                <a:sym typeface="Bellota Text"/>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hankar-Rajan/DA_HYD_1_Team2"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Shankar-Rajan/DA_HYD_1_Team2" TargetMode="External"/><Relationship Id="rId4" Type="http://schemas.openxmlformats.org/officeDocument/2006/relationships/hyperlink" Target="https://github.com/users/Shankar-Rajan/projects/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9"/>
          <p:cNvSpPr txBox="1"/>
          <p:nvPr>
            <p:ph idx="1" type="subTitle"/>
          </p:nvPr>
        </p:nvSpPr>
        <p:spPr>
          <a:xfrm>
            <a:off x="2478625" y="4701425"/>
            <a:ext cx="3633600" cy="3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hlink"/>
                </a:solidFill>
                <a:highlight>
                  <a:srgbClr val="0D1117"/>
                </a:highlight>
                <a:uFill>
                  <a:noFill/>
                </a:uFill>
                <a:hlinkClick r:id="rId3"/>
              </a:rPr>
              <a:t>DA_HYD_1_Team2</a:t>
            </a:r>
            <a:endParaRPr sz="1500">
              <a:solidFill>
                <a:schemeClr val="hlink"/>
              </a:solidFill>
              <a:highlight>
                <a:srgbClr val="0D1117"/>
              </a:highlight>
            </a:endParaRPr>
          </a:p>
          <a:p>
            <a:pPr indent="0" lvl="0" marL="0" rtl="0" algn="l">
              <a:spcBef>
                <a:spcPts val="0"/>
              </a:spcBef>
              <a:spcAft>
                <a:spcPts val="0"/>
              </a:spcAft>
              <a:buNone/>
            </a:pPr>
            <a:r>
              <a:t/>
            </a:r>
            <a:endParaRPr/>
          </a:p>
        </p:txBody>
      </p:sp>
      <p:sp>
        <p:nvSpPr>
          <p:cNvPr id="363" name="Google Shape;363;p29"/>
          <p:cNvSpPr txBox="1"/>
          <p:nvPr>
            <p:ph type="ctrTitle"/>
          </p:nvPr>
        </p:nvSpPr>
        <p:spPr>
          <a:xfrm>
            <a:off x="158100" y="2041050"/>
            <a:ext cx="8827800" cy="10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E-ASSET MANAGEMENT</a:t>
            </a:r>
            <a:endParaRPr/>
          </a:p>
        </p:txBody>
      </p:sp>
      <p:sp>
        <p:nvSpPr>
          <p:cNvPr id="364" name="Google Shape;364;p29"/>
          <p:cNvSpPr/>
          <p:nvPr/>
        </p:nvSpPr>
        <p:spPr>
          <a:xfrm>
            <a:off x="7484450" y="355725"/>
            <a:ext cx="1501450" cy="493475"/>
          </a:xfrm>
          <a:custGeom>
            <a:rect b="b" l="l" r="r" t="t"/>
            <a:pathLst>
              <a:path extrusionOk="0" h="19739" w="60058">
                <a:moveTo>
                  <a:pt x="12999" y="10108"/>
                </a:moveTo>
                <a:lnTo>
                  <a:pt x="12999" y="10108"/>
                </a:lnTo>
                <a:cubicBezTo>
                  <a:pt x="13498" y="12169"/>
                  <a:pt x="13721" y="14203"/>
                  <a:pt x="12954" y="16228"/>
                </a:cubicBezTo>
                <a:cubicBezTo>
                  <a:pt x="12785" y="16676"/>
                  <a:pt x="12552" y="17196"/>
                  <a:pt x="11989" y="17196"/>
                </a:cubicBezTo>
                <a:cubicBezTo>
                  <a:pt x="11958" y="17196"/>
                  <a:pt x="11925" y="17195"/>
                  <a:pt x="11892" y="17191"/>
                </a:cubicBezTo>
                <a:cubicBezTo>
                  <a:pt x="11205" y="17138"/>
                  <a:pt x="10893" y="16603"/>
                  <a:pt x="10750" y="15996"/>
                </a:cubicBezTo>
                <a:cubicBezTo>
                  <a:pt x="10679" y="15711"/>
                  <a:pt x="10670" y="15398"/>
                  <a:pt x="10706" y="15113"/>
                </a:cubicBezTo>
                <a:cubicBezTo>
                  <a:pt x="10982" y="13230"/>
                  <a:pt x="11848" y="11625"/>
                  <a:pt x="12999" y="10108"/>
                </a:cubicBezTo>
                <a:close/>
                <a:moveTo>
                  <a:pt x="33834" y="6610"/>
                </a:moveTo>
                <a:cubicBezTo>
                  <a:pt x="33979" y="6610"/>
                  <a:pt x="34070" y="6768"/>
                  <a:pt x="34141" y="7004"/>
                </a:cubicBezTo>
                <a:cubicBezTo>
                  <a:pt x="34525" y="8217"/>
                  <a:pt x="34695" y="9457"/>
                  <a:pt x="34659" y="10733"/>
                </a:cubicBezTo>
                <a:cubicBezTo>
                  <a:pt x="34579" y="12535"/>
                  <a:pt x="34480" y="14337"/>
                  <a:pt x="33455" y="15925"/>
                </a:cubicBezTo>
                <a:cubicBezTo>
                  <a:pt x="33026" y="16603"/>
                  <a:pt x="32438" y="17066"/>
                  <a:pt x="31697" y="17334"/>
                </a:cubicBezTo>
                <a:cubicBezTo>
                  <a:pt x="31374" y="17451"/>
                  <a:pt x="31060" y="17507"/>
                  <a:pt x="30766" y="17507"/>
                </a:cubicBezTo>
                <a:cubicBezTo>
                  <a:pt x="29622" y="17507"/>
                  <a:pt x="28762" y="16669"/>
                  <a:pt x="28691" y="15336"/>
                </a:cubicBezTo>
                <a:cubicBezTo>
                  <a:pt x="28628" y="14131"/>
                  <a:pt x="29074" y="13043"/>
                  <a:pt x="29592" y="12008"/>
                </a:cubicBezTo>
                <a:cubicBezTo>
                  <a:pt x="30582" y="10055"/>
                  <a:pt x="31947" y="8369"/>
                  <a:pt x="33490" y="6816"/>
                </a:cubicBezTo>
                <a:cubicBezTo>
                  <a:pt x="33631" y="6672"/>
                  <a:pt x="33743" y="6610"/>
                  <a:pt x="33834" y="6610"/>
                </a:cubicBezTo>
                <a:close/>
                <a:moveTo>
                  <a:pt x="26947" y="0"/>
                </a:moveTo>
                <a:cubicBezTo>
                  <a:pt x="22117" y="0"/>
                  <a:pt x="17996" y="1850"/>
                  <a:pt x="14381" y="4979"/>
                </a:cubicBezTo>
                <a:cubicBezTo>
                  <a:pt x="14054" y="5263"/>
                  <a:pt x="13885" y="5415"/>
                  <a:pt x="13741" y="5415"/>
                </a:cubicBezTo>
                <a:cubicBezTo>
                  <a:pt x="13583" y="5415"/>
                  <a:pt x="13457" y="5232"/>
                  <a:pt x="13186" y="4845"/>
                </a:cubicBezTo>
                <a:cubicBezTo>
                  <a:pt x="11748" y="2809"/>
                  <a:pt x="9991" y="1763"/>
                  <a:pt x="7957" y="1763"/>
                </a:cubicBezTo>
                <a:cubicBezTo>
                  <a:pt x="7051" y="1763"/>
                  <a:pt x="6089" y="1971"/>
                  <a:pt x="5077" y="2391"/>
                </a:cubicBezTo>
                <a:cubicBezTo>
                  <a:pt x="2855" y="3310"/>
                  <a:pt x="1428" y="5130"/>
                  <a:pt x="224" y="7137"/>
                </a:cubicBezTo>
                <a:cubicBezTo>
                  <a:pt x="1" y="7512"/>
                  <a:pt x="108" y="7905"/>
                  <a:pt x="411" y="8226"/>
                </a:cubicBezTo>
                <a:cubicBezTo>
                  <a:pt x="662" y="8498"/>
                  <a:pt x="976" y="8635"/>
                  <a:pt x="1290" y="8635"/>
                </a:cubicBezTo>
                <a:cubicBezTo>
                  <a:pt x="1644" y="8635"/>
                  <a:pt x="1997" y="8460"/>
                  <a:pt x="2258" y="8110"/>
                </a:cubicBezTo>
                <a:cubicBezTo>
                  <a:pt x="2873" y="7280"/>
                  <a:pt x="3426" y="6388"/>
                  <a:pt x="4193" y="5674"/>
                </a:cubicBezTo>
                <a:cubicBezTo>
                  <a:pt x="5190" y="4736"/>
                  <a:pt x="6323" y="4063"/>
                  <a:pt x="7705" y="4063"/>
                </a:cubicBezTo>
                <a:cubicBezTo>
                  <a:pt x="7820" y="4063"/>
                  <a:pt x="7937" y="4068"/>
                  <a:pt x="8056" y="4078"/>
                </a:cubicBezTo>
                <a:cubicBezTo>
                  <a:pt x="9983" y="4238"/>
                  <a:pt x="11027" y="5576"/>
                  <a:pt x="11910" y="7102"/>
                </a:cubicBezTo>
                <a:cubicBezTo>
                  <a:pt x="12080" y="7387"/>
                  <a:pt x="11901" y="7566"/>
                  <a:pt x="11759" y="7762"/>
                </a:cubicBezTo>
                <a:cubicBezTo>
                  <a:pt x="11188" y="8511"/>
                  <a:pt x="10661" y="9287"/>
                  <a:pt x="10197" y="10108"/>
                </a:cubicBezTo>
                <a:cubicBezTo>
                  <a:pt x="9198" y="11874"/>
                  <a:pt x="8342" y="13677"/>
                  <a:pt x="8458" y="15773"/>
                </a:cubicBezTo>
                <a:cubicBezTo>
                  <a:pt x="8538" y="17397"/>
                  <a:pt x="9716" y="19020"/>
                  <a:pt x="11089" y="19395"/>
                </a:cubicBezTo>
                <a:cubicBezTo>
                  <a:pt x="11383" y="19475"/>
                  <a:pt x="11673" y="19513"/>
                  <a:pt x="11956" y="19513"/>
                </a:cubicBezTo>
                <a:cubicBezTo>
                  <a:pt x="13479" y="19513"/>
                  <a:pt x="14790" y="18397"/>
                  <a:pt x="15265" y="16576"/>
                </a:cubicBezTo>
                <a:cubicBezTo>
                  <a:pt x="15960" y="13891"/>
                  <a:pt x="15844" y="11214"/>
                  <a:pt x="14997" y="8592"/>
                </a:cubicBezTo>
                <a:cubicBezTo>
                  <a:pt x="14783" y="7949"/>
                  <a:pt x="14872" y="7566"/>
                  <a:pt x="15354" y="7120"/>
                </a:cubicBezTo>
                <a:cubicBezTo>
                  <a:pt x="18467" y="4256"/>
                  <a:pt x="22062" y="2481"/>
                  <a:pt x="26327" y="2267"/>
                </a:cubicBezTo>
                <a:cubicBezTo>
                  <a:pt x="26527" y="2256"/>
                  <a:pt x="26727" y="2251"/>
                  <a:pt x="26925" y="2251"/>
                </a:cubicBezTo>
                <a:cubicBezTo>
                  <a:pt x="28774" y="2251"/>
                  <a:pt x="30524" y="2716"/>
                  <a:pt x="32063" y="3908"/>
                </a:cubicBezTo>
                <a:cubicBezTo>
                  <a:pt x="32571" y="4301"/>
                  <a:pt x="32553" y="4577"/>
                  <a:pt x="32099" y="5005"/>
                </a:cubicBezTo>
                <a:cubicBezTo>
                  <a:pt x="30867" y="6165"/>
                  <a:pt x="29797" y="7459"/>
                  <a:pt x="28842" y="8850"/>
                </a:cubicBezTo>
                <a:cubicBezTo>
                  <a:pt x="27665" y="10563"/>
                  <a:pt x="26746" y="12374"/>
                  <a:pt x="26496" y="14479"/>
                </a:cubicBezTo>
                <a:cubicBezTo>
                  <a:pt x="26132" y="17570"/>
                  <a:pt x="28014" y="19739"/>
                  <a:pt x="30709" y="19739"/>
                </a:cubicBezTo>
                <a:cubicBezTo>
                  <a:pt x="31250" y="19739"/>
                  <a:pt x="31824" y="19651"/>
                  <a:pt x="32420" y="19466"/>
                </a:cubicBezTo>
                <a:cubicBezTo>
                  <a:pt x="34391" y="18851"/>
                  <a:pt x="35533" y="17370"/>
                  <a:pt x="36149" y="15523"/>
                </a:cubicBezTo>
                <a:cubicBezTo>
                  <a:pt x="37273" y="12178"/>
                  <a:pt x="37299" y="8806"/>
                  <a:pt x="35997" y="5487"/>
                </a:cubicBezTo>
                <a:cubicBezTo>
                  <a:pt x="35819" y="5032"/>
                  <a:pt x="35917" y="4809"/>
                  <a:pt x="36300" y="4595"/>
                </a:cubicBezTo>
                <a:cubicBezTo>
                  <a:pt x="37610" y="3865"/>
                  <a:pt x="38983" y="3414"/>
                  <a:pt x="40456" y="3414"/>
                </a:cubicBezTo>
                <a:cubicBezTo>
                  <a:pt x="40730" y="3414"/>
                  <a:pt x="41007" y="3430"/>
                  <a:pt x="41287" y="3462"/>
                </a:cubicBezTo>
                <a:cubicBezTo>
                  <a:pt x="42822" y="3640"/>
                  <a:pt x="44294" y="4095"/>
                  <a:pt x="45730" y="4631"/>
                </a:cubicBezTo>
                <a:cubicBezTo>
                  <a:pt x="48976" y="5816"/>
                  <a:pt x="52249" y="6843"/>
                  <a:pt x="55886" y="6843"/>
                </a:cubicBezTo>
                <a:cubicBezTo>
                  <a:pt x="55918" y="6843"/>
                  <a:pt x="55949" y="6843"/>
                  <a:pt x="55980" y="6843"/>
                </a:cubicBezTo>
                <a:cubicBezTo>
                  <a:pt x="56089" y="6845"/>
                  <a:pt x="56199" y="6846"/>
                  <a:pt x="56312" y="6846"/>
                </a:cubicBezTo>
                <a:cubicBezTo>
                  <a:pt x="57104" y="6846"/>
                  <a:pt x="57985" y="6784"/>
                  <a:pt x="58853" y="6558"/>
                </a:cubicBezTo>
                <a:cubicBezTo>
                  <a:pt x="59798" y="6317"/>
                  <a:pt x="60057" y="5942"/>
                  <a:pt x="59879" y="5086"/>
                </a:cubicBezTo>
                <a:cubicBezTo>
                  <a:pt x="59770" y="4579"/>
                  <a:pt x="59397" y="4278"/>
                  <a:pt x="58836" y="4278"/>
                </a:cubicBezTo>
                <a:cubicBezTo>
                  <a:pt x="58705" y="4278"/>
                  <a:pt x="58565" y="4294"/>
                  <a:pt x="58416" y="4327"/>
                </a:cubicBezTo>
                <a:cubicBezTo>
                  <a:pt x="57533" y="4522"/>
                  <a:pt x="56655" y="4605"/>
                  <a:pt x="55780" y="4605"/>
                </a:cubicBezTo>
                <a:cubicBezTo>
                  <a:pt x="54295" y="4605"/>
                  <a:pt x="52821" y="4367"/>
                  <a:pt x="51350" y="4042"/>
                </a:cubicBezTo>
                <a:cubicBezTo>
                  <a:pt x="49048" y="3524"/>
                  <a:pt x="46890" y="2552"/>
                  <a:pt x="44642" y="1856"/>
                </a:cubicBezTo>
                <a:cubicBezTo>
                  <a:pt x="43251" y="1422"/>
                  <a:pt x="41878" y="1181"/>
                  <a:pt x="40528" y="1181"/>
                </a:cubicBezTo>
                <a:cubicBezTo>
                  <a:pt x="38628" y="1181"/>
                  <a:pt x="36774" y="1659"/>
                  <a:pt x="34980" y="2748"/>
                </a:cubicBezTo>
                <a:cubicBezTo>
                  <a:pt x="34826" y="2844"/>
                  <a:pt x="34694" y="2892"/>
                  <a:pt x="34569" y="2892"/>
                </a:cubicBezTo>
                <a:cubicBezTo>
                  <a:pt x="34404" y="2892"/>
                  <a:pt x="34252" y="2809"/>
                  <a:pt x="34079" y="2641"/>
                </a:cubicBezTo>
                <a:cubicBezTo>
                  <a:pt x="32116" y="804"/>
                  <a:pt x="29717" y="18"/>
                  <a:pt x="27085" y="1"/>
                </a:cubicBezTo>
                <a:cubicBezTo>
                  <a:pt x="27039" y="0"/>
                  <a:pt x="26993" y="0"/>
                  <a:pt x="26947" y="0"/>
                </a:cubicBezTo>
                <a:close/>
              </a:path>
            </a:pathLst>
          </a:custGeom>
          <a:solidFill>
            <a:srgbClr val="DB00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29"/>
          <p:cNvGrpSpPr/>
          <p:nvPr/>
        </p:nvGrpSpPr>
        <p:grpSpPr>
          <a:xfrm rot="10800000">
            <a:off x="7581923" y="4647136"/>
            <a:ext cx="1501500" cy="444000"/>
            <a:chOff x="7905325" y="3411725"/>
            <a:chExt cx="1501500" cy="444000"/>
          </a:xfrm>
        </p:grpSpPr>
        <p:sp>
          <p:nvSpPr>
            <p:cNvPr id="366" name="Google Shape;366;p29"/>
            <p:cNvSpPr/>
            <p:nvPr/>
          </p:nvSpPr>
          <p:spPr>
            <a:xfrm rot="10800000">
              <a:off x="7905325" y="3411725"/>
              <a:ext cx="1501500" cy="444000"/>
            </a:xfrm>
            <a:prstGeom prst="roundRect">
              <a:avLst>
                <a:gd fmla="val 50000" name="adj"/>
              </a:avLst>
            </a:prstGeom>
            <a:solidFill>
              <a:srgbClr val="DB00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9"/>
            <p:cNvGrpSpPr/>
            <p:nvPr/>
          </p:nvGrpSpPr>
          <p:grpSpPr>
            <a:xfrm flipH="1">
              <a:off x="7945159" y="3459033"/>
              <a:ext cx="349207" cy="349207"/>
              <a:chOff x="1493500" y="2704075"/>
              <a:chExt cx="892200" cy="892200"/>
            </a:xfrm>
          </p:grpSpPr>
          <p:sp>
            <p:nvSpPr>
              <p:cNvPr id="368" name="Google Shape;368;p29"/>
              <p:cNvSpPr/>
              <p:nvPr/>
            </p:nvSpPr>
            <p:spPr>
              <a:xfrm>
                <a:off x="1493500" y="2704075"/>
                <a:ext cx="892200" cy="892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flipH="1">
                <a:off x="1629325" y="2930750"/>
                <a:ext cx="620537" cy="438856"/>
              </a:xfrm>
              <a:custGeom>
                <a:rect b="b" l="l" r="r" t="t"/>
                <a:pathLst>
                  <a:path extrusionOk="0" h="7534" w="10653">
                    <a:moveTo>
                      <a:pt x="6109" y="1"/>
                    </a:moveTo>
                    <a:cubicBezTo>
                      <a:pt x="5916" y="1"/>
                      <a:pt x="5777" y="162"/>
                      <a:pt x="5612" y="367"/>
                    </a:cubicBezTo>
                    <a:cubicBezTo>
                      <a:pt x="4310" y="1973"/>
                      <a:pt x="2704" y="3106"/>
                      <a:pt x="634" y="3516"/>
                    </a:cubicBezTo>
                    <a:cubicBezTo>
                      <a:pt x="420" y="3552"/>
                      <a:pt x="215" y="3641"/>
                      <a:pt x="1" y="3712"/>
                    </a:cubicBezTo>
                    <a:cubicBezTo>
                      <a:pt x="170" y="3989"/>
                      <a:pt x="447" y="3980"/>
                      <a:pt x="670" y="4024"/>
                    </a:cubicBezTo>
                    <a:cubicBezTo>
                      <a:pt x="2739" y="4444"/>
                      <a:pt x="4336" y="5594"/>
                      <a:pt x="5639" y="7191"/>
                    </a:cubicBezTo>
                    <a:cubicBezTo>
                      <a:pt x="5801" y="7397"/>
                      <a:pt x="5941" y="7534"/>
                      <a:pt x="6117" y="7534"/>
                    </a:cubicBezTo>
                    <a:cubicBezTo>
                      <a:pt x="6231" y="7534"/>
                      <a:pt x="6361" y="7476"/>
                      <a:pt x="6522" y="7343"/>
                    </a:cubicBezTo>
                    <a:cubicBezTo>
                      <a:pt x="6968" y="6968"/>
                      <a:pt x="6656" y="6763"/>
                      <a:pt x="6451" y="6504"/>
                    </a:cubicBezTo>
                    <a:cubicBezTo>
                      <a:pt x="5826" y="5719"/>
                      <a:pt x="5086" y="5050"/>
                      <a:pt x="4327" y="4363"/>
                    </a:cubicBezTo>
                    <a:cubicBezTo>
                      <a:pt x="4613" y="4292"/>
                      <a:pt x="4854" y="4292"/>
                      <a:pt x="5104" y="4292"/>
                    </a:cubicBezTo>
                    <a:cubicBezTo>
                      <a:pt x="6192" y="4292"/>
                      <a:pt x="7280" y="4288"/>
                      <a:pt x="8369" y="4288"/>
                    </a:cubicBezTo>
                    <a:cubicBezTo>
                      <a:pt x="8913" y="4288"/>
                      <a:pt x="9457" y="4289"/>
                      <a:pt x="10001" y="4292"/>
                    </a:cubicBezTo>
                    <a:cubicBezTo>
                      <a:pt x="10403" y="4292"/>
                      <a:pt x="10652" y="4221"/>
                      <a:pt x="10652" y="3730"/>
                    </a:cubicBezTo>
                    <a:cubicBezTo>
                      <a:pt x="10644" y="3257"/>
                      <a:pt x="10385" y="3221"/>
                      <a:pt x="10028" y="3221"/>
                    </a:cubicBezTo>
                    <a:cubicBezTo>
                      <a:pt x="9632" y="3224"/>
                      <a:pt x="9236" y="3225"/>
                      <a:pt x="8839" y="3225"/>
                    </a:cubicBezTo>
                    <a:cubicBezTo>
                      <a:pt x="8045" y="3225"/>
                      <a:pt x="7251" y="3221"/>
                      <a:pt x="6460" y="3221"/>
                    </a:cubicBezTo>
                    <a:lnTo>
                      <a:pt x="4417" y="3221"/>
                    </a:lnTo>
                    <a:cubicBezTo>
                      <a:pt x="5112" y="2463"/>
                      <a:pt x="5808" y="1812"/>
                      <a:pt x="6415" y="1072"/>
                    </a:cubicBezTo>
                    <a:cubicBezTo>
                      <a:pt x="6638" y="813"/>
                      <a:pt x="7004" y="572"/>
                      <a:pt x="6504" y="179"/>
                    </a:cubicBezTo>
                    <a:cubicBezTo>
                      <a:pt x="6346" y="53"/>
                      <a:pt x="6219" y="1"/>
                      <a:pt x="6109" y="1"/>
                    </a:cubicBezTo>
                    <a:close/>
                  </a:path>
                </a:pathLst>
              </a:custGeom>
              <a:solidFill>
                <a:srgbClr val="DB00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70" name="Google Shape;370;p29"/>
          <p:cNvPicPr preferRelativeResize="0"/>
          <p:nvPr/>
        </p:nvPicPr>
        <p:blipFill rotWithShape="1">
          <a:blip r:embed="rId4">
            <a:alphaModFix/>
          </a:blip>
          <a:srcRect b="41394" l="21524" r="28732" t="34395"/>
          <a:stretch/>
        </p:blipFill>
        <p:spPr>
          <a:xfrm>
            <a:off x="-12" y="0"/>
            <a:ext cx="1369175" cy="66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8"/>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Login Page</a:t>
            </a:r>
            <a:endParaRPr/>
          </a:p>
          <a:p>
            <a:pPr indent="0" lvl="0" marL="0" rtl="0" algn="ctr">
              <a:spcBef>
                <a:spcPts val="0"/>
              </a:spcBef>
              <a:spcAft>
                <a:spcPts val="0"/>
              </a:spcAft>
              <a:buNone/>
            </a:pPr>
            <a:r>
              <a:t/>
            </a:r>
            <a:endParaRPr/>
          </a:p>
        </p:txBody>
      </p:sp>
      <p:pic>
        <p:nvPicPr>
          <p:cNvPr id="466" name="Google Shape;466;p38"/>
          <p:cNvPicPr preferRelativeResize="0"/>
          <p:nvPr/>
        </p:nvPicPr>
        <p:blipFill>
          <a:blip r:embed="rId3">
            <a:alphaModFix/>
          </a:blip>
          <a:stretch>
            <a:fillRect/>
          </a:stretch>
        </p:blipFill>
        <p:spPr>
          <a:xfrm>
            <a:off x="491850" y="1426925"/>
            <a:ext cx="3633749" cy="2279800"/>
          </a:xfrm>
          <a:prstGeom prst="rect">
            <a:avLst/>
          </a:prstGeom>
          <a:noFill/>
          <a:ln>
            <a:noFill/>
          </a:ln>
        </p:spPr>
      </p:pic>
      <p:pic>
        <p:nvPicPr>
          <p:cNvPr id="467" name="Google Shape;467;p38"/>
          <p:cNvPicPr preferRelativeResize="0"/>
          <p:nvPr/>
        </p:nvPicPr>
        <p:blipFill>
          <a:blip r:embed="rId4">
            <a:alphaModFix/>
          </a:blip>
          <a:stretch>
            <a:fillRect/>
          </a:stretch>
        </p:blipFill>
        <p:spPr>
          <a:xfrm>
            <a:off x="4535825" y="2725425"/>
            <a:ext cx="3314425" cy="2341875"/>
          </a:xfrm>
          <a:prstGeom prst="rect">
            <a:avLst/>
          </a:prstGeom>
          <a:noFill/>
          <a:ln>
            <a:noFill/>
          </a:ln>
        </p:spPr>
      </p:pic>
      <p:sp>
        <p:nvSpPr>
          <p:cNvPr id="468" name="Google Shape;468;p38"/>
          <p:cNvSpPr txBox="1"/>
          <p:nvPr/>
        </p:nvSpPr>
        <p:spPr>
          <a:xfrm>
            <a:off x="4269725" y="1611675"/>
            <a:ext cx="4594200" cy="1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Login Page is designed for both administrators and existing users. They can enter their credentials to access and utilize the application as needed.</a:t>
            </a:r>
            <a:endParaRPr>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Admin Portal</a:t>
            </a:r>
            <a:endParaRPr/>
          </a:p>
          <a:p>
            <a:pPr indent="0" lvl="0" marL="0" rtl="0" algn="ctr">
              <a:spcBef>
                <a:spcPts val="0"/>
              </a:spcBef>
              <a:spcAft>
                <a:spcPts val="0"/>
              </a:spcAft>
              <a:buNone/>
            </a:pPr>
            <a:r>
              <a:t/>
            </a:r>
            <a:endParaRPr/>
          </a:p>
        </p:txBody>
      </p:sp>
      <p:sp>
        <p:nvSpPr>
          <p:cNvPr id="474" name="Google Shape;474;p39"/>
          <p:cNvSpPr txBox="1"/>
          <p:nvPr/>
        </p:nvSpPr>
        <p:spPr>
          <a:xfrm>
            <a:off x="459400" y="1616525"/>
            <a:ext cx="85305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Admin Page displays functions such as adding assets, accessing asset history, and viewing details and payment amounts for defaulters.</a:t>
            </a:r>
            <a:endParaRPr>
              <a:solidFill>
                <a:schemeClr val="dk1"/>
              </a:solidFill>
              <a:latin typeface="DM Sans"/>
              <a:ea typeface="DM Sans"/>
              <a:cs typeface="DM Sans"/>
              <a:sym typeface="DM Sans"/>
            </a:endParaRPr>
          </a:p>
        </p:txBody>
      </p:sp>
      <p:pic>
        <p:nvPicPr>
          <p:cNvPr id="475" name="Google Shape;475;p39"/>
          <p:cNvPicPr preferRelativeResize="0"/>
          <p:nvPr/>
        </p:nvPicPr>
        <p:blipFill>
          <a:blip r:embed="rId3">
            <a:alphaModFix/>
          </a:blip>
          <a:stretch>
            <a:fillRect/>
          </a:stretch>
        </p:blipFill>
        <p:spPr>
          <a:xfrm>
            <a:off x="4185396" y="2765525"/>
            <a:ext cx="4491969" cy="1828825"/>
          </a:xfrm>
          <a:prstGeom prst="rect">
            <a:avLst/>
          </a:prstGeom>
          <a:noFill/>
          <a:ln>
            <a:noFill/>
          </a:ln>
        </p:spPr>
      </p:pic>
      <p:pic>
        <p:nvPicPr>
          <p:cNvPr id="476" name="Google Shape;476;p39"/>
          <p:cNvPicPr preferRelativeResize="0"/>
          <p:nvPr/>
        </p:nvPicPr>
        <p:blipFill>
          <a:blip r:embed="rId4">
            <a:alphaModFix/>
          </a:blip>
          <a:stretch>
            <a:fillRect/>
          </a:stretch>
        </p:blipFill>
        <p:spPr>
          <a:xfrm>
            <a:off x="512800" y="2600075"/>
            <a:ext cx="3450075" cy="215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0"/>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Admin Portal</a:t>
            </a:r>
            <a:endParaRPr/>
          </a:p>
          <a:p>
            <a:pPr indent="0" lvl="0" marL="0" rtl="0" algn="ctr">
              <a:spcBef>
                <a:spcPts val="0"/>
              </a:spcBef>
              <a:spcAft>
                <a:spcPts val="0"/>
              </a:spcAft>
              <a:buNone/>
            </a:pPr>
            <a:r>
              <a:t/>
            </a:r>
            <a:endParaRPr/>
          </a:p>
        </p:txBody>
      </p:sp>
      <p:sp>
        <p:nvSpPr>
          <p:cNvPr id="482" name="Google Shape;482;p40"/>
          <p:cNvSpPr txBox="1"/>
          <p:nvPr/>
        </p:nvSpPr>
        <p:spPr>
          <a:xfrm>
            <a:off x="459400" y="1464125"/>
            <a:ext cx="85305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Admin Page displays functions such as adding assets, accessing asset history, and viewing details and payment amounts for defaulters.</a:t>
            </a:r>
            <a:endParaRPr>
              <a:solidFill>
                <a:schemeClr val="dk1"/>
              </a:solidFill>
              <a:latin typeface="DM Sans"/>
              <a:ea typeface="DM Sans"/>
              <a:cs typeface="DM Sans"/>
              <a:sym typeface="DM Sans"/>
            </a:endParaRPr>
          </a:p>
        </p:txBody>
      </p:sp>
      <p:pic>
        <p:nvPicPr>
          <p:cNvPr id="483" name="Google Shape;483;p40"/>
          <p:cNvPicPr preferRelativeResize="0"/>
          <p:nvPr/>
        </p:nvPicPr>
        <p:blipFill>
          <a:blip r:embed="rId3">
            <a:alphaModFix/>
          </a:blip>
          <a:stretch>
            <a:fillRect/>
          </a:stretch>
        </p:blipFill>
        <p:spPr>
          <a:xfrm>
            <a:off x="4477850" y="2504775"/>
            <a:ext cx="4395800" cy="2091850"/>
          </a:xfrm>
          <a:prstGeom prst="rect">
            <a:avLst/>
          </a:prstGeom>
          <a:noFill/>
          <a:ln>
            <a:noFill/>
          </a:ln>
        </p:spPr>
      </p:pic>
      <p:pic>
        <p:nvPicPr>
          <p:cNvPr id="484" name="Google Shape;484;p40"/>
          <p:cNvPicPr preferRelativeResize="0"/>
          <p:nvPr/>
        </p:nvPicPr>
        <p:blipFill rotWithShape="1">
          <a:blip r:embed="rId4">
            <a:alphaModFix/>
          </a:blip>
          <a:srcRect b="14898" l="3601" r="9191" t="7141"/>
          <a:stretch/>
        </p:blipFill>
        <p:spPr>
          <a:xfrm>
            <a:off x="270225" y="2306750"/>
            <a:ext cx="4026525" cy="241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Rent/Borrow Zone</a:t>
            </a:r>
            <a:endParaRPr/>
          </a:p>
          <a:p>
            <a:pPr indent="0" lvl="0" marL="0" rtl="0" algn="ctr">
              <a:spcBef>
                <a:spcPts val="0"/>
              </a:spcBef>
              <a:spcAft>
                <a:spcPts val="0"/>
              </a:spcAft>
              <a:buNone/>
            </a:pPr>
            <a:r>
              <a:t/>
            </a:r>
            <a:endParaRPr>
              <a:solidFill>
                <a:srgbClr val="DB0011"/>
              </a:solidFill>
            </a:endParaRPr>
          </a:p>
        </p:txBody>
      </p:sp>
      <p:sp>
        <p:nvSpPr>
          <p:cNvPr id="490" name="Google Shape;490;p41"/>
          <p:cNvSpPr txBox="1"/>
          <p:nvPr/>
        </p:nvSpPr>
        <p:spPr>
          <a:xfrm>
            <a:off x="1156975" y="1117275"/>
            <a:ext cx="6833100" cy="12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Clicking the 'Rent Now' button on the homepage takes users to a page where they can explore and select their preferred assets for borrowing.</a:t>
            </a:r>
            <a:endParaRPr>
              <a:solidFill>
                <a:schemeClr val="dk1"/>
              </a:solidFill>
              <a:latin typeface="DM Sans"/>
              <a:ea typeface="DM Sans"/>
              <a:cs typeface="DM Sans"/>
              <a:sym typeface="DM Sans"/>
            </a:endParaRPr>
          </a:p>
        </p:txBody>
      </p:sp>
      <p:pic>
        <p:nvPicPr>
          <p:cNvPr id="491" name="Google Shape;491;p41"/>
          <p:cNvPicPr preferRelativeResize="0"/>
          <p:nvPr/>
        </p:nvPicPr>
        <p:blipFill>
          <a:blip r:embed="rId3">
            <a:alphaModFix/>
          </a:blip>
          <a:stretch>
            <a:fillRect/>
          </a:stretch>
        </p:blipFill>
        <p:spPr>
          <a:xfrm>
            <a:off x="541525" y="2253075"/>
            <a:ext cx="4372773" cy="2593524"/>
          </a:xfrm>
          <a:prstGeom prst="rect">
            <a:avLst/>
          </a:prstGeom>
          <a:noFill/>
          <a:ln>
            <a:noFill/>
          </a:ln>
        </p:spPr>
      </p:pic>
      <p:pic>
        <p:nvPicPr>
          <p:cNvPr id="492" name="Google Shape;492;p41"/>
          <p:cNvPicPr preferRelativeResize="0"/>
          <p:nvPr/>
        </p:nvPicPr>
        <p:blipFill>
          <a:blip r:embed="rId4">
            <a:alphaModFix/>
          </a:blip>
          <a:stretch>
            <a:fillRect/>
          </a:stretch>
        </p:blipFill>
        <p:spPr>
          <a:xfrm>
            <a:off x="5142475" y="1956225"/>
            <a:ext cx="2947125" cy="289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2"/>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Contact Us</a:t>
            </a:r>
            <a:endParaRPr/>
          </a:p>
          <a:p>
            <a:pPr indent="0" lvl="0" marL="0" rtl="0" algn="ctr">
              <a:spcBef>
                <a:spcPts val="0"/>
              </a:spcBef>
              <a:spcAft>
                <a:spcPts val="0"/>
              </a:spcAft>
              <a:buNone/>
            </a:pPr>
            <a:r>
              <a:t/>
            </a:r>
            <a:endParaRPr/>
          </a:p>
        </p:txBody>
      </p:sp>
      <p:pic>
        <p:nvPicPr>
          <p:cNvPr id="498" name="Google Shape;498;p42"/>
          <p:cNvPicPr preferRelativeResize="0"/>
          <p:nvPr/>
        </p:nvPicPr>
        <p:blipFill>
          <a:blip r:embed="rId3">
            <a:alphaModFix/>
          </a:blip>
          <a:stretch>
            <a:fillRect/>
          </a:stretch>
        </p:blipFill>
        <p:spPr>
          <a:xfrm>
            <a:off x="0" y="2864475"/>
            <a:ext cx="5846125" cy="2300125"/>
          </a:xfrm>
          <a:prstGeom prst="rect">
            <a:avLst/>
          </a:prstGeom>
          <a:noFill/>
          <a:ln>
            <a:noFill/>
          </a:ln>
        </p:spPr>
      </p:pic>
      <p:pic>
        <p:nvPicPr>
          <p:cNvPr id="499" name="Google Shape;499;p42"/>
          <p:cNvPicPr preferRelativeResize="0"/>
          <p:nvPr/>
        </p:nvPicPr>
        <p:blipFill>
          <a:blip r:embed="rId4">
            <a:alphaModFix/>
          </a:blip>
          <a:stretch>
            <a:fillRect/>
          </a:stretch>
        </p:blipFill>
        <p:spPr>
          <a:xfrm>
            <a:off x="4995350" y="1144524"/>
            <a:ext cx="4084575" cy="2352525"/>
          </a:xfrm>
          <a:prstGeom prst="rect">
            <a:avLst/>
          </a:prstGeom>
          <a:noFill/>
          <a:ln>
            <a:noFill/>
          </a:ln>
        </p:spPr>
      </p:pic>
      <p:sp>
        <p:nvSpPr>
          <p:cNvPr id="500" name="Google Shape;500;p42"/>
          <p:cNvSpPr txBox="1"/>
          <p:nvPr/>
        </p:nvSpPr>
        <p:spPr>
          <a:xfrm>
            <a:off x="387350" y="1175900"/>
            <a:ext cx="4539900" cy="16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Users can reach out to us through multiple channels, including telephone conversations and emails, to address their queries and concerns. Additionally, users have the option to contact us via WhatsApp through a dedicated in-app button, allowing them to inquire about any doubts and provide valuable feedback.</a:t>
            </a:r>
            <a:endParaRPr>
              <a:solidFill>
                <a:schemeClr val="dk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Categories</a:t>
            </a:r>
            <a:endParaRPr/>
          </a:p>
          <a:p>
            <a:pPr indent="0" lvl="0" marL="0" rtl="0" algn="ctr">
              <a:spcBef>
                <a:spcPts val="0"/>
              </a:spcBef>
              <a:spcAft>
                <a:spcPts val="0"/>
              </a:spcAft>
              <a:buNone/>
            </a:pPr>
            <a:r>
              <a:t/>
            </a:r>
            <a:endParaRPr/>
          </a:p>
        </p:txBody>
      </p:sp>
      <p:pic>
        <p:nvPicPr>
          <p:cNvPr id="506" name="Google Shape;506;p43"/>
          <p:cNvPicPr preferRelativeResize="0"/>
          <p:nvPr/>
        </p:nvPicPr>
        <p:blipFill rotWithShape="1">
          <a:blip r:embed="rId3">
            <a:alphaModFix/>
          </a:blip>
          <a:srcRect b="0" l="0" r="0" t="2752"/>
          <a:stretch/>
        </p:blipFill>
        <p:spPr>
          <a:xfrm>
            <a:off x="317500" y="1279700"/>
            <a:ext cx="4513800" cy="2167675"/>
          </a:xfrm>
          <a:prstGeom prst="rect">
            <a:avLst/>
          </a:prstGeom>
          <a:noFill/>
          <a:ln>
            <a:noFill/>
          </a:ln>
        </p:spPr>
      </p:pic>
      <p:sp>
        <p:nvSpPr>
          <p:cNvPr id="507" name="Google Shape;507;p43"/>
          <p:cNvSpPr txBox="1"/>
          <p:nvPr/>
        </p:nvSpPr>
        <p:spPr>
          <a:xfrm>
            <a:off x="140700" y="3527700"/>
            <a:ext cx="5035500" cy="21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To enhance application usability and save users' valuable time, we have categorized items for easy and efficient access.</a:t>
            </a:r>
            <a:endParaRPr>
              <a:solidFill>
                <a:schemeClr val="dk1"/>
              </a:solidFill>
              <a:latin typeface="DM Sans"/>
              <a:ea typeface="DM Sans"/>
              <a:cs typeface="DM Sans"/>
              <a:sym typeface="DM Sans"/>
            </a:endParaRPr>
          </a:p>
        </p:txBody>
      </p:sp>
      <p:pic>
        <p:nvPicPr>
          <p:cNvPr id="508" name="Google Shape;508;p43"/>
          <p:cNvPicPr preferRelativeResize="0"/>
          <p:nvPr/>
        </p:nvPicPr>
        <p:blipFill>
          <a:blip r:embed="rId4">
            <a:alphaModFix/>
          </a:blip>
          <a:stretch>
            <a:fillRect/>
          </a:stretch>
        </p:blipFill>
        <p:spPr>
          <a:xfrm>
            <a:off x="5156999" y="1517486"/>
            <a:ext cx="3510150" cy="319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4"/>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Payment Page</a:t>
            </a:r>
            <a:endParaRPr/>
          </a:p>
          <a:p>
            <a:pPr indent="0" lvl="0" marL="0" rtl="0" algn="ctr">
              <a:spcBef>
                <a:spcPts val="0"/>
              </a:spcBef>
              <a:spcAft>
                <a:spcPts val="0"/>
              </a:spcAft>
              <a:buNone/>
            </a:pPr>
            <a:r>
              <a:t/>
            </a:r>
            <a:endParaRPr/>
          </a:p>
        </p:txBody>
      </p:sp>
      <p:sp>
        <p:nvSpPr>
          <p:cNvPr id="514" name="Google Shape;514;p44"/>
          <p:cNvSpPr txBox="1"/>
          <p:nvPr/>
        </p:nvSpPr>
        <p:spPr>
          <a:xfrm>
            <a:off x="4485900" y="1827875"/>
            <a:ext cx="4594200" cy="1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After adding the desired item to the cart, users will be directed to the payment page, where they can input the necessary details and proceed with the payment.</a:t>
            </a:r>
            <a:endParaRPr>
              <a:solidFill>
                <a:schemeClr val="dk1"/>
              </a:solidFill>
              <a:latin typeface="DM Sans"/>
              <a:ea typeface="DM Sans"/>
              <a:cs typeface="DM Sans"/>
              <a:sym typeface="DM Sans"/>
            </a:endParaRPr>
          </a:p>
        </p:txBody>
      </p:sp>
      <p:pic>
        <p:nvPicPr>
          <p:cNvPr id="515" name="Google Shape;515;p44"/>
          <p:cNvPicPr preferRelativeResize="0"/>
          <p:nvPr/>
        </p:nvPicPr>
        <p:blipFill>
          <a:blip r:embed="rId3">
            <a:alphaModFix/>
          </a:blip>
          <a:stretch>
            <a:fillRect/>
          </a:stretch>
        </p:blipFill>
        <p:spPr>
          <a:xfrm>
            <a:off x="60825" y="1283363"/>
            <a:ext cx="4280726" cy="2345676"/>
          </a:xfrm>
          <a:prstGeom prst="rect">
            <a:avLst/>
          </a:prstGeom>
          <a:noFill/>
          <a:ln>
            <a:noFill/>
          </a:ln>
        </p:spPr>
      </p:pic>
      <p:pic>
        <p:nvPicPr>
          <p:cNvPr id="516" name="Google Shape;516;p44"/>
          <p:cNvPicPr preferRelativeResize="0"/>
          <p:nvPr/>
        </p:nvPicPr>
        <p:blipFill>
          <a:blip r:embed="rId4">
            <a:alphaModFix/>
          </a:blip>
          <a:stretch>
            <a:fillRect/>
          </a:stretch>
        </p:blipFill>
        <p:spPr>
          <a:xfrm>
            <a:off x="60825" y="3783050"/>
            <a:ext cx="9022351" cy="128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5"/>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Log Out</a:t>
            </a:r>
            <a:endParaRPr/>
          </a:p>
          <a:p>
            <a:pPr indent="0" lvl="0" marL="0" rtl="0" algn="ctr">
              <a:spcBef>
                <a:spcPts val="0"/>
              </a:spcBef>
              <a:spcAft>
                <a:spcPts val="0"/>
              </a:spcAft>
              <a:buNone/>
            </a:pPr>
            <a:r>
              <a:t/>
            </a:r>
            <a:endParaRPr/>
          </a:p>
        </p:txBody>
      </p:sp>
      <p:sp>
        <p:nvSpPr>
          <p:cNvPr id="522" name="Google Shape;522;p45"/>
          <p:cNvSpPr txBox="1"/>
          <p:nvPr/>
        </p:nvSpPr>
        <p:spPr>
          <a:xfrm>
            <a:off x="532175" y="1135000"/>
            <a:ext cx="8224200" cy="18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Users have the flexibility to log out of the application at any time by simply clicking on the 'Log Out' button and can easily log in again whenever they choose</a:t>
            </a:r>
            <a:endParaRPr>
              <a:solidFill>
                <a:schemeClr val="dk1"/>
              </a:solidFill>
              <a:latin typeface="DM Sans"/>
              <a:ea typeface="DM Sans"/>
              <a:cs typeface="DM Sans"/>
              <a:sym typeface="DM Sans"/>
            </a:endParaRPr>
          </a:p>
        </p:txBody>
      </p:sp>
      <p:pic>
        <p:nvPicPr>
          <p:cNvPr id="523" name="Google Shape;523;p45"/>
          <p:cNvPicPr preferRelativeResize="0"/>
          <p:nvPr/>
        </p:nvPicPr>
        <p:blipFill>
          <a:blip r:embed="rId3">
            <a:alphaModFix/>
          </a:blip>
          <a:stretch>
            <a:fillRect/>
          </a:stretch>
        </p:blipFill>
        <p:spPr>
          <a:xfrm>
            <a:off x="284675" y="2003275"/>
            <a:ext cx="4212100" cy="2466500"/>
          </a:xfrm>
          <a:prstGeom prst="rect">
            <a:avLst/>
          </a:prstGeom>
          <a:noFill/>
          <a:ln>
            <a:noFill/>
          </a:ln>
        </p:spPr>
      </p:pic>
      <p:pic>
        <p:nvPicPr>
          <p:cNvPr id="524" name="Google Shape;524;p45"/>
          <p:cNvPicPr preferRelativeResize="0"/>
          <p:nvPr/>
        </p:nvPicPr>
        <p:blipFill>
          <a:blip r:embed="rId4">
            <a:alphaModFix/>
          </a:blip>
          <a:stretch>
            <a:fillRect/>
          </a:stretch>
        </p:blipFill>
        <p:spPr>
          <a:xfrm>
            <a:off x="4830575" y="2369650"/>
            <a:ext cx="3741125" cy="188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Further Enhancements</a:t>
            </a:r>
            <a:endParaRPr/>
          </a:p>
          <a:p>
            <a:pPr indent="0" lvl="0" marL="0" rtl="0" algn="ctr">
              <a:spcBef>
                <a:spcPts val="0"/>
              </a:spcBef>
              <a:spcAft>
                <a:spcPts val="0"/>
              </a:spcAft>
              <a:buNone/>
            </a:pPr>
            <a:r>
              <a:t/>
            </a:r>
            <a:endParaRPr/>
          </a:p>
        </p:txBody>
      </p:sp>
      <p:sp>
        <p:nvSpPr>
          <p:cNvPr id="530" name="Google Shape;530;p46"/>
          <p:cNvSpPr txBox="1"/>
          <p:nvPr/>
        </p:nvSpPr>
        <p:spPr>
          <a:xfrm>
            <a:off x="462925" y="1773075"/>
            <a:ext cx="7936500" cy="2783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Real-time Backend-Frontend Interlinking: Enable instant updates and interactions between frontend and backend for a seamless user experience.</a:t>
            </a:r>
            <a:endParaRPr>
              <a:solidFill>
                <a:schemeClr val="dk1"/>
              </a:solidFill>
              <a:latin typeface="DM Sans"/>
              <a:ea typeface="DM Sans"/>
              <a:cs typeface="DM Sans"/>
              <a:sym typeface="DM Sans"/>
            </a:endParaRPr>
          </a:p>
          <a:p>
            <a:pPr indent="-317500" lvl="0" marL="457200" rtl="0" algn="just">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Notifications: Expand notification capabilities to include email and SMS alerts for broader reach. </a:t>
            </a:r>
            <a:endParaRPr>
              <a:solidFill>
                <a:schemeClr val="dk1"/>
              </a:solidFill>
              <a:latin typeface="DM Sans"/>
              <a:ea typeface="DM Sans"/>
              <a:cs typeface="DM Sans"/>
              <a:sym typeface="DM Sans"/>
            </a:endParaRPr>
          </a:p>
          <a:p>
            <a:pPr indent="-317500" lvl="0" marL="457200" rtl="0" algn="just">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Mobile App: Develop a mobile app for convenient on-the-go access. </a:t>
            </a:r>
            <a:endParaRPr>
              <a:solidFill>
                <a:schemeClr val="dk1"/>
              </a:solidFill>
              <a:latin typeface="DM Sans"/>
              <a:ea typeface="DM Sans"/>
              <a:cs typeface="DM Sans"/>
              <a:sym typeface="DM Sans"/>
            </a:endParaRPr>
          </a:p>
          <a:p>
            <a:pPr indent="-317500" lvl="0" marL="457200" rtl="0" algn="just">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Multilingual Support: Offer support for multiple languages to cater to a diverse global audience.</a:t>
            </a:r>
            <a:endParaRPr>
              <a:solidFill>
                <a:schemeClr val="dk1"/>
              </a:solidFill>
              <a:latin typeface="DM Sans"/>
              <a:ea typeface="DM Sans"/>
              <a:cs typeface="DM Sans"/>
              <a:sym typeface="DM Sans"/>
            </a:endParaRPr>
          </a:p>
          <a:p>
            <a:pPr indent="-317500" lvl="0" marL="457200" rtl="0" algn="just">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Cloud Integration: Migrate to cloud platforms to ensure scalability and improved performance for growing data and user demands.</a:t>
            </a:r>
            <a:endParaRPr>
              <a:solidFill>
                <a:schemeClr val="dk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grpSp>
        <p:nvGrpSpPr>
          <p:cNvPr id="535" name="Google Shape;535;p47"/>
          <p:cNvGrpSpPr/>
          <p:nvPr/>
        </p:nvGrpSpPr>
        <p:grpSpPr>
          <a:xfrm rot="-1296448">
            <a:off x="7328733" y="-560478"/>
            <a:ext cx="1778674" cy="3578315"/>
            <a:chOff x="450425" y="1993800"/>
            <a:chExt cx="1187650" cy="2389300"/>
          </a:xfrm>
        </p:grpSpPr>
        <p:sp>
          <p:nvSpPr>
            <p:cNvPr id="536" name="Google Shape;536;p47"/>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7"/>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7"/>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7"/>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47"/>
          <p:cNvSpPr/>
          <p:nvPr/>
        </p:nvSpPr>
        <p:spPr>
          <a:xfrm>
            <a:off x="487163" y="2936550"/>
            <a:ext cx="451875" cy="1029450"/>
          </a:xfrm>
          <a:custGeom>
            <a:rect b="b" l="l" r="r" t="t"/>
            <a:pathLst>
              <a:path extrusionOk="0" h="41178" w="18075">
                <a:moveTo>
                  <a:pt x="13309" y="20765"/>
                </a:moveTo>
                <a:cubicBezTo>
                  <a:pt x="13834" y="20765"/>
                  <a:pt x="14338" y="20891"/>
                  <a:pt x="14810" y="21171"/>
                </a:cubicBezTo>
                <a:cubicBezTo>
                  <a:pt x="16014" y="21894"/>
                  <a:pt x="16130" y="23223"/>
                  <a:pt x="15069" y="24124"/>
                </a:cubicBezTo>
                <a:cubicBezTo>
                  <a:pt x="14037" y="24997"/>
                  <a:pt x="12822" y="25373"/>
                  <a:pt x="11984" y="25373"/>
                </a:cubicBezTo>
                <a:cubicBezTo>
                  <a:pt x="11975" y="25373"/>
                  <a:pt x="11965" y="25373"/>
                  <a:pt x="11955" y="25373"/>
                </a:cubicBezTo>
                <a:cubicBezTo>
                  <a:pt x="10171" y="25355"/>
                  <a:pt x="9002" y="25016"/>
                  <a:pt x="7923" y="24356"/>
                </a:cubicBezTo>
                <a:cubicBezTo>
                  <a:pt x="7548" y="24124"/>
                  <a:pt x="7450" y="23928"/>
                  <a:pt x="7789" y="23562"/>
                </a:cubicBezTo>
                <a:cubicBezTo>
                  <a:pt x="9136" y="22144"/>
                  <a:pt x="10715" y="21145"/>
                  <a:pt x="12669" y="20824"/>
                </a:cubicBezTo>
                <a:cubicBezTo>
                  <a:pt x="12885" y="20785"/>
                  <a:pt x="13099" y="20765"/>
                  <a:pt x="13309" y="20765"/>
                </a:cubicBezTo>
                <a:close/>
                <a:moveTo>
                  <a:pt x="2229" y="1"/>
                </a:moveTo>
                <a:cubicBezTo>
                  <a:pt x="1754" y="1"/>
                  <a:pt x="1761" y="558"/>
                  <a:pt x="1571" y="894"/>
                </a:cubicBezTo>
                <a:cubicBezTo>
                  <a:pt x="1303" y="1358"/>
                  <a:pt x="1384" y="1652"/>
                  <a:pt x="1928" y="1849"/>
                </a:cubicBezTo>
                <a:cubicBezTo>
                  <a:pt x="3462" y="2402"/>
                  <a:pt x="5015" y="2928"/>
                  <a:pt x="6620" y="3214"/>
                </a:cubicBezTo>
                <a:cubicBezTo>
                  <a:pt x="7468" y="3365"/>
                  <a:pt x="8315" y="3481"/>
                  <a:pt x="9190" y="3615"/>
                </a:cubicBezTo>
                <a:cubicBezTo>
                  <a:pt x="9038" y="3954"/>
                  <a:pt x="8726" y="4016"/>
                  <a:pt x="8494" y="4159"/>
                </a:cubicBezTo>
                <a:cubicBezTo>
                  <a:pt x="1223" y="8557"/>
                  <a:pt x="1" y="18281"/>
                  <a:pt x="4622" y="23857"/>
                </a:cubicBezTo>
                <a:cubicBezTo>
                  <a:pt x="4925" y="24222"/>
                  <a:pt x="4836" y="24499"/>
                  <a:pt x="4649" y="24856"/>
                </a:cubicBezTo>
                <a:cubicBezTo>
                  <a:pt x="3685" y="26694"/>
                  <a:pt x="3168" y="28656"/>
                  <a:pt x="3337" y="30726"/>
                </a:cubicBezTo>
                <a:cubicBezTo>
                  <a:pt x="3801" y="36319"/>
                  <a:pt x="8244" y="40700"/>
                  <a:pt x="13846" y="41163"/>
                </a:cubicBezTo>
                <a:cubicBezTo>
                  <a:pt x="13940" y="41170"/>
                  <a:pt x="14035" y="41177"/>
                  <a:pt x="14126" y="41177"/>
                </a:cubicBezTo>
                <a:cubicBezTo>
                  <a:pt x="14417" y="41177"/>
                  <a:pt x="14655" y="41101"/>
                  <a:pt x="14587" y="40673"/>
                </a:cubicBezTo>
                <a:cubicBezTo>
                  <a:pt x="14515" y="40182"/>
                  <a:pt x="15015" y="39397"/>
                  <a:pt x="13980" y="39317"/>
                </a:cubicBezTo>
                <a:cubicBezTo>
                  <a:pt x="12339" y="39183"/>
                  <a:pt x="10849" y="38630"/>
                  <a:pt x="9475" y="37738"/>
                </a:cubicBezTo>
                <a:cubicBezTo>
                  <a:pt x="5559" y="35169"/>
                  <a:pt x="4122" y="30396"/>
                  <a:pt x="6023" y="26265"/>
                </a:cubicBezTo>
                <a:cubicBezTo>
                  <a:pt x="6171" y="25945"/>
                  <a:pt x="6320" y="25728"/>
                  <a:pt x="6539" y="25728"/>
                </a:cubicBezTo>
                <a:cubicBezTo>
                  <a:pt x="6662" y="25728"/>
                  <a:pt x="6807" y="25796"/>
                  <a:pt x="6986" y="25953"/>
                </a:cubicBezTo>
                <a:cubicBezTo>
                  <a:pt x="7102" y="26051"/>
                  <a:pt x="7236" y="26114"/>
                  <a:pt x="7370" y="26185"/>
                </a:cubicBezTo>
                <a:cubicBezTo>
                  <a:pt x="8627" y="26883"/>
                  <a:pt x="10048" y="27223"/>
                  <a:pt x="11438" y="27223"/>
                </a:cubicBezTo>
                <a:cubicBezTo>
                  <a:pt x="13421" y="27223"/>
                  <a:pt x="15337" y="26531"/>
                  <a:pt x="16612" y="25204"/>
                </a:cubicBezTo>
                <a:cubicBezTo>
                  <a:pt x="18075" y="23687"/>
                  <a:pt x="18048" y="21635"/>
                  <a:pt x="16541" y="20172"/>
                </a:cubicBezTo>
                <a:cubicBezTo>
                  <a:pt x="15747" y="19405"/>
                  <a:pt x="14783" y="18986"/>
                  <a:pt x="13668" y="18950"/>
                </a:cubicBezTo>
                <a:cubicBezTo>
                  <a:pt x="13573" y="18947"/>
                  <a:pt x="13478" y="18945"/>
                  <a:pt x="13384" y="18945"/>
                </a:cubicBezTo>
                <a:cubicBezTo>
                  <a:pt x="10812" y="18945"/>
                  <a:pt x="8730" y="20110"/>
                  <a:pt x="6897" y="21832"/>
                </a:cubicBezTo>
                <a:cubicBezTo>
                  <a:pt x="6438" y="22260"/>
                  <a:pt x="6202" y="22489"/>
                  <a:pt x="6008" y="22489"/>
                </a:cubicBezTo>
                <a:cubicBezTo>
                  <a:pt x="5795" y="22489"/>
                  <a:pt x="5633" y="22211"/>
                  <a:pt x="5282" y="21618"/>
                </a:cubicBezTo>
                <a:cubicBezTo>
                  <a:pt x="5229" y="21528"/>
                  <a:pt x="5184" y="21439"/>
                  <a:pt x="5139" y="21359"/>
                </a:cubicBezTo>
                <a:cubicBezTo>
                  <a:pt x="2115" y="15855"/>
                  <a:pt x="4221" y="8655"/>
                  <a:pt x="9752" y="5586"/>
                </a:cubicBezTo>
                <a:cubicBezTo>
                  <a:pt x="9880" y="5516"/>
                  <a:pt x="10022" y="5376"/>
                  <a:pt x="10165" y="5376"/>
                </a:cubicBezTo>
                <a:cubicBezTo>
                  <a:pt x="10221" y="5376"/>
                  <a:pt x="10276" y="5398"/>
                  <a:pt x="10332" y="5453"/>
                </a:cubicBezTo>
                <a:cubicBezTo>
                  <a:pt x="10492" y="5613"/>
                  <a:pt x="10296" y="5827"/>
                  <a:pt x="10216" y="5997"/>
                </a:cubicBezTo>
                <a:cubicBezTo>
                  <a:pt x="9243" y="8129"/>
                  <a:pt x="8654" y="10377"/>
                  <a:pt x="8271" y="12679"/>
                </a:cubicBezTo>
                <a:cubicBezTo>
                  <a:pt x="8182" y="13214"/>
                  <a:pt x="8217" y="13517"/>
                  <a:pt x="8842" y="13598"/>
                </a:cubicBezTo>
                <a:cubicBezTo>
                  <a:pt x="9192" y="13644"/>
                  <a:pt x="9436" y="13678"/>
                  <a:pt x="9610" y="13678"/>
                </a:cubicBezTo>
                <a:cubicBezTo>
                  <a:pt x="9996" y="13678"/>
                  <a:pt x="10031" y="13512"/>
                  <a:pt x="10117" y="12964"/>
                </a:cubicBezTo>
                <a:cubicBezTo>
                  <a:pt x="10778" y="8584"/>
                  <a:pt x="12357" y="4659"/>
                  <a:pt x="15764" y="1643"/>
                </a:cubicBezTo>
                <a:cubicBezTo>
                  <a:pt x="16086" y="1367"/>
                  <a:pt x="16371" y="1037"/>
                  <a:pt x="16674" y="725"/>
                </a:cubicBezTo>
                <a:cubicBezTo>
                  <a:pt x="16574" y="709"/>
                  <a:pt x="16481" y="703"/>
                  <a:pt x="16394" y="703"/>
                </a:cubicBezTo>
                <a:cubicBezTo>
                  <a:pt x="16177" y="703"/>
                  <a:pt x="15993" y="743"/>
                  <a:pt x="15809" y="787"/>
                </a:cubicBezTo>
                <a:cubicBezTo>
                  <a:pt x="14176" y="1180"/>
                  <a:pt x="12580" y="1697"/>
                  <a:pt x="10867" y="1742"/>
                </a:cubicBezTo>
                <a:cubicBezTo>
                  <a:pt x="10713" y="1746"/>
                  <a:pt x="10559" y="1748"/>
                  <a:pt x="10406" y="1748"/>
                </a:cubicBezTo>
                <a:cubicBezTo>
                  <a:pt x="7702" y="1748"/>
                  <a:pt x="5131" y="1087"/>
                  <a:pt x="2624" y="91"/>
                </a:cubicBezTo>
                <a:cubicBezTo>
                  <a:pt x="2464" y="28"/>
                  <a:pt x="2335" y="1"/>
                  <a:pt x="22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47"/>
          <p:cNvGrpSpPr/>
          <p:nvPr/>
        </p:nvGrpSpPr>
        <p:grpSpPr>
          <a:xfrm>
            <a:off x="8013700" y="3596550"/>
            <a:ext cx="1501500" cy="444000"/>
            <a:chOff x="7905325" y="3411725"/>
            <a:chExt cx="1501500" cy="444000"/>
          </a:xfrm>
        </p:grpSpPr>
        <p:sp>
          <p:nvSpPr>
            <p:cNvPr id="546" name="Google Shape;546;p47"/>
            <p:cNvSpPr/>
            <p:nvPr/>
          </p:nvSpPr>
          <p:spPr>
            <a:xfrm>
              <a:off x="7905325" y="3411725"/>
              <a:ext cx="1501500" cy="444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47"/>
            <p:cNvGrpSpPr/>
            <p:nvPr/>
          </p:nvGrpSpPr>
          <p:grpSpPr>
            <a:xfrm flipH="1">
              <a:off x="7945159" y="3459033"/>
              <a:ext cx="349207" cy="349207"/>
              <a:chOff x="1493500" y="2704075"/>
              <a:chExt cx="892200" cy="892200"/>
            </a:xfrm>
          </p:grpSpPr>
          <p:sp>
            <p:nvSpPr>
              <p:cNvPr id="548" name="Google Shape;548;p47"/>
              <p:cNvSpPr/>
              <p:nvPr/>
            </p:nvSpPr>
            <p:spPr>
              <a:xfrm>
                <a:off x="1493500" y="2704075"/>
                <a:ext cx="892200" cy="892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7"/>
              <p:cNvSpPr/>
              <p:nvPr/>
            </p:nvSpPr>
            <p:spPr>
              <a:xfrm flipH="1">
                <a:off x="1629325" y="2930750"/>
                <a:ext cx="620537" cy="438856"/>
              </a:xfrm>
              <a:custGeom>
                <a:rect b="b" l="l" r="r" t="t"/>
                <a:pathLst>
                  <a:path extrusionOk="0" h="7534" w="10653">
                    <a:moveTo>
                      <a:pt x="6109" y="1"/>
                    </a:moveTo>
                    <a:cubicBezTo>
                      <a:pt x="5916" y="1"/>
                      <a:pt x="5777" y="162"/>
                      <a:pt x="5612" y="367"/>
                    </a:cubicBezTo>
                    <a:cubicBezTo>
                      <a:pt x="4310" y="1973"/>
                      <a:pt x="2704" y="3106"/>
                      <a:pt x="634" y="3516"/>
                    </a:cubicBezTo>
                    <a:cubicBezTo>
                      <a:pt x="420" y="3552"/>
                      <a:pt x="215" y="3641"/>
                      <a:pt x="1" y="3712"/>
                    </a:cubicBezTo>
                    <a:cubicBezTo>
                      <a:pt x="170" y="3989"/>
                      <a:pt x="447" y="3980"/>
                      <a:pt x="670" y="4024"/>
                    </a:cubicBezTo>
                    <a:cubicBezTo>
                      <a:pt x="2739" y="4444"/>
                      <a:pt x="4336" y="5594"/>
                      <a:pt x="5639" y="7191"/>
                    </a:cubicBezTo>
                    <a:cubicBezTo>
                      <a:pt x="5801" y="7397"/>
                      <a:pt x="5941" y="7534"/>
                      <a:pt x="6117" y="7534"/>
                    </a:cubicBezTo>
                    <a:cubicBezTo>
                      <a:pt x="6231" y="7534"/>
                      <a:pt x="6361" y="7476"/>
                      <a:pt x="6522" y="7343"/>
                    </a:cubicBezTo>
                    <a:cubicBezTo>
                      <a:pt x="6968" y="6968"/>
                      <a:pt x="6656" y="6763"/>
                      <a:pt x="6451" y="6504"/>
                    </a:cubicBezTo>
                    <a:cubicBezTo>
                      <a:pt x="5826" y="5719"/>
                      <a:pt x="5086" y="5050"/>
                      <a:pt x="4327" y="4363"/>
                    </a:cubicBezTo>
                    <a:cubicBezTo>
                      <a:pt x="4613" y="4292"/>
                      <a:pt x="4854" y="4292"/>
                      <a:pt x="5104" y="4292"/>
                    </a:cubicBezTo>
                    <a:cubicBezTo>
                      <a:pt x="6192" y="4292"/>
                      <a:pt x="7280" y="4288"/>
                      <a:pt x="8369" y="4288"/>
                    </a:cubicBezTo>
                    <a:cubicBezTo>
                      <a:pt x="8913" y="4288"/>
                      <a:pt x="9457" y="4289"/>
                      <a:pt x="10001" y="4292"/>
                    </a:cubicBezTo>
                    <a:cubicBezTo>
                      <a:pt x="10403" y="4292"/>
                      <a:pt x="10652" y="4221"/>
                      <a:pt x="10652" y="3730"/>
                    </a:cubicBezTo>
                    <a:cubicBezTo>
                      <a:pt x="10644" y="3257"/>
                      <a:pt x="10385" y="3221"/>
                      <a:pt x="10028" y="3221"/>
                    </a:cubicBezTo>
                    <a:cubicBezTo>
                      <a:pt x="9632" y="3224"/>
                      <a:pt x="9236" y="3225"/>
                      <a:pt x="8839" y="3225"/>
                    </a:cubicBezTo>
                    <a:cubicBezTo>
                      <a:pt x="8045" y="3225"/>
                      <a:pt x="7251" y="3221"/>
                      <a:pt x="6460" y="3221"/>
                    </a:cubicBezTo>
                    <a:lnTo>
                      <a:pt x="4417" y="3221"/>
                    </a:lnTo>
                    <a:cubicBezTo>
                      <a:pt x="5112" y="2463"/>
                      <a:pt x="5808" y="1812"/>
                      <a:pt x="6415" y="1072"/>
                    </a:cubicBezTo>
                    <a:cubicBezTo>
                      <a:pt x="6638" y="813"/>
                      <a:pt x="7004" y="572"/>
                      <a:pt x="6504" y="179"/>
                    </a:cubicBezTo>
                    <a:cubicBezTo>
                      <a:pt x="6346" y="53"/>
                      <a:pt x="6219" y="1"/>
                      <a:pt x="6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0" name="Google Shape;550;p47"/>
          <p:cNvSpPr/>
          <p:nvPr/>
        </p:nvSpPr>
        <p:spPr>
          <a:xfrm>
            <a:off x="3821275" y="292663"/>
            <a:ext cx="1501450" cy="493475"/>
          </a:xfrm>
          <a:custGeom>
            <a:rect b="b" l="l" r="r" t="t"/>
            <a:pathLst>
              <a:path extrusionOk="0" h="19739" w="60058">
                <a:moveTo>
                  <a:pt x="12999" y="10108"/>
                </a:moveTo>
                <a:lnTo>
                  <a:pt x="12999" y="10108"/>
                </a:lnTo>
                <a:cubicBezTo>
                  <a:pt x="13498" y="12169"/>
                  <a:pt x="13721" y="14203"/>
                  <a:pt x="12954" y="16228"/>
                </a:cubicBezTo>
                <a:cubicBezTo>
                  <a:pt x="12785" y="16676"/>
                  <a:pt x="12552" y="17196"/>
                  <a:pt x="11989" y="17196"/>
                </a:cubicBezTo>
                <a:cubicBezTo>
                  <a:pt x="11958" y="17196"/>
                  <a:pt x="11925" y="17195"/>
                  <a:pt x="11892" y="17191"/>
                </a:cubicBezTo>
                <a:cubicBezTo>
                  <a:pt x="11205" y="17138"/>
                  <a:pt x="10893" y="16603"/>
                  <a:pt x="10750" y="15996"/>
                </a:cubicBezTo>
                <a:cubicBezTo>
                  <a:pt x="10679" y="15711"/>
                  <a:pt x="10670" y="15398"/>
                  <a:pt x="10706" y="15113"/>
                </a:cubicBezTo>
                <a:cubicBezTo>
                  <a:pt x="10982" y="13230"/>
                  <a:pt x="11848" y="11625"/>
                  <a:pt x="12999" y="10108"/>
                </a:cubicBezTo>
                <a:close/>
                <a:moveTo>
                  <a:pt x="33834" y="6610"/>
                </a:moveTo>
                <a:cubicBezTo>
                  <a:pt x="33979" y="6610"/>
                  <a:pt x="34070" y="6768"/>
                  <a:pt x="34141" y="7004"/>
                </a:cubicBezTo>
                <a:cubicBezTo>
                  <a:pt x="34525" y="8217"/>
                  <a:pt x="34695" y="9457"/>
                  <a:pt x="34659" y="10733"/>
                </a:cubicBezTo>
                <a:cubicBezTo>
                  <a:pt x="34579" y="12535"/>
                  <a:pt x="34480" y="14337"/>
                  <a:pt x="33455" y="15925"/>
                </a:cubicBezTo>
                <a:cubicBezTo>
                  <a:pt x="33026" y="16603"/>
                  <a:pt x="32438" y="17066"/>
                  <a:pt x="31697" y="17334"/>
                </a:cubicBezTo>
                <a:cubicBezTo>
                  <a:pt x="31374" y="17451"/>
                  <a:pt x="31060" y="17507"/>
                  <a:pt x="30766" y="17507"/>
                </a:cubicBezTo>
                <a:cubicBezTo>
                  <a:pt x="29622" y="17507"/>
                  <a:pt x="28762" y="16669"/>
                  <a:pt x="28691" y="15336"/>
                </a:cubicBezTo>
                <a:cubicBezTo>
                  <a:pt x="28628" y="14131"/>
                  <a:pt x="29074" y="13043"/>
                  <a:pt x="29592" y="12008"/>
                </a:cubicBezTo>
                <a:cubicBezTo>
                  <a:pt x="30582" y="10055"/>
                  <a:pt x="31947" y="8369"/>
                  <a:pt x="33490" y="6816"/>
                </a:cubicBezTo>
                <a:cubicBezTo>
                  <a:pt x="33631" y="6672"/>
                  <a:pt x="33743" y="6610"/>
                  <a:pt x="33834" y="6610"/>
                </a:cubicBezTo>
                <a:close/>
                <a:moveTo>
                  <a:pt x="26947" y="0"/>
                </a:moveTo>
                <a:cubicBezTo>
                  <a:pt x="22117" y="0"/>
                  <a:pt x="17996" y="1850"/>
                  <a:pt x="14381" y="4979"/>
                </a:cubicBezTo>
                <a:cubicBezTo>
                  <a:pt x="14054" y="5263"/>
                  <a:pt x="13885" y="5415"/>
                  <a:pt x="13741" y="5415"/>
                </a:cubicBezTo>
                <a:cubicBezTo>
                  <a:pt x="13583" y="5415"/>
                  <a:pt x="13457" y="5232"/>
                  <a:pt x="13186" y="4845"/>
                </a:cubicBezTo>
                <a:cubicBezTo>
                  <a:pt x="11748" y="2809"/>
                  <a:pt x="9991" y="1763"/>
                  <a:pt x="7957" y="1763"/>
                </a:cubicBezTo>
                <a:cubicBezTo>
                  <a:pt x="7051" y="1763"/>
                  <a:pt x="6089" y="1971"/>
                  <a:pt x="5077" y="2391"/>
                </a:cubicBezTo>
                <a:cubicBezTo>
                  <a:pt x="2855" y="3310"/>
                  <a:pt x="1428" y="5130"/>
                  <a:pt x="224" y="7137"/>
                </a:cubicBezTo>
                <a:cubicBezTo>
                  <a:pt x="1" y="7512"/>
                  <a:pt x="108" y="7905"/>
                  <a:pt x="411" y="8226"/>
                </a:cubicBezTo>
                <a:cubicBezTo>
                  <a:pt x="662" y="8498"/>
                  <a:pt x="976" y="8635"/>
                  <a:pt x="1290" y="8635"/>
                </a:cubicBezTo>
                <a:cubicBezTo>
                  <a:pt x="1644" y="8635"/>
                  <a:pt x="1997" y="8460"/>
                  <a:pt x="2258" y="8110"/>
                </a:cubicBezTo>
                <a:cubicBezTo>
                  <a:pt x="2873" y="7280"/>
                  <a:pt x="3426" y="6388"/>
                  <a:pt x="4193" y="5674"/>
                </a:cubicBezTo>
                <a:cubicBezTo>
                  <a:pt x="5190" y="4736"/>
                  <a:pt x="6323" y="4063"/>
                  <a:pt x="7705" y="4063"/>
                </a:cubicBezTo>
                <a:cubicBezTo>
                  <a:pt x="7820" y="4063"/>
                  <a:pt x="7937" y="4068"/>
                  <a:pt x="8056" y="4078"/>
                </a:cubicBezTo>
                <a:cubicBezTo>
                  <a:pt x="9983" y="4238"/>
                  <a:pt x="11027" y="5576"/>
                  <a:pt x="11910" y="7102"/>
                </a:cubicBezTo>
                <a:cubicBezTo>
                  <a:pt x="12080" y="7387"/>
                  <a:pt x="11901" y="7566"/>
                  <a:pt x="11759" y="7762"/>
                </a:cubicBezTo>
                <a:cubicBezTo>
                  <a:pt x="11188" y="8511"/>
                  <a:pt x="10661" y="9287"/>
                  <a:pt x="10197" y="10108"/>
                </a:cubicBezTo>
                <a:cubicBezTo>
                  <a:pt x="9198" y="11874"/>
                  <a:pt x="8342" y="13677"/>
                  <a:pt x="8458" y="15773"/>
                </a:cubicBezTo>
                <a:cubicBezTo>
                  <a:pt x="8538" y="17397"/>
                  <a:pt x="9716" y="19020"/>
                  <a:pt x="11089" y="19395"/>
                </a:cubicBezTo>
                <a:cubicBezTo>
                  <a:pt x="11383" y="19475"/>
                  <a:pt x="11673" y="19513"/>
                  <a:pt x="11956" y="19513"/>
                </a:cubicBezTo>
                <a:cubicBezTo>
                  <a:pt x="13479" y="19513"/>
                  <a:pt x="14790" y="18397"/>
                  <a:pt x="15265" y="16576"/>
                </a:cubicBezTo>
                <a:cubicBezTo>
                  <a:pt x="15960" y="13891"/>
                  <a:pt x="15844" y="11214"/>
                  <a:pt x="14997" y="8592"/>
                </a:cubicBezTo>
                <a:cubicBezTo>
                  <a:pt x="14783" y="7949"/>
                  <a:pt x="14872" y="7566"/>
                  <a:pt x="15354" y="7120"/>
                </a:cubicBezTo>
                <a:cubicBezTo>
                  <a:pt x="18467" y="4256"/>
                  <a:pt x="22062" y="2481"/>
                  <a:pt x="26327" y="2267"/>
                </a:cubicBezTo>
                <a:cubicBezTo>
                  <a:pt x="26527" y="2256"/>
                  <a:pt x="26727" y="2251"/>
                  <a:pt x="26925" y="2251"/>
                </a:cubicBezTo>
                <a:cubicBezTo>
                  <a:pt x="28774" y="2251"/>
                  <a:pt x="30524" y="2716"/>
                  <a:pt x="32063" y="3908"/>
                </a:cubicBezTo>
                <a:cubicBezTo>
                  <a:pt x="32571" y="4301"/>
                  <a:pt x="32553" y="4577"/>
                  <a:pt x="32099" y="5005"/>
                </a:cubicBezTo>
                <a:cubicBezTo>
                  <a:pt x="30867" y="6165"/>
                  <a:pt x="29797" y="7459"/>
                  <a:pt x="28842" y="8850"/>
                </a:cubicBezTo>
                <a:cubicBezTo>
                  <a:pt x="27665" y="10563"/>
                  <a:pt x="26746" y="12374"/>
                  <a:pt x="26496" y="14479"/>
                </a:cubicBezTo>
                <a:cubicBezTo>
                  <a:pt x="26132" y="17570"/>
                  <a:pt x="28014" y="19739"/>
                  <a:pt x="30709" y="19739"/>
                </a:cubicBezTo>
                <a:cubicBezTo>
                  <a:pt x="31250" y="19739"/>
                  <a:pt x="31824" y="19651"/>
                  <a:pt x="32420" y="19466"/>
                </a:cubicBezTo>
                <a:cubicBezTo>
                  <a:pt x="34391" y="18851"/>
                  <a:pt x="35533" y="17370"/>
                  <a:pt x="36149" y="15523"/>
                </a:cubicBezTo>
                <a:cubicBezTo>
                  <a:pt x="37273" y="12178"/>
                  <a:pt x="37299" y="8806"/>
                  <a:pt x="35997" y="5487"/>
                </a:cubicBezTo>
                <a:cubicBezTo>
                  <a:pt x="35819" y="5032"/>
                  <a:pt x="35917" y="4809"/>
                  <a:pt x="36300" y="4595"/>
                </a:cubicBezTo>
                <a:cubicBezTo>
                  <a:pt x="37610" y="3865"/>
                  <a:pt x="38983" y="3414"/>
                  <a:pt x="40456" y="3414"/>
                </a:cubicBezTo>
                <a:cubicBezTo>
                  <a:pt x="40730" y="3414"/>
                  <a:pt x="41007" y="3430"/>
                  <a:pt x="41287" y="3462"/>
                </a:cubicBezTo>
                <a:cubicBezTo>
                  <a:pt x="42822" y="3640"/>
                  <a:pt x="44294" y="4095"/>
                  <a:pt x="45730" y="4631"/>
                </a:cubicBezTo>
                <a:cubicBezTo>
                  <a:pt x="48976" y="5816"/>
                  <a:pt x="52249" y="6843"/>
                  <a:pt x="55886" y="6843"/>
                </a:cubicBezTo>
                <a:cubicBezTo>
                  <a:pt x="55918" y="6843"/>
                  <a:pt x="55949" y="6843"/>
                  <a:pt x="55980" y="6843"/>
                </a:cubicBezTo>
                <a:cubicBezTo>
                  <a:pt x="56089" y="6845"/>
                  <a:pt x="56199" y="6846"/>
                  <a:pt x="56312" y="6846"/>
                </a:cubicBezTo>
                <a:cubicBezTo>
                  <a:pt x="57104" y="6846"/>
                  <a:pt x="57985" y="6784"/>
                  <a:pt x="58853" y="6558"/>
                </a:cubicBezTo>
                <a:cubicBezTo>
                  <a:pt x="59798" y="6317"/>
                  <a:pt x="60057" y="5942"/>
                  <a:pt x="59879" y="5086"/>
                </a:cubicBezTo>
                <a:cubicBezTo>
                  <a:pt x="59770" y="4579"/>
                  <a:pt x="59397" y="4278"/>
                  <a:pt x="58836" y="4278"/>
                </a:cubicBezTo>
                <a:cubicBezTo>
                  <a:pt x="58705" y="4278"/>
                  <a:pt x="58565" y="4294"/>
                  <a:pt x="58416" y="4327"/>
                </a:cubicBezTo>
                <a:cubicBezTo>
                  <a:pt x="57533" y="4522"/>
                  <a:pt x="56655" y="4605"/>
                  <a:pt x="55780" y="4605"/>
                </a:cubicBezTo>
                <a:cubicBezTo>
                  <a:pt x="54295" y="4605"/>
                  <a:pt x="52821" y="4367"/>
                  <a:pt x="51350" y="4042"/>
                </a:cubicBezTo>
                <a:cubicBezTo>
                  <a:pt x="49048" y="3524"/>
                  <a:pt x="46890" y="2552"/>
                  <a:pt x="44642" y="1856"/>
                </a:cubicBezTo>
                <a:cubicBezTo>
                  <a:pt x="43251" y="1422"/>
                  <a:pt x="41878" y="1181"/>
                  <a:pt x="40528" y="1181"/>
                </a:cubicBezTo>
                <a:cubicBezTo>
                  <a:pt x="38628" y="1181"/>
                  <a:pt x="36774" y="1659"/>
                  <a:pt x="34980" y="2748"/>
                </a:cubicBezTo>
                <a:cubicBezTo>
                  <a:pt x="34826" y="2844"/>
                  <a:pt x="34694" y="2892"/>
                  <a:pt x="34569" y="2892"/>
                </a:cubicBezTo>
                <a:cubicBezTo>
                  <a:pt x="34404" y="2892"/>
                  <a:pt x="34252" y="2809"/>
                  <a:pt x="34079" y="2641"/>
                </a:cubicBezTo>
                <a:cubicBezTo>
                  <a:pt x="32116" y="804"/>
                  <a:pt x="29717" y="18"/>
                  <a:pt x="27085" y="1"/>
                </a:cubicBezTo>
                <a:cubicBezTo>
                  <a:pt x="27039" y="0"/>
                  <a:pt x="26993" y="0"/>
                  <a:pt x="26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7"/>
          <p:cNvSpPr txBox="1"/>
          <p:nvPr/>
        </p:nvSpPr>
        <p:spPr>
          <a:xfrm>
            <a:off x="487175" y="823850"/>
            <a:ext cx="789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dk1"/>
                </a:solidFill>
                <a:latin typeface="Bellota Text"/>
                <a:ea typeface="Bellota Text"/>
                <a:cs typeface="Bellota Text"/>
                <a:sym typeface="Bellota Text"/>
              </a:rPr>
              <a:t>Key Learnings</a:t>
            </a:r>
            <a:endParaRPr b="1" sz="3500">
              <a:solidFill>
                <a:schemeClr val="dk1"/>
              </a:solidFill>
              <a:latin typeface="Bellota Text"/>
              <a:ea typeface="Bellota Text"/>
              <a:cs typeface="Bellota Text"/>
              <a:sym typeface="Bellota Text"/>
            </a:endParaRPr>
          </a:p>
        </p:txBody>
      </p:sp>
      <p:sp>
        <p:nvSpPr>
          <p:cNvPr id="552" name="Google Shape;552;p47"/>
          <p:cNvSpPr txBox="1"/>
          <p:nvPr/>
        </p:nvSpPr>
        <p:spPr>
          <a:xfrm>
            <a:off x="939050" y="1550100"/>
            <a:ext cx="6996900" cy="28914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b="1" sz="1200">
              <a:solidFill>
                <a:schemeClr val="dk1"/>
              </a:solidFill>
              <a:latin typeface="DM Sans"/>
              <a:ea typeface="DM Sans"/>
              <a:cs typeface="DM Sans"/>
              <a:sym typeface="DM Sans"/>
            </a:endParaRPr>
          </a:p>
          <a:p>
            <a:pPr indent="-304800" lvl="0" marL="457200" rtl="0" algn="just">
              <a:lnSpc>
                <a:spcPct val="115000"/>
              </a:lnSpc>
              <a:spcBef>
                <a:spcPts val="0"/>
              </a:spcBef>
              <a:spcAft>
                <a:spcPts val="0"/>
              </a:spcAft>
              <a:buClr>
                <a:srgbClr val="D1D5DB"/>
              </a:buClr>
              <a:buSzPts val="1200"/>
              <a:buFont typeface="DM Sans"/>
              <a:buChar char="★"/>
            </a:pPr>
            <a:r>
              <a:rPr b="1" lang="en" sz="1200">
                <a:solidFill>
                  <a:srgbClr val="D1D5DB"/>
                </a:solidFill>
                <a:latin typeface="DM Sans"/>
                <a:ea typeface="DM Sans"/>
                <a:cs typeface="DM Sans"/>
                <a:sym typeface="DM Sans"/>
              </a:rPr>
              <a:t>Talk Clearly: </a:t>
            </a:r>
            <a:r>
              <a:rPr lang="en" sz="1200">
                <a:solidFill>
                  <a:srgbClr val="D1D5DB"/>
                </a:solidFill>
                <a:latin typeface="DM Sans"/>
                <a:ea typeface="DM Sans"/>
                <a:cs typeface="DM Sans"/>
                <a:sym typeface="DM Sans"/>
              </a:rPr>
              <a:t>Talking openly and clearly helps us work together better and know what's happening with the project.</a:t>
            </a:r>
            <a:endParaRPr sz="1200">
              <a:solidFill>
                <a:srgbClr val="D1D5DB"/>
              </a:solidFill>
              <a:latin typeface="DM Sans"/>
              <a:ea typeface="DM Sans"/>
              <a:cs typeface="DM Sans"/>
              <a:sym typeface="DM Sans"/>
            </a:endParaRPr>
          </a:p>
          <a:p>
            <a:pPr indent="-304800" lvl="0" marL="457200" rtl="0" algn="just">
              <a:lnSpc>
                <a:spcPct val="115000"/>
              </a:lnSpc>
              <a:spcBef>
                <a:spcPts val="0"/>
              </a:spcBef>
              <a:spcAft>
                <a:spcPts val="0"/>
              </a:spcAft>
              <a:buClr>
                <a:srgbClr val="D1D5DB"/>
              </a:buClr>
              <a:buSzPts val="1200"/>
              <a:buFont typeface="DM Sans"/>
              <a:buChar char="★"/>
            </a:pPr>
            <a:r>
              <a:rPr b="1" lang="en" sz="1200">
                <a:solidFill>
                  <a:srgbClr val="D1D5DB"/>
                </a:solidFill>
                <a:latin typeface="DM Sans"/>
                <a:ea typeface="DM Sans"/>
                <a:cs typeface="DM Sans"/>
                <a:sym typeface="DM Sans"/>
              </a:rPr>
              <a:t>Different Ideas Are Good: </a:t>
            </a:r>
            <a:r>
              <a:rPr lang="en" sz="1200">
                <a:solidFill>
                  <a:srgbClr val="D1D5DB"/>
                </a:solidFill>
                <a:latin typeface="DM Sans"/>
                <a:ea typeface="DM Sans"/>
                <a:cs typeface="DM Sans"/>
                <a:sym typeface="DM Sans"/>
              </a:rPr>
              <a:t>It's great when we have people with different ideas and skills in our group. We can use these differences to make our work better.</a:t>
            </a:r>
            <a:endParaRPr sz="1200">
              <a:solidFill>
                <a:srgbClr val="D1D5DB"/>
              </a:solidFill>
              <a:latin typeface="DM Sans"/>
              <a:ea typeface="DM Sans"/>
              <a:cs typeface="DM Sans"/>
              <a:sym typeface="DM Sans"/>
            </a:endParaRPr>
          </a:p>
          <a:p>
            <a:pPr indent="-304800" lvl="0" marL="457200" rtl="0" algn="just">
              <a:lnSpc>
                <a:spcPct val="115000"/>
              </a:lnSpc>
              <a:spcBef>
                <a:spcPts val="0"/>
              </a:spcBef>
              <a:spcAft>
                <a:spcPts val="0"/>
              </a:spcAft>
              <a:buClr>
                <a:srgbClr val="D1D5DB"/>
              </a:buClr>
              <a:buSzPts val="1200"/>
              <a:buFont typeface="DM Sans"/>
              <a:buChar char="★"/>
            </a:pPr>
            <a:r>
              <a:rPr b="1" lang="en" sz="1200">
                <a:solidFill>
                  <a:srgbClr val="D1D5DB"/>
                </a:solidFill>
                <a:latin typeface="DM Sans"/>
                <a:ea typeface="DM Sans"/>
                <a:cs typeface="DM Sans"/>
                <a:sym typeface="DM Sans"/>
              </a:rPr>
              <a:t>Same Goals: </a:t>
            </a:r>
            <a:r>
              <a:rPr lang="en" sz="1200">
                <a:solidFill>
                  <a:srgbClr val="D1D5DB"/>
                </a:solidFill>
                <a:latin typeface="DM Sans"/>
                <a:ea typeface="DM Sans"/>
                <a:cs typeface="DM Sans"/>
                <a:sym typeface="DM Sans"/>
              </a:rPr>
              <a:t>Make sure everyone knows and agrees with what we want to do in the project.</a:t>
            </a:r>
            <a:endParaRPr sz="1200">
              <a:solidFill>
                <a:srgbClr val="D1D5DB"/>
              </a:solidFill>
              <a:latin typeface="DM Sans"/>
              <a:ea typeface="DM Sans"/>
              <a:cs typeface="DM Sans"/>
              <a:sym typeface="DM Sans"/>
            </a:endParaRPr>
          </a:p>
          <a:p>
            <a:pPr indent="-304800" lvl="0" marL="457200" rtl="0" algn="just">
              <a:lnSpc>
                <a:spcPct val="115000"/>
              </a:lnSpc>
              <a:spcBef>
                <a:spcPts val="0"/>
              </a:spcBef>
              <a:spcAft>
                <a:spcPts val="0"/>
              </a:spcAft>
              <a:buClr>
                <a:srgbClr val="D1D5DB"/>
              </a:buClr>
              <a:buSzPts val="1200"/>
              <a:buFont typeface="DM Sans"/>
              <a:buChar char="★"/>
            </a:pPr>
            <a:r>
              <a:rPr b="1" lang="en" sz="1200">
                <a:solidFill>
                  <a:srgbClr val="D1D5DB"/>
                </a:solidFill>
                <a:latin typeface="DM Sans"/>
                <a:ea typeface="DM Sans"/>
                <a:cs typeface="DM Sans"/>
                <a:sym typeface="DM Sans"/>
              </a:rPr>
              <a:t>Who Does What: </a:t>
            </a:r>
            <a:r>
              <a:rPr lang="en" sz="1200">
                <a:solidFill>
                  <a:srgbClr val="D1D5DB"/>
                </a:solidFill>
                <a:latin typeface="DM Sans"/>
                <a:ea typeface="DM Sans"/>
                <a:cs typeface="DM Sans"/>
                <a:sym typeface="DM Sans"/>
              </a:rPr>
              <a:t>Tell each person in the team what their job is, and make sure they do it.</a:t>
            </a:r>
            <a:endParaRPr sz="1200">
              <a:solidFill>
                <a:srgbClr val="D1D5DB"/>
              </a:solidFill>
              <a:latin typeface="DM Sans"/>
              <a:ea typeface="DM Sans"/>
              <a:cs typeface="DM Sans"/>
              <a:sym typeface="DM Sans"/>
            </a:endParaRPr>
          </a:p>
          <a:p>
            <a:pPr indent="-304800" lvl="0" marL="457200" rtl="0" algn="just">
              <a:lnSpc>
                <a:spcPct val="115000"/>
              </a:lnSpc>
              <a:spcBef>
                <a:spcPts val="0"/>
              </a:spcBef>
              <a:spcAft>
                <a:spcPts val="0"/>
              </a:spcAft>
              <a:buClr>
                <a:srgbClr val="D1D5DB"/>
              </a:buClr>
              <a:buSzPts val="1200"/>
              <a:buFont typeface="DM Sans"/>
              <a:buChar char="★"/>
            </a:pPr>
            <a:r>
              <a:rPr b="1" lang="en" sz="1200">
                <a:solidFill>
                  <a:srgbClr val="D1D5DB"/>
                </a:solidFill>
                <a:latin typeface="DM Sans"/>
                <a:ea typeface="DM Sans"/>
                <a:cs typeface="DM Sans"/>
                <a:sym typeface="DM Sans"/>
              </a:rPr>
              <a:t>Be Ready for Change: </a:t>
            </a:r>
            <a:r>
              <a:rPr lang="en" sz="1200">
                <a:solidFill>
                  <a:srgbClr val="D1D5DB"/>
                </a:solidFill>
                <a:latin typeface="DM Sans"/>
                <a:ea typeface="DM Sans"/>
                <a:cs typeface="DM Sans"/>
                <a:sym typeface="DM Sans"/>
              </a:rPr>
              <a:t>Sometimes things don't go as planned. It's important to be ready to change and deal with unexpected problems.</a:t>
            </a:r>
            <a:endParaRPr sz="1200">
              <a:solidFill>
                <a:srgbClr val="D1D5DB"/>
              </a:solidFill>
              <a:latin typeface="DM Sans"/>
              <a:ea typeface="DM Sans"/>
              <a:cs typeface="DM Sans"/>
              <a:sym typeface="DM Sans"/>
            </a:endParaRPr>
          </a:p>
          <a:p>
            <a:pPr indent="-304800" lvl="0" marL="457200" rtl="0" algn="just">
              <a:lnSpc>
                <a:spcPct val="115000"/>
              </a:lnSpc>
              <a:spcBef>
                <a:spcPts val="0"/>
              </a:spcBef>
              <a:spcAft>
                <a:spcPts val="0"/>
              </a:spcAft>
              <a:buClr>
                <a:srgbClr val="D1D5DB"/>
              </a:buClr>
              <a:buSzPts val="1200"/>
              <a:buFont typeface="DM Sans"/>
              <a:buChar char="★"/>
            </a:pPr>
            <a:r>
              <a:rPr b="1" lang="en" sz="1200">
                <a:solidFill>
                  <a:srgbClr val="D1D5DB"/>
                </a:solidFill>
                <a:latin typeface="DM Sans"/>
                <a:ea typeface="DM Sans"/>
                <a:cs typeface="DM Sans"/>
                <a:sym typeface="DM Sans"/>
              </a:rPr>
              <a:t>Say Good Job: </a:t>
            </a:r>
            <a:r>
              <a:rPr lang="en" sz="1200">
                <a:solidFill>
                  <a:srgbClr val="D1D5DB"/>
                </a:solidFill>
                <a:latin typeface="DM Sans"/>
                <a:ea typeface="DM Sans"/>
                <a:cs typeface="DM Sans"/>
                <a:sym typeface="DM Sans"/>
              </a:rPr>
              <a:t>When someone does well, tell them. This keeps everyone happy and working hard.</a:t>
            </a:r>
            <a:endParaRPr sz="1200">
              <a:solidFill>
                <a:srgbClr val="D1D5DB"/>
              </a:solidFill>
              <a:latin typeface="DM Sans"/>
              <a:ea typeface="DM Sans"/>
              <a:cs typeface="DM Sans"/>
              <a:sym typeface="DM Sans"/>
            </a:endParaRPr>
          </a:p>
          <a:p>
            <a:pPr indent="-304800" lvl="0" marL="457200" rtl="0" algn="just">
              <a:lnSpc>
                <a:spcPct val="115000"/>
              </a:lnSpc>
              <a:spcBef>
                <a:spcPts val="0"/>
              </a:spcBef>
              <a:spcAft>
                <a:spcPts val="0"/>
              </a:spcAft>
              <a:buClr>
                <a:srgbClr val="D1D5DB"/>
              </a:buClr>
              <a:buSzPts val="1200"/>
              <a:buFont typeface="DM Sans"/>
              <a:buChar char="★"/>
            </a:pPr>
            <a:r>
              <a:rPr b="1" lang="en" sz="1200">
                <a:solidFill>
                  <a:srgbClr val="D1D5DB"/>
                </a:solidFill>
                <a:latin typeface="DM Sans"/>
                <a:ea typeface="DM Sans"/>
                <a:cs typeface="DM Sans"/>
                <a:sym typeface="DM Sans"/>
              </a:rPr>
              <a:t>Keep Learning:</a:t>
            </a:r>
            <a:r>
              <a:rPr lang="en" sz="1200">
                <a:solidFill>
                  <a:srgbClr val="D1D5DB"/>
                </a:solidFill>
                <a:latin typeface="DM Sans"/>
                <a:ea typeface="DM Sans"/>
                <a:cs typeface="DM Sans"/>
                <a:sym typeface="DM Sans"/>
              </a:rPr>
              <a:t> Always try to learn new things, both by yourself and with the team. This makes our work better over time.</a:t>
            </a:r>
            <a:endParaRPr sz="1200">
              <a:solidFill>
                <a:srgbClr val="D1D5DB"/>
              </a:solidFill>
              <a:latin typeface="DM Sans"/>
              <a:ea typeface="DM Sans"/>
              <a:cs typeface="DM Sans"/>
              <a:sym typeface="DM Sans"/>
            </a:endParaRPr>
          </a:p>
          <a:p>
            <a:pPr indent="0" lvl="0" marL="457200" rtl="0" algn="just">
              <a:spcBef>
                <a:spcPts val="0"/>
              </a:spcBef>
              <a:spcAft>
                <a:spcPts val="0"/>
              </a:spcAft>
              <a:buNone/>
            </a:pPr>
            <a:r>
              <a:t/>
            </a:r>
            <a:endParaRPr b="1" sz="1200">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p:nvPr/>
        </p:nvSpPr>
        <p:spPr>
          <a:xfrm>
            <a:off x="1391550" y="2478688"/>
            <a:ext cx="6360900" cy="11346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txBox="1"/>
          <p:nvPr>
            <p:ph type="title"/>
          </p:nvPr>
        </p:nvSpPr>
        <p:spPr>
          <a:xfrm>
            <a:off x="1493500" y="1530213"/>
            <a:ext cx="4967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The project</a:t>
            </a:r>
            <a:endParaRPr sz="3600"/>
          </a:p>
          <a:p>
            <a:pPr indent="0" lvl="0" marL="0" rtl="0" algn="l">
              <a:spcBef>
                <a:spcPts val="0"/>
              </a:spcBef>
              <a:spcAft>
                <a:spcPts val="0"/>
              </a:spcAft>
              <a:buNone/>
            </a:pPr>
            <a:r>
              <a:t/>
            </a:r>
            <a:endParaRPr/>
          </a:p>
        </p:txBody>
      </p:sp>
      <p:sp>
        <p:nvSpPr>
          <p:cNvPr id="377" name="Google Shape;377;p30"/>
          <p:cNvSpPr txBox="1"/>
          <p:nvPr>
            <p:ph idx="1" type="subTitle"/>
          </p:nvPr>
        </p:nvSpPr>
        <p:spPr>
          <a:xfrm>
            <a:off x="2466975" y="2506138"/>
            <a:ext cx="4967400" cy="92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E-Asset Management System is a digital solution designed to streamline the process of managing assets within an organization, offering dedicated functionalities for both users and administrators.</a:t>
            </a:r>
            <a:endParaRPr sz="1400"/>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grpSp>
        <p:nvGrpSpPr>
          <p:cNvPr id="378" name="Google Shape;378;p30"/>
          <p:cNvGrpSpPr/>
          <p:nvPr/>
        </p:nvGrpSpPr>
        <p:grpSpPr>
          <a:xfrm>
            <a:off x="1493500" y="2599888"/>
            <a:ext cx="892200" cy="892200"/>
            <a:chOff x="1493500" y="2704075"/>
            <a:chExt cx="892200" cy="892200"/>
          </a:xfrm>
        </p:grpSpPr>
        <p:sp>
          <p:nvSpPr>
            <p:cNvPr id="379" name="Google Shape;379;p30"/>
            <p:cNvSpPr/>
            <p:nvPr/>
          </p:nvSpPr>
          <p:spPr>
            <a:xfrm>
              <a:off x="1493500" y="2704075"/>
              <a:ext cx="892200" cy="89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flipH="1">
              <a:off x="1629325" y="2930750"/>
              <a:ext cx="620537" cy="438856"/>
            </a:xfrm>
            <a:custGeom>
              <a:rect b="b" l="l" r="r" t="t"/>
              <a:pathLst>
                <a:path extrusionOk="0" h="7534" w="10653">
                  <a:moveTo>
                    <a:pt x="6109" y="1"/>
                  </a:moveTo>
                  <a:cubicBezTo>
                    <a:pt x="5916" y="1"/>
                    <a:pt x="5777" y="162"/>
                    <a:pt x="5612" y="367"/>
                  </a:cubicBezTo>
                  <a:cubicBezTo>
                    <a:pt x="4310" y="1973"/>
                    <a:pt x="2704" y="3106"/>
                    <a:pt x="634" y="3516"/>
                  </a:cubicBezTo>
                  <a:cubicBezTo>
                    <a:pt x="420" y="3552"/>
                    <a:pt x="215" y="3641"/>
                    <a:pt x="1" y="3712"/>
                  </a:cubicBezTo>
                  <a:cubicBezTo>
                    <a:pt x="170" y="3989"/>
                    <a:pt x="447" y="3980"/>
                    <a:pt x="670" y="4024"/>
                  </a:cubicBezTo>
                  <a:cubicBezTo>
                    <a:pt x="2739" y="4444"/>
                    <a:pt x="4336" y="5594"/>
                    <a:pt x="5639" y="7191"/>
                  </a:cubicBezTo>
                  <a:cubicBezTo>
                    <a:pt x="5801" y="7397"/>
                    <a:pt x="5941" y="7534"/>
                    <a:pt x="6117" y="7534"/>
                  </a:cubicBezTo>
                  <a:cubicBezTo>
                    <a:pt x="6231" y="7534"/>
                    <a:pt x="6361" y="7476"/>
                    <a:pt x="6522" y="7343"/>
                  </a:cubicBezTo>
                  <a:cubicBezTo>
                    <a:pt x="6968" y="6968"/>
                    <a:pt x="6656" y="6763"/>
                    <a:pt x="6451" y="6504"/>
                  </a:cubicBezTo>
                  <a:cubicBezTo>
                    <a:pt x="5826" y="5719"/>
                    <a:pt x="5086" y="5050"/>
                    <a:pt x="4327" y="4363"/>
                  </a:cubicBezTo>
                  <a:cubicBezTo>
                    <a:pt x="4613" y="4292"/>
                    <a:pt x="4854" y="4292"/>
                    <a:pt x="5104" y="4292"/>
                  </a:cubicBezTo>
                  <a:cubicBezTo>
                    <a:pt x="6192" y="4292"/>
                    <a:pt x="7280" y="4288"/>
                    <a:pt x="8369" y="4288"/>
                  </a:cubicBezTo>
                  <a:cubicBezTo>
                    <a:pt x="8913" y="4288"/>
                    <a:pt x="9457" y="4289"/>
                    <a:pt x="10001" y="4292"/>
                  </a:cubicBezTo>
                  <a:cubicBezTo>
                    <a:pt x="10403" y="4292"/>
                    <a:pt x="10652" y="4221"/>
                    <a:pt x="10652" y="3730"/>
                  </a:cubicBezTo>
                  <a:cubicBezTo>
                    <a:pt x="10644" y="3257"/>
                    <a:pt x="10385" y="3221"/>
                    <a:pt x="10028" y="3221"/>
                  </a:cubicBezTo>
                  <a:cubicBezTo>
                    <a:pt x="9632" y="3224"/>
                    <a:pt x="9236" y="3225"/>
                    <a:pt x="8839" y="3225"/>
                  </a:cubicBezTo>
                  <a:cubicBezTo>
                    <a:pt x="8045" y="3225"/>
                    <a:pt x="7251" y="3221"/>
                    <a:pt x="6460" y="3221"/>
                  </a:cubicBezTo>
                  <a:lnTo>
                    <a:pt x="4417" y="3221"/>
                  </a:lnTo>
                  <a:cubicBezTo>
                    <a:pt x="5112" y="2463"/>
                    <a:pt x="5808" y="1812"/>
                    <a:pt x="6415" y="1072"/>
                  </a:cubicBezTo>
                  <a:cubicBezTo>
                    <a:pt x="6638" y="813"/>
                    <a:pt x="7004" y="572"/>
                    <a:pt x="6504" y="179"/>
                  </a:cubicBezTo>
                  <a:cubicBezTo>
                    <a:pt x="6346" y="53"/>
                    <a:pt x="6219" y="1"/>
                    <a:pt x="61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30"/>
          <p:cNvSpPr/>
          <p:nvPr/>
        </p:nvSpPr>
        <p:spPr>
          <a:xfrm>
            <a:off x="6049050" y="1584438"/>
            <a:ext cx="1216883" cy="733344"/>
          </a:xfrm>
          <a:custGeom>
            <a:rect b="b" l="l" r="r" t="t"/>
            <a:pathLst>
              <a:path extrusionOk="0" h="18313" w="30386">
                <a:moveTo>
                  <a:pt x="26558" y="2004"/>
                </a:moveTo>
                <a:lnTo>
                  <a:pt x="26558" y="2004"/>
                </a:lnTo>
                <a:cubicBezTo>
                  <a:pt x="26665" y="2905"/>
                  <a:pt x="25916" y="4404"/>
                  <a:pt x="24926" y="5261"/>
                </a:cubicBezTo>
                <a:cubicBezTo>
                  <a:pt x="25398" y="4154"/>
                  <a:pt x="25862" y="3057"/>
                  <a:pt x="26558" y="2004"/>
                </a:cubicBezTo>
                <a:close/>
                <a:moveTo>
                  <a:pt x="26428" y="0"/>
                </a:moveTo>
                <a:cubicBezTo>
                  <a:pt x="26131" y="0"/>
                  <a:pt x="25882" y="190"/>
                  <a:pt x="25639" y="586"/>
                </a:cubicBezTo>
                <a:cubicBezTo>
                  <a:pt x="24301" y="2763"/>
                  <a:pt x="23213" y="5064"/>
                  <a:pt x="22481" y="7518"/>
                </a:cubicBezTo>
                <a:cubicBezTo>
                  <a:pt x="22231" y="8329"/>
                  <a:pt x="21875" y="8981"/>
                  <a:pt x="21188" y="9516"/>
                </a:cubicBezTo>
                <a:cubicBezTo>
                  <a:pt x="20376" y="10158"/>
                  <a:pt x="19564" y="10809"/>
                  <a:pt x="18690" y="11371"/>
                </a:cubicBezTo>
                <a:cubicBezTo>
                  <a:pt x="17129" y="12380"/>
                  <a:pt x="15523" y="13307"/>
                  <a:pt x="13685" y="13736"/>
                </a:cubicBezTo>
                <a:cubicBezTo>
                  <a:pt x="13359" y="13812"/>
                  <a:pt x="13051" y="13849"/>
                  <a:pt x="12766" y="13849"/>
                </a:cubicBezTo>
                <a:cubicBezTo>
                  <a:pt x="11922" y="13849"/>
                  <a:pt x="11271" y="13522"/>
                  <a:pt x="10884" y="12915"/>
                </a:cubicBezTo>
                <a:cubicBezTo>
                  <a:pt x="10259" y="11933"/>
                  <a:pt x="10206" y="10060"/>
                  <a:pt x="10768" y="9248"/>
                </a:cubicBezTo>
                <a:cubicBezTo>
                  <a:pt x="11455" y="8240"/>
                  <a:pt x="12088" y="7205"/>
                  <a:pt x="12365" y="6001"/>
                </a:cubicBezTo>
                <a:cubicBezTo>
                  <a:pt x="12579" y="5091"/>
                  <a:pt x="12490" y="4217"/>
                  <a:pt x="11660" y="3601"/>
                </a:cubicBezTo>
                <a:cubicBezTo>
                  <a:pt x="11420" y="3426"/>
                  <a:pt x="11194" y="3341"/>
                  <a:pt x="10990" y="3341"/>
                </a:cubicBezTo>
                <a:cubicBezTo>
                  <a:pt x="10633" y="3341"/>
                  <a:pt x="10347" y="3604"/>
                  <a:pt x="10188" y="4110"/>
                </a:cubicBezTo>
                <a:cubicBezTo>
                  <a:pt x="9769" y="5430"/>
                  <a:pt x="9385" y="6759"/>
                  <a:pt x="9216" y="8142"/>
                </a:cubicBezTo>
                <a:cubicBezTo>
                  <a:pt x="9126" y="8793"/>
                  <a:pt x="8877" y="9311"/>
                  <a:pt x="8404" y="9748"/>
                </a:cubicBezTo>
                <a:cubicBezTo>
                  <a:pt x="8020" y="10096"/>
                  <a:pt x="7646" y="10462"/>
                  <a:pt x="7253" y="10792"/>
                </a:cubicBezTo>
                <a:cubicBezTo>
                  <a:pt x="5308" y="12433"/>
                  <a:pt x="3078" y="13620"/>
                  <a:pt x="830" y="14770"/>
                </a:cubicBezTo>
                <a:cubicBezTo>
                  <a:pt x="419" y="14984"/>
                  <a:pt x="0" y="15225"/>
                  <a:pt x="259" y="15796"/>
                </a:cubicBezTo>
                <a:cubicBezTo>
                  <a:pt x="422" y="16137"/>
                  <a:pt x="659" y="16272"/>
                  <a:pt x="926" y="16272"/>
                </a:cubicBezTo>
                <a:cubicBezTo>
                  <a:pt x="1113" y="16272"/>
                  <a:pt x="1315" y="16206"/>
                  <a:pt x="1517" y="16100"/>
                </a:cubicBezTo>
                <a:cubicBezTo>
                  <a:pt x="3140" y="15252"/>
                  <a:pt x="4773" y="14422"/>
                  <a:pt x="6281" y="13370"/>
                </a:cubicBezTo>
                <a:cubicBezTo>
                  <a:pt x="7146" y="12772"/>
                  <a:pt x="7976" y="12121"/>
                  <a:pt x="8894" y="11452"/>
                </a:cubicBezTo>
                <a:cubicBezTo>
                  <a:pt x="9046" y="12255"/>
                  <a:pt x="9180" y="13013"/>
                  <a:pt x="9581" y="13682"/>
                </a:cubicBezTo>
                <a:cubicBezTo>
                  <a:pt x="10233" y="14771"/>
                  <a:pt x="11354" y="15353"/>
                  <a:pt x="12721" y="15353"/>
                </a:cubicBezTo>
                <a:cubicBezTo>
                  <a:pt x="13113" y="15353"/>
                  <a:pt x="13526" y="15305"/>
                  <a:pt x="13953" y="15207"/>
                </a:cubicBezTo>
                <a:cubicBezTo>
                  <a:pt x="15942" y="14761"/>
                  <a:pt x="17700" y="13816"/>
                  <a:pt x="19377" y="12701"/>
                </a:cubicBezTo>
                <a:cubicBezTo>
                  <a:pt x="20010" y="12281"/>
                  <a:pt x="20626" y="11853"/>
                  <a:pt x="21259" y="11416"/>
                </a:cubicBezTo>
                <a:cubicBezTo>
                  <a:pt x="21437" y="11746"/>
                  <a:pt x="21339" y="11987"/>
                  <a:pt x="21304" y="12219"/>
                </a:cubicBezTo>
                <a:cubicBezTo>
                  <a:pt x="21170" y="13102"/>
                  <a:pt x="21107" y="14003"/>
                  <a:pt x="21223" y="14886"/>
                </a:cubicBezTo>
                <a:cubicBezTo>
                  <a:pt x="21512" y="17187"/>
                  <a:pt x="22809" y="18312"/>
                  <a:pt x="24583" y="18312"/>
                </a:cubicBezTo>
                <a:cubicBezTo>
                  <a:pt x="25169" y="18312"/>
                  <a:pt x="25807" y="18190"/>
                  <a:pt x="26478" y="17946"/>
                </a:cubicBezTo>
                <a:cubicBezTo>
                  <a:pt x="28075" y="17366"/>
                  <a:pt x="28958" y="15957"/>
                  <a:pt x="29859" y="14610"/>
                </a:cubicBezTo>
                <a:cubicBezTo>
                  <a:pt x="30153" y="14173"/>
                  <a:pt x="30385" y="13691"/>
                  <a:pt x="29832" y="13325"/>
                </a:cubicBezTo>
                <a:cubicBezTo>
                  <a:pt x="29673" y="13219"/>
                  <a:pt x="29529" y="13173"/>
                  <a:pt x="29398" y="13173"/>
                </a:cubicBezTo>
                <a:cubicBezTo>
                  <a:pt x="29085" y="13173"/>
                  <a:pt x="28841" y="13432"/>
                  <a:pt x="28628" y="13771"/>
                </a:cubicBezTo>
                <a:cubicBezTo>
                  <a:pt x="27994" y="14770"/>
                  <a:pt x="27343" y="15778"/>
                  <a:pt x="26291" y="16421"/>
                </a:cubicBezTo>
                <a:cubicBezTo>
                  <a:pt x="25727" y="16764"/>
                  <a:pt x="25187" y="16927"/>
                  <a:pt x="24703" y="16927"/>
                </a:cubicBezTo>
                <a:cubicBezTo>
                  <a:pt x="23579" y="16927"/>
                  <a:pt x="22764" y="16046"/>
                  <a:pt x="22695" y="14512"/>
                </a:cubicBezTo>
                <a:cubicBezTo>
                  <a:pt x="22615" y="12861"/>
                  <a:pt x="23061" y="11273"/>
                  <a:pt x="23382" y="9676"/>
                </a:cubicBezTo>
                <a:cubicBezTo>
                  <a:pt x="23436" y="9445"/>
                  <a:pt x="23596" y="9302"/>
                  <a:pt x="23757" y="9141"/>
                </a:cubicBezTo>
                <a:cubicBezTo>
                  <a:pt x="24917" y="7946"/>
                  <a:pt x="25943" y="6652"/>
                  <a:pt x="26888" y="5287"/>
                </a:cubicBezTo>
                <a:cubicBezTo>
                  <a:pt x="27361" y="4592"/>
                  <a:pt x="27798" y="3869"/>
                  <a:pt x="28012" y="3039"/>
                </a:cubicBezTo>
                <a:cubicBezTo>
                  <a:pt x="28307" y="1897"/>
                  <a:pt x="27968" y="827"/>
                  <a:pt x="27120" y="265"/>
                </a:cubicBezTo>
                <a:cubicBezTo>
                  <a:pt x="26858" y="90"/>
                  <a:pt x="26632" y="0"/>
                  <a:pt x="26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cxnSp>
        <p:nvCxnSpPr>
          <p:cNvPr id="557" name="Google Shape;557;p48"/>
          <p:cNvCxnSpPr/>
          <p:nvPr/>
        </p:nvCxnSpPr>
        <p:spPr>
          <a:xfrm>
            <a:off x="3864960" y="2891514"/>
            <a:ext cx="5279100" cy="0"/>
          </a:xfrm>
          <a:prstGeom prst="straightConnector1">
            <a:avLst/>
          </a:prstGeom>
          <a:noFill/>
          <a:ln cap="flat" cmpd="sng" w="38100">
            <a:solidFill>
              <a:srgbClr val="666666"/>
            </a:solidFill>
            <a:prstDash val="solid"/>
            <a:round/>
            <a:headEnd len="med" w="med" type="none"/>
            <a:tailEnd len="med" w="med" type="none"/>
          </a:ln>
        </p:spPr>
      </p:cxnSp>
      <p:cxnSp>
        <p:nvCxnSpPr>
          <p:cNvPr id="558" name="Google Shape;558;p48"/>
          <p:cNvCxnSpPr/>
          <p:nvPr/>
        </p:nvCxnSpPr>
        <p:spPr>
          <a:xfrm>
            <a:off x="0" y="2891514"/>
            <a:ext cx="3652800" cy="0"/>
          </a:xfrm>
          <a:prstGeom prst="straightConnector1">
            <a:avLst/>
          </a:prstGeom>
          <a:noFill/>
          <a:ln cap="flat" cmpd="sng" w="38100">
            <a:solidFill>
              <a:srgbClr val="B7B7B7"/>
            </a:solidFill>
            <a:prstDash val="solid"/>
            <a:round/>
            <a:headEnd len="med" w="med" type="none"/>
            <a:tailEnd len="med" w="med" type="none"/>
          </a:ln>
        </p:spPr>
      </p:cxnSp>
      <p:sp>
        <p:nvSpPr>
          <p:cNvPr id="559" name="Google Shape;559;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600"/>
              <a:t>Timeline</a:t>
            </a:r>
            <a:endParaRPr i="1" sz="3600"/>
          </a:p>
        </p:txBody>
      </p:sp>
      <p:grpSp>
        <p:nvGrpSpPr>
          <p:cNvPr id="560" name="Google Shape;560;p48"/>
          <p:cNvGrpSpPr/>
          <p:nvPr/>
        </p:nvGrpSpPr>
        <p:grpSpPr>
          <a:xfrm>
            <a:off x="5256154" y="2137277"/>
            <a:ext cx="1181299" cy="1340029"/>
            <a:chOff x="5293201" y="2678680"/>
            <a:chExt cx="1040700" cy="1039104"/>
          </a:xfrm>
        </p:grpSpPr>
        <p:sp>
          <p:nvSpPr>
            <p:cNvPr id="561" name="Google Shape;561;p48"/>
            <p:cNvSpPr txBox="1"/>
            <p:nvPr/>
          </p:nvSpPr>
          <p:spPr>
            <a:xfrm>
              <a:off x="5297801" y="2856485"/>
              <a:ext cx="1029000" cy="861300"/>
            </a:xfrm>
            <a:prstGeom prst="rect">
              <a:avLst/>
            </a:prstGeom>
            <a:solidFill>
              <a:srgbClr val="F3F3F3"/>
            </a:solid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dk2"/>
                </a:solidFill>
                <a:latin typeface="Lato"/>
                <a:ea typeface="Lato"/>
                <a:cs typeface="Lato"/>
                <a:sym typeface="Lato"/>
              </a:endParaRPr>
            </a:p>
            <a:p>
              <a:pPr indent="0" lvl="0" marL="0" rtl="0" algn="ctr">
                <a:spcBef>
                  <a:spcPts val="0"/>
                </a:spcBef>
                <a:spcAft>
                  <a:spcPts val="0"/>
                </a:spcAft>
                <a:buNone/>
              </a:pPr>
              <a:r>
                <a:t/>
              </a:r>
              <a:endParaRPr sz="900">
                <a:solidFill>
                  <a:schemeClr val="dk2"/>
                </a:solidFill>
                <a:latin typeface="Lato"/>
                <a:ea typeface="Lato"/>
                <a:cs typeface="Lato"/>
                <a:sym typeface="Lato"/>
              </a:endParaRPr>
            </a:p>
            <a:p>
              <a:pPr indent="0" lvl="0" marL="0" rtl="0" algn="ctr">
                <a:spcBef>
                  <a:spcPts val="0"/>
                </a:spcBef>
                <a:spcAft>
                  <a:spcPts val="0"/>
                </a:spcAft>
                <a:buNone/>
              </a:pPr>
              <a:r>
                <a:rPr b="1" lang="en" sz="900">
                  <a:solidFill>
                    <a:schemeClr val="dk2"/>
                  </a:solidFill>
                  <a:latin typeface="Lato"/>
                  <a:ea typeface="Lato"/>
                  <a:cs typeface="Lato"/>
                  <a:sym typeface="Lato"/>
                </a:rPr>
                <a:t>Connecting DB with Backend</a:t>
              </a:r>
              <a:endParaRPr b="1" sz="900">
                <a:solidFill>
                  <a:schemeClr val="dk2"/>
                </a:solidFill>
                <a:latin typeface="Lato"/>
                <a:ea typeface="Lato"/>
                <a:cs typeface="Lato"/>
                <a:sym typeface="Lato"/>
              </a:endParaRPr>
            </a:p>
            <a:p>
              <a:pPr indent="0" lvl="0" marL="0" rtl="0" algn="ctr">
                <a:spcBef>
                  <a:spcPts val="0"/>
                </a:spcBef>
                <a:spcAft>
                  <a:spcPts val="0"/>
                </a:spcAft>
                <a:buNone/>
              </a:pPr>
              <a:r>
                <a:t/>
              </a:r>
              <a:endParaRPr sz="900">
                <a:solidFill>
                  <a:schemeClr val="dk2"/>
                </a:solidFill>
                <a:latin typeface="Lato"/>
                <a:ea typeface="Lato"/>
                <a:cs typeface="Lato"/>
                <a:sym typeface="Lato"/>
              </a:endParaRPr>
            </a:p>
            <a:p>
              <a:pPr indent="0" lvl="0" marL="0" rtl="0" algn="ctr">
                <a:spcBef>
                  <a:spcPts val="0"/>
                </a:spcBef>
                <a:spcAft>
                  <a:spcPts val="0"/>
                </a:spcAft>
                <a:buNone/>
              </a:pPr>
              <a:r>
                <a:t/>
              </a:r>
              <a:endParaRPr sz="900">
                <a:solidFill>
                  <a:schemeClr val="accent1"/>
                </a:solidFill>
                <a:latin typeface="Lato"/>
                <a:ea typeface="Lato"/>
                <a:cs typeface="Lato"/>
                <a:sym typeface="Lato"/>
              </a:endParaRPr>
            </a:p>
          </p:txBody>
        </p:sp>
        <p:sp>
          <p:nvSpPr>
            <p:cNvPr id="562" name="Google Shape;562;p48"/>
            <p:cNvSpPr txBox="1"/>
            <p:nvPr/>
          </p:nvSpPr>
          <p:spPr>
            <a:xfrm>
              <a:off x="5293201" y="2678680"/>
              <a:ext cx="1040700" cy="1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Raleway"/>
                  <a:ea typeface="Raleway"/>
                  <a:cs typeface="Raleway"/>
                  <a:sym typeface="Raleway"/>
                </a:rPr>
                <a:t>SEP - 10</a:t>
              </a:r>
              <a:endParaRPr sz="700">
                <a:solidFill>
                  <a:schemeClr val="lt2"/>
                </a:solidFill>
                <a:latin typeface="Raleway"/>
                <a:ea typeface="Raleway"/>
                <a:cs typeface="Raleway"/>
                <a:sym typeface="Raleway"/>
              </a:endParaRPr>
            </a:p>
          </p:txBody>
        </p:sp>
      </p:grpSp>
      <p:grpSp>
        <p:nvGrpSpPr>
          <p:cNvPr id="563" name="Google Shape;563;p48"/>
          <p:cNvGrpSpPr/>
          <p:nvPr/>
        </p:nvGrpSpPr>
        <p:grpSpPr>
          <a:xfrm>
            <a:off x="2724579" y="2137310"/>
            <a:ext cx="1168027" cy="1340031"/>
            <a:chOff x="3289731" y="4038705"/>
            <a:chExt cx="1029008" cy="1039106"/>
          </a:xfrm>
        </p:grpSpPr>
        <p:sp>
          <p:nvSpPr>
            <p:cNvPr id="564" name="Google Shape;564;p48"/>
            <p:cNvSpPr txBox="1"/>
            <p:nvPr/>
          </p:nvSpPr>
          <p:spPr>
            <a:xfrm>
              <a:off x="3289740" y="4216512"/>
              <a:ext cx="1029000" cy="8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lt1"/>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b="1" lang="en" sz="900">
                  <a:solidFill>
                    <a:schemeClr val="lt1"/>
                  </a:solidFill>
                  <a:latin typeface="Lato"/>
                  <a:ea typeface="Lato"/>
                  <a:cs typeface="Lato"/>
                  <a:sym typeface="Lato"/>
                </a:rPr>
                <a:t>Backend Implementation</a:t>
              </a:r>
              <a:endParaRPr b="1" sz="900">
                <a:solidFill>
                  <a:schemeClr val="lt1"/>
                </a:solidFill>
                <a:latin typeface="Lato"/>
                <a:ea typeface="Lato"/>
                <a:cs typeface="Lato"/>
                <a:sym typeface="Lato"/>
              </a:endParaRPr>
            </a:p>
            <a:p>
              <a:pPr indent="0" lvl="0" marL="0" rtl="0" algn="ctr">
                <a:spcBef>
                  <a:spcPts val="0"/>
                </a:spcBef>
                <a:spcAft>
                  <a:spcPts val="0"/>
                </a:spcAft>
                <a:buNone/>
              </a:pPr>
              <a:r>
                <a:t/>
              </a:r>
              <a:endParaRPr sz="900">
                <a:solidFill>
                  <a:schemeClr val="lt1"/>
                </a:solidFill>
                <a:latin typeface="Lato"/>
                <a:ea typeface="Lato"/>
                <a:cs typeface="Lato"/>
                <a:sym typeface="Lato"/>
              </a:endParaRPr>
            </a:p>
          </p:txBody>
        </p:sp>
        <p:sp>
          <p:nvSpPr>
            <p:cNvPr id="565" name="Google Shape;565;p48"/>
            <p:cNvSpPr txBox="1"/>
            <p:nvPr/>
          </p:nvSpPr>
          <p:spPr>
            <a:xfrm>
              <a:off x="3289731" y="4038705"/>
              <a:ext cx="1029000" cy="1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Raleway"/>
                  <a:ea typeface="Raleway"/>
                  <a:cs typeface="Raleway"/>
                  <a:sym typeface="Raleway"/>
                </a:rPr>
                <a:t>SEP - 05</a:t>
              </a:r>
              <a:endParaRPr sz="700">
                <a:solidFill>
                  <a:srgbClr val="FFFFFF"/>
                </a:solidFill>
                <a:latin typeface="Raleway"/>
                <a:ea typeface="Raleway"/>
                <a:cs typeface="Raleway"/>
                <a:sym typeface="Raleway"/>
              </a:endParaRPr>
            </a:p>
          </p:txBody>
        </p:sp>
      </p:grpSp>
      <p:grpSp>
        <p:nvGrpSpPr>
          <p:cNvPr id="566" name="Google Shape;566;p48"/>
          <p:cNvGrpSpPr/>
          <p:nvPr/>
        </p:nvGrpSpPr>
        <p:grpSpPr>
          <a:xfrm>
            <a:off x="7798243" y="2137277"/>
            <a:ext cx="1168031" cy="1340028"/>
            <a:chOff x="7532731" y="2678680"/>
            <a:chExt cx="1029011" cy="1039104"/>
          </a:xfrm>
        </p:grpSpPr>
        <p:sp>
          <p:nvSpPr>
            <p:cNvPr id="567" name="Google Shape;567;p48"/>
            <p:cNvSpPr txBox="1"/>
            <p:nvPr/>
          </p:nvSpPr>
          <p:spPr>
            <a:xfrm>
              <a:off x="7532731" y="2856484"/>
              <a:ext cx="1029000" cy="8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Lato"/>
                  <a:ea typeface="Lato"/>
                  <a:cs typeface="Lato"/>
                  <a:sym typeface="Lato"/>
                </a:rPr>
                <a:t>Final Submission</a:t>
              </a:r>
              <a:endParaRPr b="1" sz="900">
                <a:solidFill>
                  <a:srgbClr val="FFFFFF"/>
                </a:solidFill>
                <a:latin typeface="Lato"/>
                <a:ea typeface="Lato"/>
                <a:cs typeface="Lato"/>
                <a:sym typeface="Lato"/>
              </a:endParaRPr>
            </a:p>
          </p:txBody>
        </p:sp>
        <p:sp>
          <p:nvSpPr>
            <p:cNvPr id="568" name="Google Shape;568;p48"/>
            <p:cNvSpPr txBox="1"/>
            <p:nvPr/>
          </p:nvSpPr>
          <p:spPr>
            <a:xfrm>
              <a:off x="7532742" y="2678680"/>
              <a:ext cx="1029000" cy="1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Raleway"/>
                  <a:ea typeface="Raleway"/>
                  <a:cs typeface="Raleway"/>
                  <a:sym typeface="Raleway"/>
                </a:rPr>
                <a:t>SEP</a:t>
              </a:r>
              <a:r>
                <a:rPr lang="en" sz="700">
                  <a:solidFill>
                    <a:schemeClr val="lt1"/>
                  </a:solidFill>
                  <a:latin typeface="Raleway"/>
                  <a:ea typeface="Raleway"/>
                  <a:cs typeface="Raleway"/>
                  <a:sym typeface="Raleway"/>
                </a:rPr>
                <a:t> - 15</a:t>
              </a:r>
              <a:endParaRPr sz="700">
                <a:solidFill>
                  <a:schemeClr val="lt1"/>
                </a:solidFill>
                <a:latin typeface="Raleway"/>
                <a:ea typeface="Raleway"/>
                <a:cs typeface="Raleway"/>
                <a:sym typeface="Raleway"/>
              </a:endParaRPr>
            </a:p>
          </p:txBody>
        </p:sp>
      </p:grpSp>
      <p:grpSp>
        <p:nvGrpSpPr>
          <p:cNvPr id="569" name="Google Shape;569;p48"/>
          <p:cNvGrpSpPr/>
          <p:nvPr/>
        </p:nvGrpSpPr>
        <p:grpSpPr>
          <a:xfrm>
            <a:off x="3992982" y="2137277"/>
            <a:ext cx="1168046" cy="1339903"/>
            <a:chOff x="4180373" y="2678680"/>
            <a:chExt cx="1029024" cy="1039007"/>
          </a:xfrm>
        </p:grpSpPr>
        <p:sp>
          <p:nvSpPr>
            <p:cNvPr id="570" name="Google Shape;570;p48"/>
            <p:cNvSpPr txBox="1"/>
            <p:nvPr/>
          </p:nvSpPr>
          <p:spPr>
            <a:xfrm>
              <a:off x="4180373" y="2856387"/>
              <a:ext cx="1029000" cy="86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lt1"/>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b="1" lang="en" sz="900">
                  <a:solidFill>
                    <a:schemeClr val="lt1"/>
                  </a:solidFill>
                  <a:latin typeface="Lato"/>
                  <a:ea typeface="Lato"/>
                  <a:cs typeface="Lato"/>
                  <a:sym typeface="Lato"/>
                </a:rPr>
                <a:t>Frontend Implementation</a:t>
              </a:r>
              <a:endParaRPr b="1" sz="900">
                <a:solidFill>
                  <a:schemeClr val="lt1"/>
                </a:solidFill>
                <a:latin typeface="Lato"/>
                <a:ea typeface="Lato"/>
                <a:cs typeface="Lato"/>
                <a:sym typeface="Lato"/>
              </a:endParaRPr>
            </a:p>
            <a:p>
              <a:pPr indent="0" lvl="0" marL="0" rtl="0" algn="ctr">
                <a:spcBef>
                  <a:spcPts val="0"/>
                </a:spcBef>
                <a:spcAft>
                  <a:spcPts val="0"/>
                </a:spcAft>
                <a:buNone/>
              </a:pPr>
              <a:r>
                <a:t/>
              </a:r>
              <a:endParaRPr sz="900">
                <a:solidFill>
                  <a:srgbClr val="FFFFFF"/>
                </a:solidFill>
                <a:latin typeface="Lato"/>
                <a:ea typeface="Lato"/>
                <a:cs typeface="Lato"/>
                <a:sym typeface="Lato"/>
              </a:endParaRPr>
            </a:p>
          </p:txBody>
        </p:sp>
        <p:sp>
          <p:nvSpPr>
            <p:cNvPr id="571" name="Google Shape;571;p48"/>
            <p:cNvSpPr txBox="1"/>
            <p:nvPr/>
          </p:nvSpPr>
          <p:spPr>
            <a:xfrm>
              <a:off x="4180397" y="2678680"/>
              <a:ext cx="1029000" cy="16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Raleway"/>
                  <a:ea typeface="Raleway"/>
                  <a:cs typeface="Raleway"/>
                  <a:sym typeface="Raleway"/>
                </a:rPr>
                <a:t>SEP - 08</a:t>
              </a:r>
              <a:endParaRPr sz="700">
                <a:solidFill>
                  <a:srgbClr val="FFFFFF"/>
                </a:solidFill>
                <a:latin typeface="Raleway"/>
                <a:ea typeface="Raleway"/>
                <a:cs typeface="Raleway"/>
                <a:sym typeface="Raleway"/>
              </a:endParaRPr>
            </a:p>
          </p:txBody>
        </p:sp>
      </p:grpSp>
      <p:grpSp>
        <p:nvGrpSpPr>
          <p:cNvPr id="572" name="Google Shape;572;p48"/>
          <p:cNvGrpSpPr/>
          <p:nvPr/>
        </p:nvGrpSpPr>
        <p:grpSpPr>
          <a:xfrm>
            <a:off x="1456178" y="2137277"/>
            <a:ext cx="1168018" cy="1339887"/>
            <a:chOff x="1945500" y="2678680"/>
            <a:chExt cx="1029000" cy="1038995"/>
          </a:xfrm>
        </p:grpSpPr>
        <p:sp>
          <p:nvSpPr>
            <p:cNvPr id="573" name="Google Shape;573;p48"/>
            <p:cNvSpPr txBox="1"/>
            <p:nvPr/>
          </p:nvSpPr>
          <p:spPr>
            <a:xfrm>
              <a:off x="1945500" y="2856375"/>
              <a:ext cx="1029000" cy="86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00">
                <a:solidFill>
                  <a:schemeClr val="dk1"/>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b="1" lang="en" sz="900">
                  <a:solidFill>
                    <a:schemeClr val="dk1"/>
                  </a:solidFill>
                  <a:latin typeface="Lato"/>
                  <a:ea typeface="Lato"/>
                  <a:cs typeface="Lato"/>
                  <a:sym typeface="Lato"/>
                </a:rPr>
                <a:t>Frontend &amp; Backend discussion / Assigning Team members</a:t>
              </a:r>
              <a:endParaRPr b="1" sz="900">
                <a:solidFill>
                  <a:schemeClr val="dk1"/>
                </a:solidFill>
                <a:latin typeface="Lato"/>
                <a:ea typeface="Lato"/>
                <a:cs typeface="Lato"/>
                <a:sym typeface="Lato"/>
              </a:endParaRPr>
            </a:p>
            <a:p>
              <a:pPr indent="0" lvl="0" marL="0" rtl="0" algn="ctr">
                <a:spcBef>
                  <a:spcPts val="0"/>
                </a:spcBef>
                <a:spcAft>
                  <a:spcPts val="0"/>
                </a:spcAft>
                <a:buNone/>
              </a:pPr>
              <a:r>
                <a:t/>
              </a:r>
              <a:endParaRPr b="1" sz="900">
                <a:solidFill>
                  <a:schemeClr val="dk1"/>
                </a:solidFill>
                <a:latin typeface="Lato"/>
                <a:ea typeface="Lato"/>
                <a:cs typeface="Lato"/>
                <a:sym typeface="Lato"/>
              </a:endParaRPr>
            </a:p>
          </p:txBody>
        </p:sp>
        <p:sp>
          <p:nvSpPr>
            <p:cNvPr id="574" name="Google Shape;574;p48"/>
            <p:cNvSpPr txBox="1"/>
            <p:nvPr/>
          </p:nvSpPr>
          <p:spPr>
            <a:xfrm>
              <a:off x="1945500" y="2678680"/>
              <a:ext cx="1029000" cy="16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chemeClr val="lt1"/>
                </a:solidFill>
                <a:latin typeface="Raleway"/>
                <a:ea typeface="Raleway"/>
                <a:cs typeface="Raleway"/>
                <a:sym typeface="Raleway"/>
              </a:endParaRPr>
            </a:p>
            <a:p>
              <a:pPr indent="0" lvl="0" marL="0" rtl="0" algn="ctr">
                <a:spcBef>
                  <a:spcPts val="0"/>
                </a:spcBef>
                <a:spcAft>
                  <a:spcPts val="0"/>
                </a:spcAft>
                <a:buNone/>
              </a:pPr>
              <a:r>
                <a:rPr lang="en" sz="700">
                  <a:solidFill>
                    <a:schemeClr val="dk1"/>
                  </a:solidFill>
                  <a:latin typeface="Raleway"/>
                  <a:ea typeface="Raleway"/>
                  <a:cs typeface="Raleway"/>
                  <a:sym typeface="Raleway"/>
                </a:rPr>
                <a:t>SEP - 02</a:t>
              </a:r>
              <a:endParaRPr sz="700">
                <a:solidFill>
                  <a:schemeClr val="dk1"/>
                </a:solidFill>
                <a:latin typeface="Raleway"/>
                <a:ea typeface="Raleway"/>
                <a:cs typeface="Raleway"/>
                <a:sym typeface="Raleway"/>
              </a:endParaRPr>
            </a:p>
            <a:p>
              <a:pPr indent="0" lvl="0" marL="0" rtl="0" algn="ctr">
                <a:spcBef>
                  <a:spcPts val="0"/>
                </a:spcBef>
                <a:spcAft>
                  <a:spcPts val="0"/>
                </a:spcAft>
                <a:buNone/>
              </a:pPr>
              <a:r>
                <a:t/>
              </a:r>
              <a:endParaRPr b="1" sz="700">
                <a:solidFill>
                  <a:schemeClr val="dk1"/>
                </a:solidFill>
                <a:latin typeface="Raleway"/>
                <a:ea typeface="Raleway"/>
                <a:cs typeface="Raleway"/>
                <a:sym typeface="Raleway"/>
              </a:endParaRPr>
            </a:p>
          </p:txBody>
        </p:sp>
      </p:grpSp>
      <p:grpSp>
        <p:nvGrpSpPr>
          <p:cNvPr id="575" name="Google Shape;575;p48"/>
          <p:cNvGrpSpPr/>
          <p:nvPr/>
        </p:nvGrpSpPr>
        <p:grpSpPr>
          <a:xfrm>
            <a:off x="187749" y="2137277"/>
            <a:ext cx="1168032" cy="1340028"/>
            <a:chOff x="828040" y="2678680"/>
            <a:chExt cx="1029012" cy="1039104"/>
          </a:xfrm>
        </p:grpSpPr>
        <p:sp>
          <p:nvSpPr>
            <p:cNvPr id="576" name="Google Shape;576;p48"/>
            <p:cNvSpPr txBox="1"/>
            <p:nvPr/>
          </p:nvSpPr>
          <p:spPr>
            <a:xfrm>
              <a:off x="828040" y="2856484"/>
              <a:ext cx="1029000" cy="8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lt1"/>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b="1" lang="en" sz="900">
                  <a:solidFill>
                    <a:schemeClr val="lt1"/>
                  </a:solidFill>
                  <a:latin typeface="Lato"/>
                  <a:ea typeface="Lato"/>
                  <a:cs typeface="Lato"/>
                  <a:sym typeface="Lato"/>
                </a:rPr>
                <a:t>Team Intro &amp; Overview</a:t>
              </a:r>
              <a:endParaRPr b="1" sz="900">
                <a:solidFill>
                  <a:schemeClr val="lt1"/>
                </a:solidFill>
                <a:latin typeface="Lato"/>
                <a:ea typeface="Lato"/>
                <a:cs typeface="Lato"/>
                <a:sym typeface="Lato"/>
              </a:endParaRPr>
            </a:p>
            <a:p>
              <a:pPr indent="0" lvl="0" marL="0" rtl="0" algn="ctr">
                <a:spcBef>
                  <a:spcPts val="0"/>
                </a:spcBef>
                <a:spcAft>
                  <a:spcPts val="0"/>
                </a:spcAft>
                <a:buNone/>
              </a:pPr>
              <a:r>
                <a:t/>
              </a:r>
              <a:endParaRPr sz="900">
                <a:solidFill>
                  <a:srgbClr val="FFFFFF"/>
                </a:solidFill>
                <a:latin typeface="Lato"/>
                <a:ea typeface="Lato"/>
                <a:cs typeface="Lato"/>
                <a:sym typeface="Lato"/>
              </a:endParaRPr>
            </a:p>
          </p:txBody>
        </p:sp>
        <p:sp>
          <p:nvSpPr>
            <p:cNvPr id="577" name="Google Shape;577;p48"/>
            <p:cNvSpPr txBox="1"/>
            <p:nvPr/>
          </p:nvSpPr>
          <p:spPr>
            <a:xfrm>
              <a:off x="828052" y="2678680"/>
              <a:ext cx="1029000" cy="1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Raleway"/>
                  <a:ea typeface="Raleway"/>
                  <a:cs typeface="Raleway"/>
                  <a:sym typeface="Raleway"/>
                </a:rPr>
                <a:t> AUG - 31</a:t>
              </a:r>
              <a:endParaRPr sz="700">
                <a:solidFill>
                  <a:schemeClr val="lt2"/>
                </a:solidFill>
                <a:latin typeface="Raleway"/>
                <a:ea typeface="Raleway"/>
                <a:cs typeface="Raleway"/>
                <a:sym typeface="Raleway"/>
              </a:endParaRPr>
            </a:p>
          </p:txBody>
        </p:sp>
      </p:grpSp>
      <p:grpSp>
        <p:nvGrpSpPr>
          <p:cNvPr id="578" name="Google Shape;578;p48"/>
          <p:cNvGrpSpPr/>
          <p:nvPr/>
        </p:nvGrpSpPr>
        <p:grpSpPr>
          <a:xfrm>
            <a:off x="6532263" y="1288258"/>
            <a:ext cx="1552859" cy="1693105"/>
            <a:chOff x="3588475" y="2010171"/>
            <a:chExt cx="1318664" cy="1265400"/>
          </a:xfrm>
        </p:grpSpPr>
        <p:sp>
          <p:nvSpPr>
            <p:cNvPr id="579" name="Google Shape;579;p48"/>
            <p:cNvSpPr/>
            <p:nvPr/>
          </p:nvSpPr>
          <p:spPr>
            <a:xfrm>
              <a:off x="3588475" y="2010171"/>
              <a:ext cx="1265400" cy="1265400"/>
            </a:xfrm>
            <a:prstGeom prst="blockArc">
              <a:avLst>
                <a:gd fmla="val 10800000" name="adj1"/>
                <a:gd fmla="val 21145742" name="adj2"/>
                <a:gd fmla="val 4708"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8"/>
            <p:cNvSpPr/>
            <p:nvPr/>
          </p:nvSpPr>
          <p:spPr>
            <a:xfrm rot="10264840">
              <a:off x="4745726" y="2501027"/>
              <a:ext cx="150925" cy="143128"/>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48"/>
          <p:cNvGrpSpPr/>
          <p:nvPr/>
        </p:nvGrpSpPr>
        <p:grpSpPr>
          <a:xfrm rot="10800000">
            <a:off x="7413388" y="2666638"/>
            <a:ext cx="1552859" cy="1693105"/>
            <a:chOff x="3588475" y="2010171"/>
            <a:chExt cx="1318664" cy="1265400"/>
          </a:xfrm>
        </p:grpSpPr>
        <p:sp>
          <p:nvSpPr>
            <p:cNvPr id="582" name="Google Shape;582;p48"/>
            <p:cNvSpPr/>
            <p:nvPr/>
          </p:nvSpPr>
          <p:spPr>
            <a:xfrm>
              <a:off x="3588475" y="2010171"/>
              <a:ext cx="1265400" cy="1265400"/>
            </a:xfrm>
            <a:prstGeom prst="blockArc">
              <a:avLst>
                <a:gd fmla="val 10800000" name="adj1"/>
                <a:gd fmla="val 21145742" name="adj2"/>
                <a:gd fmla="val 4708"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8"/>
            <p:cNvSpPr/>
            <p:nvPr/>
          </p:nvSpPr>
          <p:spPr>
            <a:xfrm rot="10264840">
              <a:off x="4745726" y="2501027"/>
              <a:ext cx="150925" cy="143128"/>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48"/>
          <p:cNvGrpSpPr/>
          <p:nvPr/>
        </p:nvGrpSpPr>
        <p:grpSpPr>
          <a:xfrm>
            <a:off x="6533740" y="2165357"/>
            <a:ext cx="1168050" cy="1339904"/>
            <a:chOff x="3062921" y="2678680"/>
            <a:chExt cx="1029028" cy="1039008"/>
          </a:xfrm>
        </p:grpSpPr>
        <p:sp>
          <p:nvSpPr>
            <p:cNvPr id="585" name="Google Shape;585;p48"/>
            <p:cNvSpPr txBox="1"/>
            <p:nvPr/>
          </p:nvSpPr>
          <p:spPr>
            <a:xfrm>
              <a:off x="3062921" y="2856388"/>
              <a:ext cx="1029000" cy="86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Lato"/>
                  <a:ea typeface="Lato"/>
                  <a:cs typeface="Lato"/>
                  <a:sym typeface="Lato"/>
                </a:rPr>
                <a:t>Project Documentation/ Draft Submission </a:t>
              </a:r>
              <a:endParaRPr b="1" sz="900">
                <a:solidFill>
                  <a:schemeClr val="lt1"/>
                </a:solidFill>
                <a:latin typeface="Lato"/>
                <a:ea typeface="Lato"/>
                <a:cs typeface="Lato"/>
                <a:sym typeface="Lato"/>
              </a:endParaRPr>
            </a:p>
          </p:txBody>
        </p:sp>
        <p:sp>
          <p:nvSpPr>
            <p:cNvPr id="586" name="Google Shape;586;p48"/>
            <p:cNvSpPr txBox="1"/>
            <p:nvPr/>
          </p:nvSpPr>
          <p:spPr>
            <a:xfrm>
              <a:off x="3062949" y="2678680"/>
              <a:ext cx="1029000" cy="16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chemeClr val="dk1"/>
                </a:solidFill>
                <a:latin typeface="Raleway"/>
                <a:ea typeface="Raleway"/>
                <a:cs typeface="Raleway"/>
                <a:sym typeface="Raleway"/>
              </a:endParaRPr>
            </a:p>
            <a:p>
              <a:pPr indent="0" lvl="0" marL="0" rtl="0" algn="ctr">
                <a:spcBef>
                  <a:spcPts val="0"/>
                </a:spcBef>
                <a:spcAft>
                  <a:spcPts val="0"/>
                </a:spcAft>
                <a:buNone/>
              </a:pPr>
              <a:r>
                <a:rPr lang="en" sz="700">
                  <a:solidFill>
                    <a:schemeClr val="dk1"/>
                  </a:solidFill>
                  <a:latin typeface="Raleway"/>
                  <a:ea typeface="Raleway"/>
                  <a:cs typeface="Raleway"/>
                  <a:sym typeface="Raleway"/>
                </a:rPr>
                <a:t>SEP - 12</a:t>
              </a:r>
              <a:endParaRPr sz="700">
                <a:solidFill>
                  <a:schemeClr val="dk1"/>
                </a:solidFill>
                <a:latin typeface="Raleway"/>
                <a:ea typeface="Raleway"/>
                <a:cs typeface="Raleway"/>
                <a:sym typeface="Raleway"/>
              </a:endParaRPr>
            </a:p>
            <a:p>
              <a:pPr indent="0" lvl="0" marL="0" rtl="0" algn="ctr">
                <a:spcBef>
                  <a:spcPts val="0"/>
                </a:spcBef>
                <a:spcAft>
                  <a:spcPts val="0"/>
                </a:spcAft>
                <a:buNone/>
              </a:pPr>
              <a:r>
                <a:t/>
              </a:r>
              <a:endParaRPr sz="700">
                <a:solidFill>
                  <a:schemeClr val="dk1"/>
                </a:solidFill>
                <a:latin typeface="Raleway"/>
                <a:ea typeface="Raleway"/>
                <a:cs typeface="Raleway"/>
                <a:sym typeface="Raleway"/>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9"/>
          <p:cNvSpPr txBox="1"/>
          <p:nvPr>
            <p:ph type="title"/>
          </p:nvPr>
        </p:nvSpPr>
        <p:spPr>
          <a:xfrm>
            <a:off x="720000" y="1283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6000"/>
          </a:p>
          <a:p>
            <a:pPr indent="0" lvl="0" marL="0" rtl="0" algn="ctr">
              <a:spcBef>
                <a:spcPts val="0"/>
              </a:spcBef>
              <a:spcAft>
                <a:spcPts val="0"/>
              </a:spcAft>
              <a:buNone/>
            </a:pPr>
            <a:r>
              <a:rPr lang="en" sz="6000"/>
              <a:t>Thanks!</a:t>
            </a:r>
            <a:endParaRPr sz="6000"/>
          </a:p>
          <a:p>
            <a:pPr indent="0" lvl="0" marL="0" rtl="0" algn="ctr">
              <a:spcBef>
                <a:spcPts val="0"/>
              </a:spcBef>
              <a:spcAft>
                <a:spcPts val="0"/>
              </a:spcAft>
              <a:buNone/>
            </a:pPr>
            <a:r>
              <a:t/>
            </a:r>
            <a:endParaRPr/>
          </a:p>
        </p:txBody>
      </p:sp>
      <p:sp>
        <p:nvSpPr>
          <p:cNvPr id="592" name="Google Shape;592;p49"/>
          <p:cNvSpPr txBox="1"/>
          <p:nvPr>
            <p:ph idx="4294967295" type="body"/>
          </p:nvPr>
        </p:nvSpPr>
        <p:spPr>
          <a:xfrm>
            <a:off x="230250" y="1191700"/>
            <a:ext cx="8531100" cy="616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For a deeper understanding of the project, please visit our GitHub page at </a:t>
            </a:r>
            <a:r>
              <a:rPr lang="en" u="sng">
                <a:solidFill>
                  <a:schemeClr val="hlink"/>
                </a:solidFill>
                <a:hlinkClick r:id="rId3"/>
              </a:rPr>
              <a:t>https://github.com/Shankar-Rajan/DA_HYD_1_Team2</a:t>
            </a:r>
            <a:endParaRPr/>
          </a:p>
        </p:txBody>
      </p:sp>
      <p:sp>
        <p:nvSpPr>
          <p:cNvPr id="593" name="Google Shape;593;p49"/>
          <p:cNvSpPr/>
          <p:nvPr/>
        </p:nvSpPr>
        <p:spPr>
          <a:xfrm rot="10800000">
            <a:off x="-405925" y="-1345700"/>
            <a:ext cx="2339100" cy="2338800"/>
          </a:xfrm>
          <a:prstGeom prst="donut">
            <a:avLst>
              <a:gd fmla="val 9049" name="adj"/>
            </a:avLst>
          </a:pr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4" name="Google Shape;594;p49"/>
          <p:cNvGrpSpPr/>
          <p:nvPr/>
        </p:nvGrpSpPr>
        <p:grpSpPr>
          <a:xfrm flipH="1" rot="-5400000">
            <a:off x="6848113" y="2813984"/>
            <a:ext cx="1647389" cy="3314198"/>
            <a:chOff x="450425" y="1993800"/>
            <a:chExt cx="1187650" cy="2389300"/>
          </a:xfrm>
        </p:grpSpPr>
        <p:sp>
          <p:nvSpPr>
            <p:cNvPr id="595" name="Google Shape;595;p49"/>
            <p:cNvSpPr/>
            <p:nvPr/>
          </p:nvSpPr>
          <p:spPr>
            <a:xfrm>
              <a:off x="1622225" y="1993800"/>
              <a:ext cx="15850" cy="900375"/>
            </a:xfrm>
            <a:custGeom>
              <a:rect b="b" l="l" r="r" t="t"/>
              <a:pathLst>
                <a:path extrusionOk="0" h="36015" w="634">
                  <a:moveTo>
                    <a:pt x="0" y="1"/>
                  </a:moveTo>
                  <a:lnTo>
                    <a:pt x="0" y="36015"/>
                  </a:lnTo>
                  <a:lnTo>
                    <a:pt x="633" y="36015"/>
                  </a:lnTo>
                  <a:lnTo>
                    <a:pt x="633"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9"/>
            <p:cNvSpPr/>
            <p:nvPr/>
          </p:nvSpPr>
          <p:spPr>
            <a:xfrm>
              <a:off x="1117275" y="2102425"/>
              <a:ext cx="395000" cy="822775"/>
            </a:xfrm>
            <a:custGeom>
              <a:rect b="b" l="l" r="r" t="t"/>
              <a:pathLst>
                <a:path extrusionOk="0" h="32911" w="15800">
                  <a:moveTo>
                    <a:pt x="581" y="0"/>
                  </a:moveTo>
                  <a:lnTo>
                    <a:pt x="1" y="268"/>
                  </a:lnTo>
                  <a:lnTo>
                    <a:pt x="15220" y="32910"/>
                  </a:lnTo>
                  <a:lnTo>
                    <a:pt x="15800" y="32642"/>
                  </a:lnTo>
                  <a:lnTo>
                    <a:pt x="581"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9"/>
            <p:cNvSpPr/>
            <p:nvPr/>
          </p:nvSpPr>
          <p:spPr>
            <a:xfrm>
              <a:off x="708475" y="2415100"/>
              <a:ext cx="699875" cy="590825"/>
            </a:xfrm>
            <a:custGeom>
              <a:rect b="b" l="l" r="r" t="t"/>
              <a:pathLst>
                <a:path extrusionOk="0" h="23633" w="27995">
                  <a:moveTo>
                    <a:pt x="411" y="1"/>
                  </a:moveTo>
                  <a:lnTo>
                    <a:pt x="0" y="482"/>
                  </a:lnTo>
                  <a:lnTo>
                    <a:pt x="27584" y="23632"/>
                  </a:lnTo>
                  <a:lnTo>
                    <a:pt x="27995" y="23151"/>
                  </a:lnTo>
                  <a:lnTo>
                    <a:pt x="41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9"/>
            <p:cNvSpPr/>
            <p:nvPr/>
          </p:nvSpPr>
          <p:spPr>
            <a:xfrm>
              <a:off x="472300" y="2872750"/>
              <a:ext cx="873825" cy="248475"/>
            </a:xfrm>
            <a:custGeom>
              <a:rect b="b" l="l" r="r" t="t"/>
              <a:pathLst>
                <a:path extrusionOk="0" h="9939" w="34953">
                  <a:moveTo>
                    <a:pt x="170" y="1"/>
                  </a:moveTo>
                  <a:lnTo>
                    <a:pt x="0" y="625"/>
                  </a:lnTo>
                  <a:lnTo>
                    <a:pt x="34783" y="9939"/>
                  </a:lnTo>
                  <a:lnTo>
                    <a:pt x="34953" y="9323"/>
                  </a:lnTo>
                  <a:lnTo>
                    <a:pt x="170"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9"/>
            <p:cNvSpPr/>
            <p:nvPr/>
          </p:nvSpPr>
          <p:spPr>
            <a:xfrm>
              <a:off x="450425" y="3233825"/>
              <a:ext cx="889450" cy="172200"/>
            </a:xfrm>
            <a:custGeom>
              <a:rect b="b" l="l" r="r" t="t"/>
              <a:pathLst>
                <a:path extrusionOk="0" h="6888" w="35578">
                  <a:moveTo>
                    <a:pt x="35462" y="1"/>
                  </a:moveTo>
                  <a:lnTo>
                    <a:pt x="1" y="6254"/>
                  </a:lnTo>
                  <a:lnTo>
                    <a:pt x="108" y="6888"/>
                  </a:lnTo>
                  <a:lnTo>
                    <a:pt x="35578" y="634"/>
                  </a:lnTo>
                  <a:lnTo>
                    <a:pt x="3546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
            <p:cNvSpPr/>
            <p:nvPr/>
          </p:nvSpPr>
          <p:spPr>
            <a:xfrm>
              <a:off x="645350" y="3353600"/>
              <a:ext cx="746725" cy="529475"/>
            </a:xfrm>
            <a:custGeom>
              <a:rect b="b" l="l" r="r" t="t"/>
              <a:pathLst>
                <a:path extrusionOk="0" h="21179" w="29869">
                  <a:moveTo>
                    <a:pt x="29503" y="0"/>
                  </a:moveTo>
                  <a:lnTo>
                    <a:pt x="1" y="20661"/>
                  </a:lnTo>
                  <a:lnTo>
                    <a:pt x="367" y="21179"/>
                  </a:lnTo>
                  <a:lnTo>
                    <a:pt x="29868" y="527"/>
                  </a:lnTo>
                  <a:lnTo>
                    <a:pt x="29503" y="0"/>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9"/>
            <p:cNvSpPr/>
            <p:nvPr/>
          </p:nvSpPr>
          <p:spPr>
            <a:xfrm>
              <a:off x="1024950" y="3442800"/>
              <a:ext cx="464150" cy="787750"/>
            </a:xfrm>
            <a:custGeom>
              <a:rect b="b" l="l" r="r" t="t"/>
              <a:pathLst>
                <a:path extrusionOk="0" h="31510" w="18566">
                  <a:moveTo>
                    <a:pt x="18012" y="1"/>
                  </a:moveTo>
                  <a:lnTo>
                    <a:pt x="0" y="31188"/>
                  </a:lnTo>
                  <a:lnTo>
                    <a:pt x="554" y="31510"/>
                  </a:lnTo>
                  <a:lnTo>
                    <a:pt x="18565" y="322"/>
                  </a:lnTo>
                  <a:lnTo>
                    <a:pt x="18012"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a:off x="1517825" y="3484725"/>
              <a:ext cx="94600" cy="898375"/>
            </a:xfrm>
            <a:custGeom>
              <a:rect b="b" l="l" r="r" t="t"/>
              <a:pathLst>
                <a:path extrusionOk="0" h="35935" w="3784">
                  <a:moveTo>
                    <a:pt x="3141" y="1"/>
                  </a:moveTo>
                  <a:lnTo>
                    <a:pt x="1" y="35872"/>
                  </a:lnTo>
                  <a:lnTo>
                    <a:pt x="643" y="35935"/>
                  </a:lnTo>
                  <a:lnTo>
                    <a:pt x="3783" y="54"/>
                  </a:lnTo>
                  <a:lnTo>
                    <a:pt x="3141" y="1"/>
                  </a:lnTo>
                  <a:close/>
                </a:path>
              </a:pathLst>
            </a:custGeom>
            <a:gradFill>
              <a:gsLst>
                <a:gs pos="0">
                  <a:schemeClr val="dk2"/>
                </a:gs>
                <a:gs pos="100000">
                  <a:schemeClr val="l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49"/>
          <p:cNvSpPr/>
          <p:nvPr/>
        </p:nvSpPr>
        <p:spPr>
          <a:xfrm flipH="1">
            <a:off x="8121175" y="134236"/>
            <a:ext cx="1039901" cy="636149"/>
          </a:xfrm>
          <a:custGeom>
            <a:rect b="b" l="l" r="r" t="t"/>
            <a:pathLst>
              <a:path extrusionOk="0" h="23511" w="38433">
                <a:moveTo>
                  <a:pt x="21174" y="1"/>
                </a:moveTo>
                <a:cubicBezTo>
                  <a:pt x="20868" y="1"/>
                  <a:pt x="20569" y="228"/>
                  <a:pt x="20233" y="682"/>
                </a:cubicBezTo>
                <a:cubicBezTo>
                  <a:pt x="19832" y="1217"/>
                  <a:pt x="19484" y="1797"/>
                  <a:pt x="19064" y="2315"/>
                </a:cubicBezTo>
                <a:cubicBezTo>
                  <a:pt x="18805" y="2636"/>
                  <a:pt x="18557" y="2795"/>
                  <a:pt x="18296" y="2795"/>
                </a:cubicBezTo>
                <a:cubicBezTo>
                  <a:pt x="18064" y="2795"/>
                  <a:pt x="17821" y="2669"/>
                  <a:pt x="17548" y="2422"/>
                </a:cubicBezTo>
                <a:cubicBezTo>
                  <a:pt x="17048" y="1976"/>
                  <a:pt x="16611" y="1467"/>
                  <a:pt x="16129" y="1003"/>
                </a:cubicBezTo>
                <a:cubicBezTo>
                  <a:pt x="15759" y="641"/>
                  <a:pt x="15460" y="457"/>
                  <a:pt x="15189" y="457"/>
                </a:cubicBezTo>
                <a:cubicBezTo>
                  <a:pt x="14866" y="457"/>
                  <a:pt x="14584" y="719"/>
                  <a:pt x="14274" y="1253"/>
                </a:cubicBezTo>
                <a:cubicBezTo>
                  <a:pt x="13908" y="1895"/>
                  <a:pt x="13614" y="2582"/>
                  <a:pt x="13230" y="3225"/>
                </a:cubicBezTo>
                <a:cubicBezTo>
                  <a:pt x="12988" y="3634"/>
                  <a:pt x="12746" y="3828"/>
                  <a:pt x="12443" y="3828"/>
                </a:cubicBezTo>
                <a:cubicBezTo>
                  <a:pt x="12244" y="3828"/>
                  <a:pt x="12018" y="3744"/>
                  <a:pt x="11749" y="3581"/>
                </a:cubicBezTo>
                <a:cubicBezTo>
                  <a:pt x="11312" y="3314"/>
                  <a:pt x="10911" y="2975"/>
                  <a:pt x="10491" y="2663"/>
                </a:cubicBezTo>
                <a:cubicBezTo>
                  <a:pt x="10037" y="2322"/>
                  <a:pt x="9687" y="2145"/>
                  <a:pt x="9399" y="2145"/>
                </a:cubicBezTo>
                <a:cubicBezTo>
                  <a:pt x="8985" y="2145"/>
                  <a:pt x="8700" y="2510"/>
                  <a:pt x="8422" y="3278"/>
                </a:cubicBezTo>
                <a:cubicBezTo>
                  <a:pt x="8145" y="4019"/>
                  <a:pt x="7931" y="4777"/>
                  <a:pt x="7646" y="5517"/>
                </a:cubicBezTo>
                <a:cubicBezTo>
                  <a:pt x="7465" y="5991"/>
                  <a:pt x="7151" y="6235"/>
                  <a:pt x="6732" y="6235"/>
                </a:cubicBezTo>
                <a:cubicBezTo>
                  <a:pt x="6590" y="6235"/>
                  <a:pt x="6436" y="6207"/>
                  <a:pt x="6272" y="6151"/>
                </a:cubicBezTo>
                <a:cubicBezTo>
                  <a:pt x="5808" y="5999"/>
                  <a:pt x="5344" y="5812"/>
                  <a:pt x="4880" y="5642"/>
                </a:cubicBezTo>
                <a:cubicBezTo>
                  <a:pt x="4581" y="5534"/>
                  <a:pt x="4326" y="5478"/>
                  <a:pt x="4112" y="5478"/>
                </a:cubicBezTo>
                <a:cubicBezTo>
                  <a:pt x="3547" y="5478"/>
                  <a:pt x="3263" y="5868"/>
                  <a:pt x="3185" y="6722"/>
                </a:cubicBezTo>
                <a:cubicBezTo>
                  <a:pt x="3114" y="7551"/>
                  <a:pt x="3078" y="8399"/>
                  <a:pt x="3078" y="9237"/>
                </a:cubicBezTo>
                <a:cubicBezTo>
                  <a:pt x="3087" y="10129"/>
                  <a:pt x="2659" y="10727"/>
                  <a:pt x="1981" y="11218"/>
                </a:cubicBezTo>
                <a:cubicBezTo>
                  <a:pt x="1517" y="11557"/>
                  <a:pt x="1044" y="11878"/>
                  <a:pt x="643" y="12279"/>
                </a:cubicBezTo>
                <a:cubicBezTo>
                  <a:pt x="0" y="12922"/>
                  <a:pt x="80" y="13635"/>
                  <a:pt x="830" y="14162"/>
                </a:cubicBezTo>
                <a:cubicBezTo>
                  <a:pt x="1169" y="14403"/>
                  <a:pt x="1544" y="14617"/>
                  <a:pt x="1927" y="14768"/>
                </a:cubicBezTo>
                <a:cubicBezTo>
                  <a:pt x="3096" y="15223"/>
                  <a:pt x="3676" y="16053"/>
                  <a:pt x="3792" y="17293"/>
                </a:cubicBezTo>
                <a:cubicBezTo>
                  <a:pt x="3863" y="18025"/>
                  <a:pt x="3979" y="18765"/>
                  <a:pt x="4256" y="19461"/>
                </a:cubicBezTo>
                <a:cubicBezTo>
                  <a:pt x="4469" y="20033"/>
                  <a:pt x="4735" y="20301"/>
                  <a:pt x="5121" y="20301"/>
                </a:cubicBezTo>
                <a:cubicBezTo>
                  <a:pt x="5332" y="20301"/>
                  <a:pt x="5578" y="20222"/>
                  <a:pt x="5870" y="20067"/>
                </a:cubicBezTo>
                <a:cubicBezTo>
                  <a:pt x="6111" y="19943"/>
                  <a:pt x="6334" y="19791"/>
                  <a:pt x="6575" y="19657"/>
                </a:cubicBezTo>
                <a:cubicBezTo>
                  <a:pt x="6985" y="19425"/>
                  <a:pt x="7378" y="19158"/>
                  <a:pt x="7913" y="19095"/>
                </a:cubicBezTo>
                <a:cubicBezTo>
                  <a:pt x="8413" y="19113"/>
                  <a:pt x="8689" y="19497"/>
                  <a:pt x="8921" y="19907"/>
                </a:cubicBezTo>
                <a:cubicBezTo>
                  <a:pt x="9349" y="20665"/>
                  <a:pt x="9697" y="21459"/>
                  <a:pt x="10161" y="22191"/>
                </a:cubicBezTo>
                <a:cubicBezTo>
                  <a:pt x="10402" y="22576"/>
                  <a:pt x="10646" y="22761"/>
                  <a:pt x="10917" y="22761"/>
                </a:cubicBezTo>
                <a:cubicBezTo>
                  <a:pt x="11148" y="22761"/>
                  <a:pt x="11400" y="22627"/>
                  <a:pt x="11687" y="22369"/>
                </a:cubicBezTo>
                <a:cubicBezTo>
                  <a:pt x="12124" y="21968"/>
                  <a:pt x="12508" y="21513"/>
                  <a:pt x="12936" y="21102"/>
                </a:cubicBezTo>
                <a:cubicBezTo>
                  <a:pt x="13294" y="20761"/>
                  <a:pt x="13579" y="20587"/>
                  <a:pt x="13851" y="20587"/>
                </a:cubicBezTo>
                <a:cubicBezTo>
                  <a:pt x="14148" y="20587"/>
                  <a:pt x="14429" y="20795"/>
                  <a:pt x="14773" y="21218"/>
                </a:cubicBezTo>
                <a:cubicBezTo>
                  <a:pt x="15228" y="21771"/>
                  <a:pt x="15603" y="22396"/>
                  <a:pt x="16067" y="22940"/>
                </a:cubicBezTo>
                <a:cubicBezTo>
                  <a:pt x="16386" y="23320"/>
                  <a:pt x="16660" y="23510"/>
                  <a:pt x="16929" y="23510"/>
                </a:cubicBezTo>
                <a:cubicBezTo>
                  <a:pt x="17209" y="23510"/>
                  <a:pt x="17484" y="23305"/>
                  <a:pt x="17798" y="22895"/>
                </a:cubicBezTo>
                <a:cubicBezTo>
                  <a:pt x="18226" y="22333"/>
                  <a:pt x="18601" y="21709"/>
                  <a:pt x="19056" y="21156"/>
                </a:cubicBezTo>
                <a:cubicBezTo>
                  <a:pt x="19303" y="20847"/>
                  <a:pt x="19543" y="20695"/>
                  <a:pt x="19798" y="20695"/>
                </a:cubicBezTo>
                <a:cubicBezTo>
                  <a:pt x="20021" y="20695"/>
                  <a:pt x="20256" y="20811"/>
                  <a:pt x="20519" y="21040"/>
                </a:cubicBezTo>
                <a:cubicBezTo>
                  <a:pt x="20982" y="21441"/>
                  <a:pt x="21393" y="21914"/>
                  <a:pt x="21830" y="22351"/>
                </a:cubicBezTo>
                <a:cubicBezTo>
                  <a:pt x="22277" y="22802"/>
                  <a:pt x="22616" y="23033"/>
                  <a:pt x="22916" y="23033"/>
                </a:cubicBezTo>
                <a:cubicBezTo>
                  <a:pt x="23276" y="23033"/>
                  <a:pt x="23580" y="22702"/>
                  <a:pt x="23944" y="22021"/>
                </a:cubicBezTo>
                <a:cubicBezTo>
                  <a:pt x="24265" y="21406"/>
                  <a:pt x="24569" y="20781"/>
                  <a:pt x="24917" y="20183"/>
                </a:cubicBezTo>
                <a:cubicBezTo>
                  <a:pt x="25123" y="19830"/>
                  <a:pt x="25386" y="19656"/>
                  <a:pt x="25684" y="19656"/>
                </a:cubicBezTo>
                <a:cubicBezTo>
                  <a:pt x="25876" y="19656"/>
                  <a:pt x="26083" y="19728"/>
                  <a:pt x="26299" y="19871"/>
                </a:cubicBezTo>
                <a:cubicBezTo>
                  <a:pt x="26737" y="20157"/>
                  <a:pt x="27147" y="20478"/>
                  <a:pt x="27566" y="20790"/>
                </a:cubicBezTo>
                <a:cubicBezTo>
                  <a:pt x="28045" y="21148"/>
                  <a:pt x="28409" y="21336"/>
                  <a:pt x="28705" y="21336"/>
                </a:cubicBezTo>
                <a:cubicBezTo>
                  <a:pt x="29131" y="21336"/>
                  <a:pt x="29418" y="20947"/>
                  <a:pt x="29707" y="20121"/>
                </a:cubicBezTo>
                <a:cubicBezTo>
                  <a:pt x="29930" y="19488"/>
                  <a:pt x="30109" y="18845"/>
                  <a:pt x="30341" y="18221"/>
                </a:cubicBezTo>
                <a:cubicBezTo>
                  <a:pt x="30587" y="17558"/>
                  <a:pt x="30869" y="17266"/>
                  <a:pt x="31355" y="17266"/>
                </a:cubicBezTo>
                <a:cubicBezTo>
                  <a:pt x="31555" y="17266"/>
                  <a:pt x="31790" y="17315"/>
                  <a:pt x="32071" y="17409"/>
                </a:cubicBezTo>
                <a:cubicBezTo>
                  <a:pt x="32562" y="17570"/>
                  <a:pt x="33035" y="17802"/>
                  <a:pt x="33534" y="17944"/>
                </a:cubicBezTo>
                <a:cubicBezTo>
                  <a:pt x="33707" y="17997"/>
                  <a:pt x="33859" y="18023"/>
                  <a:pt x="33994" y="18023"/>
                </a:cubicBezTo>
                <a:cubicBezTo>
                  <a:pt x="34409" y="18023"/>
                  <a:pt x="34657" y="17769"/>
                  <a:pt x="34819" y="17231"/>
                </a:cubicBezTo>
                <a:cubicBezTo>
                  <a:pt x="35033" y="16535"/>
                  <a:pt x="35042" y="15803"/>
                  <a:pt x="34971" y="15098"/>
                </a:cubicBezTo>
                <a:cubicBezTo>
                  <a:pt x="34837" y="13653"/>
                  <a:pt x="35417" y="12672"/>
                  <a:pt x="36630" y="11887"/>
                </a:cubicBezTo>
                <a:cubicBezTo>
                  <a:pt x="38432" y="10700"/>
                  <a:pt x="38361" y="9728"/>
                  <a:pt x="36389" y="8854"/>
                </a:cubicBezTo>
                <a:cubicBezTo>
                  <a:pt x="35024" y="8247"/>
                  <a:pt x="34337" y="7319"/>
                  <a:pt x="34239" y="5865"/>
                </a:cubicBezTo>
                <a:cubicBezTo>
                  <a:pt x="34195" y="5205"/>
                  <a:pt x="34061" y="4536"/>
                  <a:pt x="33802" y="3920"/>
                </a:cubicBezTo>
                <a:cubicBezTo>
                  <a:pt x="33585" y="3416"/>
                  <a:pt x="33337" y="3178"/>
                  <a:pt x="32982" y="3178"/>
                </a:cubicBezTo>
                <a:cubicBezTo>
                  <a:pt x="32797" y="3178"/>
                  <a:pt x="32584" y="3242"/>
                  <a:pt x="32330" y="3367"/>
                </a:cubicBezTo>
                <a:cubicBezTo>
                  <a:pt x="31911" y="3581"/>
                  <a:pt x="31518" y="3840"/>
                  <a:pt x="31108" y="4063"/>
                </a:cubicBezTo>
                <a:cubicBezTo>
                  <a:pt x="30734" y="4262"/>
                  <a:pt x="30437" y="4366"/>
                  <a:pt x="30182" y="4366"/>
                </a:cubicBezTo>
                <a:cubicBezTo>
                  <a:pt x="29761" y="4366"/>
                  <a:pt x="29457" y="4082"/>
                  <a:pt x="29118" y="3465"/>
                </a:cubicBezTo>
                <a:cubicBezTo>
                  <a:pt x="28717" y="2752"/>
                  <a:pt x="28387" y="2002"/>
                  <a:pt x="27950" y="1307"/>
                </a:cubicBezTo>
                <a:cubicBezTo>
                  <a:pt x="27712" y="927"/>
                  <a:pt x="27455" y="744"/>
                  <a:pt x="27172" y="744"/>
                </a:cubicBezTo>
                <a:cubicBezTo>
                  <a:pt x="26936" y="744"/>
                  <a:pt x="26682" y="872"/>
                  <a:pt x="26406" y="1119"/>
                </a:cubicBezTo>
                <a:cubicBezTo>
                  <a:pt x="25987" y="1503"/>
                  <a:pt x="25613" y="1931"/>
                  <a:pt x="25211" y="2333"/>
                </a:cubicBezTo>
                <a:cubicBezTo>
                  <a:pt x="24830" y="2701"/>
                  <a:pt x="24529" y="2888"/>
                  <a:pt x="24244" y="2888"/>
                </a:cubicBezTo>
                <a:cubicBezTo>
                  <a:pt x="23929" y="2888"/>
                  <a:pt x="23632" y="2659"/>
                  <a:pt x="23266" y="2190"/>
                </a:cubicBezTo>
                <a:cubicBezTo>
                  <a:pt x="22865" y="1690"/>
                  <a:pt x="22526" y="1137"/>
                  <a:pt x="22115" y="638"/>
                </a:cubicBezTo>
                <a:cubicBezTo>
                  <a:pt x="21769" y="213"/>
                  <a:pt x="21468" y="1"/>
                  <a:pt x="21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p:nvPr/>
        </p:nvSpPr>
        <p:spPr>
          <a:xfrm rot="5400000">
            <a:off x="8189125" y="686800"/>
            <a:ext cx="1216883" cy="733344"/>
          </a:xfrm>
          <a:custGeom>
            <a:rect b="b" l="l" r="r" t="t"/>
            <a:pathLst>
              <a:path extrusionOk="0" h="18313" w="30386">
                <a:moveTo>
                  <a:pt x="26558" y="2004"/>
                </a:moveTo>
                <a:lnTo>
                  <a:pt x="26558" y="2004"/>
                </a:lnTo>
                <a:cubicBezTo>
                  <a:pt x="26665" y="2905"/>
                  <a:pt x="25916" y="4404"/>
                  <a:pt x="24926" y="5261"/>
                </a:cubicBezTo>
                <a:cubicBezTo>
                  <a:pt x="25398" y="4154"/>
                  <a:pt x="25862" y="3057"/>
                  <a:pt x="26558" y="2004"/>
                </a:cubicBezTo>
                <a:close/>
                <a:moveTo>
                  <a:pt x="26428" y="0"/>
                </a:moveTo>
                <a:cubicBezTo>
                  <a:pt x="26131" y="0"/>
                  <a:pt x="25882" y="190"/>
                  <a:pt x="25639" y="586"/>
                </a:cubicBezTo>
                <a:cubicBezTo>
                  <a:pt x="24301" y="2763"/>
                  <a:pt x="23213" y="5064"/>
                  <a:pt x="22481" y="7518"/>
                </a:cubicBezTo>
                <a:cubicBezTo>
                  <a:pt x="22231" y="8329"/>
                  <a:pt x="21875" y="8981"/>
                  <a:pt x="21188" y="9516"/>
                </a:cubicBezTo>
                <a:cubicBezTo>
                  <a:pt x="20376" y="10158"/>
                  <a:pt x="19564" y="10809"/>
                  <a:pt x="18690" y="11371"/>
                </a:cubicBezTo>
                <a:cubicBezTo>
                  <a:pt x="17129" y="12380"/>
                  <a:pt x="15523" y="13307"/>
                  <a:pt x="13685" y="13736"/>
                </a:cubicBezTo>
                <a:cubicBezTo>
                  <a:pt x="13359" y="13812"/>
                  <a:pt x="13051" y="13849"/>
                  <a:pt x="12766" y="13849"/>
                </a:cubicBezTo>
                <a:cubicBezTo>
                  <a:pt x="11922" y="13849"/>
                  <a:pt x="11271" y="13522"/>
                  <a:pt x="10884" y="12915"/>
                </a:cubicBezTo>
                <a:cubicBezTo>
                  <a:pt x="10259" y="11933"/>
                  <a:pt x="10206" y="10060"/>
                  <a:pt x="10768" y="9248"/>
                </a:cubicBezTo>
                <a:cubicBezTo>
                  <a:pt x="11455" y="8240"/>
                  <a:pt x="12088" y="7205"/>
                  <a:pt x="12365" y="6001"/>
                </a:cubicBezTo>
                <a:cubicBezTo>
                  <a:pt x="12579" y="5091"/>
                  <a:pt x="12490" y="4217"/>
                  <a:pt x="11660" y="3601"/>
                </a:cubicBezTo>
                <a:cubicBezTo>
                  <a:pt x="11420" y="3426"/>
                  <a:pt x="11194" y="3341"/>
                  <a:pt x="10990" y="3341"/>
                </a:cubicBezTo>
                <a:cubicBezTo>
                  <a:pt x="10633" y="3341"/>
                  <a:pt x="10347" y="3604"/>
                  <a:pt x="10188" y="4110"/>
                </a:cubicBezTo>
                <a:cubicBezTo>
                  <a:pt x="9769" y="5430"/>
                  <a:pt x="9385" y="6759"/>
                  <a:pt x="9216" y="8142"/>
                </a:cubicBezTo>
                <a:cubicBezTo>
                  <a:pt x="9126" y="8793"/>
                  <a:pt x="8877" y="9311"/>
                  <a:pt x="8404" y="9748"/>
                </a:cubicBezTo>
                <a:cubicBezTo>
                  <a:pt x="8020" y="10096"/>
                  <a:pt x="7646" y="10462"/>
                  <a:pt x="7253" y="10792"/>
                </a:cubicBezTo>
                <a:cubicBezTo>
                  <a:pt x="5308" y="12433"/>
                  <a:pt x="3078" y="13620"/>
                  <a:pt x="830" y="14770"/>
                </a:cubicBezTo>
                <a:cubicBezTo>
                  <a:pt x="419" y="14984"/>
                  <a:pt x="0" y="15225"/>
                  <a:pt x="259" y="15796"/>
                </a:cubicBezTo>
                <a:cubicBezTo>
                  <a:pt x="422" y="16137"/>
                  <a:pt x="659" y="16272"/>
                  <a:pt x="926" y="16272"/>
                </a:cubicBezTo>
                <a:cubicBezTo>
                  <a:pt x="1113" y="16272"/>
                  <a:pt x="1315" y="16206"/>
                  <a:pt x="1517" y="16100"/>
                </a:cubicBezTo>
                <a:cubicBezTo>
                  <a:pt x="3140" y="15252"/>
                  <a:pt x="4773" y="14422"/>
                  <a:pt x="6281" y="13370"/>
                </a:cubicBezTo>
                <a:cubicBezTo>
                  <a:pt x="7146" y="12772"/>
                  <a:pt x="7976" y="12121"/>
                  <a:pt x="8894" y="11452"/>
                </a:cubicBezTo>
                <a:cubicBezTo>
                  <a:pt x="9046" y="12255"/>
                  <a:pt x="9180" y="13013"/>
                  <a:pt x="9581" y="13682"/>
                </a:cubicBezTo>
                <a:cubicBezTo>
                  <a:pt x="10233" y="14771"/>
                  <a:pt x="11354" y="15353"/>
                  <a:pt x="12721" y="15353"/>
                </a:cubicBezTo>
                <a:cubicBezTo>
                  <a:pt x="13113" y="15353"/>
                  <a:pt x="13526" y="15305"/>
                  <a:pt x="13953" y="15207"/>
                </a:cubicBezTo>
                <a:cubicBezTo>
                  <a:pt x="15942" y="14761"/>
                  <a:pt x="17700" y="13816"/>
                  <a:pt x="19377" y="12701"/>
                </a:cubicBezTo>
                <a:cubicBezTo>
                  <a:pt x="20010" y="12281"/>
                  <a:pt x="20626" y="11853"/>
                  <a:pt x="21259" y="11416"/>
                </a:cubicBezTo>
                <a:cubicBezTo>
                  <a:pt x="21437" y="11746"/>
                  <a:pt x="21339" y="11987"/>
                  <a:pt x="21304" y="12219"/>
                </a:cubicBezTo>
                <a:cubicBezTo>
                  <a:pt x="21170" y="13102"/>
                  <a:pt x="21107" y="14003"/>
                  <a:pt x="21223" y="14886"/>
                </a:cubicBezTo>
                <a:cubicBezTo>
                  <a:pt x="21512" y="17187"/>
                  <a:pt x="22809" y="18312"/>
                  <a:pt x="24583" y="18312"/>
                </a:cubicBezTo>
                <a:cubicBezTo>
                  <a:pt x="25169" y="18312"/>
                  <a:pt x="25807" y="18190"/>
                  <a:pt x="26478" y="17946"/>
                </a:cubicBezTo>
                <a:cubicBezTo>
                  <a:pt x="28075" y="17366"/>
                  <a:pt x="28958" y="15957"/>
                  <a:pt x="29859" y="14610"/>
                </a:cubicBezTo>
                <a:cubicBezTo>
                  <a:pt x="30153" y="14173"/>
                  <a:pt x="30385" y="13691"/>
                  <a:pt x="29832" y="13325"/>
                </a:cubicBezTo>
                <a:cubicBezTo>
                  <a:pt x="29673" y="13219"/>
                  <a:pt x="29529" y="13173"/>
                  <a:pt x="29398" y="13173"/>
                </a:cubicBezTo>
                <a:cubicBezTo>
                  <a:pt x="29085" y="13173"/>
                  <a:pt x="28841" y="13432"/>
                  <a:pt x="28628" y="13771"/>
                </a:cubicBezTo>
                <a:cubicBezTo>
                  <a:pt x="27994" y="14770"/>
                  <a:pt x="27343" y="15778"/>
                  <a:pt x="26291" y="16421"/>
                </a:cubicBezTo>
                <a:cubicBezTo>
                  <a:pt x="25727" y="16764"/>
                  <a:pt x="25187" y="16927"/>
                  <a:pt x="24703" y="16927"/>
                </a:cubicBezTo>
                <a:cubicBezTo>
                  <a:pt x="23579" y="16927"/>
                  <a:pt x="22764" y="16046"/>
                  <a:pt x="22695" y="14512"/>
                </a:cubicBezTo>
                <a:cubicBezTo>
                  <a:pt x="22615" y="12861"/>
                  <a:pt x="23061" y="11273"/>
                  <a:pt x="23382" y="9676"/>
                </a:cubicBezTo>
                <a:cubicBezTo>
                  <a:pt x="23436" y="9445"/>
                  <a:pt x="23596" y="9302"/>
                  <a:pt x="23757" y="9141"/>
                </a:cubicBezTo>
                <a:cubicBezTo>
                  <a:pt x="24917" y="7946"/>
                  <a:pt x="25943" y="6652"/>
                  <a:pt x="26888" y="5287"/>
                </a:cubicBezTo>
                <a:cubicBezTo>
                  <a:pt x="27361" y="4592"/>
                  <a:pt x="27798" y="3869"/>
                  <a:pt x="28012" y="3039"/>
                </a:cubicBezTo>
                <a:cubicBezTo>
                  <a:pt x="28307" y="1897"/>
                  <a:pt x="27968" y="827"/>
                  <a:pt x="27120" y="265"/>
                </a:cubicBezTo>
                <a:cubicBezTo>
                  <a:pt x="26858" y="90"/>
                  <a:pt x="26632" y="0"/>
                  <a:pt x="26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9"/>
          <p:cNvSpPr txBox="1"/>
          <p:nvPr/>
        </p:nvSpPr>
        <p:spPr>
          <a:xfrm>
            <a:off x="640050" y="3542250"/>
            <a:ext cx="7863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To view the project dashboard and assigned roles, please check this link: </a:t>
            </a:r>
            <a:r>
              <a:rPr lang="en" u="sng">
                <a:solidFill>
                  <a:schemeClr val="hlink"/>
                </a:solidFill>
                <a:latin typeface="DM Sans"/>
                <a:ea typeface="DM Sans"/>
                <a:cs typeface="DM Sans"/>
                <a:sym typeface="DM Sans"/>
                <a:hlinkClick r:id="rId4"/>
              </a:rPr>
              <a:t>https://github.com/users/Shankar-Rajan/projects/1</a:t>
            </a:r>
            <a:endParaRPr>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720000" y="-12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Our Team</a:t>
            </a:r>
            <a:endParaRPr sz="3600"/>
          </a:p>
          <a:p>
            <a:pPr indent="0" lvl="0" marL="0" rtl="0" algn="ctr">
              <a:spcBef>
                <a:spcPts val="0"/>
              </a:spcBef>
              <a:spcAft>
                <a:spcPts val="0"/>
              </a:spcAft>
              <a:buNone/>
            </a:pPr>
            <a:r>
              <a:t/>
            </a:r>
            <a:endParaRPr/>
          </a:p>
        </p:txBody>
      </p:sp>
      <p:cxnSp>
        <p:nvCxnSpPr>
          <p:cNvPr id="387" name="Google Shape;387;p31"/>
          <p:cNvCxnSpPr>
            <a:stCxn id="388" idx="2"/>
            <a:endCxn id="389" idx="0"/>
          </p:cNvCxnSpPr>
          <p:nvPr/>
        </p:nvCxnSpPr>
        <p:spPr>
          <a:xfrm flipH="1" rot="-5400000">
            <a:off x="5248406" y="1034450"/>
            <a:ext cx="587400" cy="1911600"/>
          </a:xfrm>
          <a:prstGeom prst="bentConnector3">
            <a:avLst>
              <a:gd fmla="val 49997" name="adj1"/>
            </a:avLst>
          </a:prstGeom>
          <a:noFill/>
          <a:ln cap="flat" cmpd="sng" w="9525">
            <a:solidFill>
              <a:schemeClr val="dk2"/>
            </a:solidFill>
            <a:prstDash val="solid"/>
            <a:miter lim="8000"/>
            <a:headEnd len="sm" w="sm" type="none"/>
            <a:tailEnd len="sm" w="sm" type="none"/>
          </a:ln>
        </p:spPr>
      </p:cxnSp>
      <p:cxnSp>
        <p:nvCxnSpPr>
          <p:cNvPr id="390" name="Google Shape;390;p31"/>
          <p:cNvCxnSpPr>
            <a:stCxn id="391" idx="0"/>
            <a:endCxn id="388" idx="2"/>
          </p:cNvCxnSpPr>
          <p:nvPr/>
        </p:nvCxnSpPr>
        <p:spPr>
          <a:xfrm rot="-5400000">
            <a:off x="3336743" y="1034245"/>
            <a:ext cx="587400" cy="1911900"/>
          </a:xfrm>
          <a:prstGeom prst="bentConnector3">
            <a:avLst>
              <a:gd fmla="val 49997" name="adj1"/>
            </a:avLst>
          </a:prstGeom>
          <a:noFill/>
          <a:ln cap="flat" cmpd="sng" w="9525">
            <a:solidFill>
              <a:schemeClr val="dk2"/>
            </a:solidFill>
            <a:prstDash val="solid"/>
            <a:miter lim="8000"/>
            <a:headEnd len="sm" w="sm" type="none"/>
            <a:tailEnd len="sm" w="sm" type="none"/>
          </a:ln>
        </p:spPr>
      </p:cxnSp>
      <p:cxnSp>
        <p:nvCxnSpPr>
          <p:cNvPr id="392" name="Google Shape;392;p31"/>
          <p:cNvCxnSpPr>
            <a:stCxn id="391" idx="2"/>
            <a:endCxn id="393" idx="0"/>
          </p:cNvCxnSpPr>
          <p:nvPr/>
        </p:nvCxnSpPr>
        <p:spPr>
          <a:xfrm flipH="1" rot="-5400000">
            <a:off x="2813993" y="2588995"/>
            <a:ext cx="633600" cy="912600"/>
          </a:xfrm>
          <a:prstGeom prst="bentConnector3">
            <a:avLst>
              <a:gd fmla="val 50003" name="adj1"/>
            </a:avLst>
          </a:prstGeom>
          <a:noFill/>
          <a:ln cap="flat" cmpd="sng" w="9525">
            <a:solidFill>
              <a:schemeClr val="dk2"/>
            </a:solidFill>
            <a:prstDash val="solid"/>
            <a:miter lim="8000"/>
            <a:headEnd len="sm" w="sm" type="none"/>
            <a:tailEnd len="sm" w="sm" type="none"/>
          </a:ln>
        </p:spPr>
      </p:cxnSp>
      <p:cxnSp>
        <p:nvCxnSpPr>
          <p:cNvPr id="394" name="Google Shape;394;p31"/>
          <p:cNvCxnSpPr>
            <a:stCxn id="395" idx="0"/>
            <a:endCxn id="391" idx="2"/>
          </p:cNvCxnSpPr>
          <p:nvPr/>
        </p:nvCxnSpPr>
        <p:spPr>
          <a:xfrm rot="-5400000">
            <a:off x="1901175" y="2588728"/>
            <a:ext cx="633600" cy="912900"/>
          </a:xfrm>
          <a:prstGeom prst="bentConnector3">
            <a:avLst>
              <a:gd fmla="val 50003" name="adj1"/>
            </a:avLst>
          </a:prstGeom>
          <a:noFill/>
          <a:ln cap="flat" cmpd="sng" w="9525">
            <a:solidFill>
              <a:schemeClr val="dk2"/>
            </a:solidFill>
            <a:prstDash val="solid"/>
            <a:miter lim="8000"/>
            <a:headEnd len="sm" w="sm" type="none"/>
            <a:tailEnd len="sm" w="sm" type="none"/>
          </a:ln>
        </p:spPr>
      </p:cxnSp>
      <p:cxnSp>
        <p:nvCxnSpPr>
          <p:cNvPr id="396" name="Google Shape;396;p31"/>
          <p:cNvCxnSpPr>
            <a:stCxn id="389" idx="2"/>
            <a:endCxn id="397" idx="0"/>
          </p:cNvCxnSpPr>
          <p:nvPr/>
        </p:nvCxnSpPr>
        <p:spPr>
          <a:xfrm flipH="1" rot="-5400000">
            <a:off x="6637510" y="2588995"/>
            <a:ext cx="633600" cy="912600"/>
          </a:xfrm>
          <a:prstGeom prst="bentConnector3">
            <a:avLst>
              <a:gd fmla="val 50003" name="adj1"/>
            </a:avLst>
          </a:prstGeom>
          <a:noFill/>
          <a:ln cap="flat" cmpd="sng" w="9525">
            <a:solidFill>
              <a:schemeClr val="dk2"/>
            </a:solidFill>
            <a:prstDash val="solid"/>
            <a:miter lim="8000"/>
            <a:headEnd len="sm" w="sm" type="none"/>
            <a:tailEnd len="sm" w="sm" type="none"/>
          </a:ln>
        </p:spPr>
      </p:cxnSp>
      <p:cxnSp>
        <p:nvCxnSpPr>
          <p:cNvPr id="398" name="Google Shape;398;p31"/>
          <p:cNvCxnSpPr>
            <a:stCxn id="399" idx="0"/>
            <a:endCxn id="389" idx="2"/>
          </p:cNvCxnSpPr>
          <p:nvPr/>
        </p:nvCxnSpPr>
        <p:spPr>
          <a:xfrm rot="-5400000">
            <a:off x="5724692" y="2588728"/>
            <a:ext cx="633600" cy="912900"/>
          </a:xfrm>
          <a:prstGeom prst="bentConnector3">
            <a:avLst>
              <a:gd fmla="val 50003" name="adj1"/>
            </a:avLst>
          </a:prstGeom>
          <a:noFill/>
          <a:ln cap="flat" cmpd="sng" w="9525">
            <a:solidFill>
              <a:schemeClr val="dk2"/>
            </a:solidFill>
            <a:prstDash val="solid"/>
            <a:miter lim="8000"/>
            <a:headEnd len="sm" w="sm" type="none"/>
            <a:tailEnd len="sm" w="sm" type="none"/>
          </a:ln>
        </p:spPr>
      </p:cxnSp>
      <p:sp>
        <p:nvSpPr>
          <p:cNvPr id="388" name="Google Shape;388;p31"/>
          <p:cNvSpPr txBox="1"/>
          <p:nvPr/>
        </p:nvSpPr>
        <p:spPr>
          <a:xfrm>
            <a:off x="3754406" y="1251950"/>
            <a:ext cx="16638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Harshitha</a:t>
            </a:r>
            <a:endParaRPr b="1" sz="1300">
              <a:solidFill>
                <a:schemeClr val="dk1"/>
              </a:solidFill>
              <a:latin typeface="DM Sans"/>
              <a:ea typeface="DM Sans"/>
              <a:cs typeface="DM Sans"/>
              <a:sym typeface="DM Sans"/>
            </a:endParaRPr>
          </a:p>
        </p:txBody>
      </p:sp>
      <p:sp>
        <p:nvSpPr>
          <p:cNvPr id="391" name="Google Shape;391;p31"/>
          <p:cNvSpPr txBox="1"/>
          <p:nvPr/>
        </p:nvSpPr>
        <p:spPr>
          <a:xfrm>
            <a:off x="1843943" y="2283895"/>
            <a:ext cx="16611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Visali Pemmaraju</a:t>
            </a:r>
            <a:endParaRPr b="1" sz="1300">
              <a:solidFill>
                <a:schemeClr val="dk1"/>
              </a:solidFill>
              <a:latin typeface="DM Sans"/>
              <a:ea typeface="DM Sans"/>
              <a:cs typeface="DM Sans"/>
              <a:sym typeface="DM Sans"/>
            </a:endParaRPr>
          </a:p>
        </p:txBody>
      </p:sp>
      <p:sp>
        <p:nvSpPr>
          <p:cNvPr id="389" name="Google Shape;389;p31"/>
          <p:cNvSpPr txBox="1"/>
          <p:nvPr/>
        </p:nvSpPr>
        <p:spPr>
          <a:xfrm>
            <a:off x="5667460" y="2283895"/>
            <a:ext cx="16611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Venkat Reddy</a:t>
            </a:r>
            <a:endParaRPr b="1" sz="1300">
              <a:solidFill>
                <a:schemeClr val="dk1"/>
              </a:solidFill>
              <a:latin typeface="DM Sans"/>
              <a:ea typeface="DM Sans"/>
              <a:cs typeface="DM Sans"/>
              <a:sym typeface="DM Sans"/>
            </a:endParaRPr>
          </a:p>
        </p:txBody>
      </p:sp>
      <p:sp>
        <p:nvSpPr>
          <p:cNvPr id="397" name="Google Shape;397;p31"/>
          <p:cNvSpPr txBox="1"/>
          <p:nvPr/>
        </p:nvSpPr>
        <p:spPr>
          <a:xfrm>
            <a:off x="6683274" y="3361978"/>
            <a:ext cx="14547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Uma shankari</a:t>
            </a:r>
            <a:endParaRPr b="1" sz="1300">
              <a:solidFill>
                <a:schemeClr val="dk1"/>
              </a:solidFill>
              <a:latin typeface="DM Sans"/>
              <a:ea typeface="DM Sans"/>
              <a:cs typeface="DM Sans"/>
              <a:sym typeface="DM Sans"/>
            </a:endParaRPr>
          </a:p>
        </p:txBody>
      </p:sp>
      <p:sp>
        <p:nvSpPr>
          <p:cNvPr id="399" name="Google Shape;399;p31"/>
          <p:cNvSpPr txBox="1"/>
          <p:nvPr/>
        </p:nvSpPr>
        <p:spPr>
          <a:xfrm>
            <a:off x="4857692" y="3361978"/>
            <a:ext cx="14547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Sriram</a:t>
            </a:r>
            <a:endParaRPr b="1" sz="1300">
              <a:solidFill>
                <a:schemeClr val="dk1"/>
              </a:solidFill>
              <a:latin typeface="DM Sans"/>
              <a:ea typeface="DM Sans"/>
              <a:cs typeface="DM Sans"/>
              <a:sym typeface="DM Sans"/>
            </a:endParaRPr>
          </a:p>
        </p:txBody>
      </p:sp>
      <p:sp>
        <p:nvSpPr>
          <p:cNvPr id="393" name="Google Shape;393;p31"/>
          <p:cNvSpPr txBox="1"/>
          <p:nvPr/>
        </p:nvSpPr>
        <p:spPr>
          <a:xfrm>
            <a:off x="2859757" y="3361978"/>
            <a:ext cx="14547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Prasanna</a:t>
            </a:r>
            <a:endParaRPr b="1" sz="1300">
              <a:solidFill>
                <a:schemeClr val="dk1"/>
              </a:solidFill>
              <a:latin typeface="DM Sans"/>
              <a:ea typeface="DM Sans"/>
              <a:cs typeface="DM Sans"/>
              <a:sym typeface="DM Sans"/>
            </a:endParaRPr>
          </a:p>
        </p:txBody>
      </p:sp>
      <p:sp>
        <p:nvSpPr>
          <p:cNvPr id="395" name="Google Shape;395;p31"/>
          <p:cNvSpPr txBox="1"/>
          <p:nvPr/>
        </p:nvSpPr>
        <p:spPr>
          <a:xfrm>
            <a:off x="1034175" y="3361978"/>
            <a:ext cx="14547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Bharathnath </a:t>
            </a:r>
            <a:endParaRPr b="1" sz="1300">
              <a:solidFill>
                <a:schemeClr val="dk1"/>
              </a:solidFill>
              <a:latin typeface="DM Sans"/>
              <a:ea typeface="DM Sans"/>
              <a:cs typeface="DM Sans"/>
              <a:sym typeface="DM Sans"/>
            </a:endParaRPr>
          </a:p>
        </p:txBody>
      </p:sp>
      <p:sp>
        <p:nvSpPr>
          <p:cNvPr id="400" name="Google Shape;400;p31"/>
          <p:cNvSpPr txBox="1"/>
          <p:nvPr/>
        </p:nvSpPr>
        <p:spPr>
          <a:xfrm>
            <a:off x="1947157" y="4093053"/>
            <a:ext cx="14547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Rasmita</a:t>
            </a:r>
            <a:endParaRPr b="1" sz="1300">
              <a:solidFill>
                <a:schemeClr val="dk1"/>
              </a:solidFill>
              <a:latin typeface="DM Sans"/>
              <a:ea typeface="DM Sans"/>
              <a:cs typeface="DM Sans"/>
              <a:sym typeface="DM Sans"/>
            </a:endParaRPr>
          </a:p>
        </p:txBody>
      </p:sp>
      <p:sp>
        <p:nvSpPr>
          <p:cNvPr id="401" name="Google Shape;401;p31"/>
          <p:cNvSpPr txBox="1"/>
          <p:nvPr/>
        </p:nvSpPr>
        <p:spPr>
          <a:xfrm>
            <a:off x="5770657" y="4083303"/>
            <a:ext cx="1454700" cy="444600"/>
          </a:xfrm>
          <a:prstGeom prst="rect">
            <a:avLst/>
          </a:prstGeom>
          <a:gradFill>
            <a:gsLst>
              <a:gs pos="0">
                <a:schemeClr val="dk2"/>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DM Sans"/>
                <a:ea typeface="DM Sans"/>
                <a:cs typeface="DM Sans"/>
                <a:sym typeface="DM Sans"/>
              </a:rPr>
              <a:t>Shankar</a:t>
            </a:r>
            <a:endParaRPr b="1" sz="1300">
              <a:solidFill>
                <a:schemeClr val="dk1"/>
              </a:solidFill>
              <a:latin typeface="DM Sans"/>
              <a:ea typeface="DM Sans"/>
              <a:cs typeface="DM Sans"/>
              <a:sym typeface="DM Sans"/>
            </a:endParaRPr>
          </a:p>
        </p:txBody>
      </p:sp>
      <p:cxnSp>
        <p:nvCxnSpPr>
          <p:cNvPr id="402" name="Google Shape;402;p31"/>
          <p:cNvCxnSpPr>
            <a:stCxn id="401" idx="0"/>
          </p:cNvCxnSpPr>
          <p:nvPr/>
        </p:nvCxnSpPr>
        <p:spPr>
          <a:xfrm rot="-5400000">
            <a:off x="5820907" y="3405603"/>
            <a:ext cx="1354800" cy="600"/>
          </a:xfrm>
          <a:prstGeom prst="bentConnector3">
            <a:avLst>
              <a:gd fmla="val 50000" name="adj1"/>
            </a:avLst>
          </a:prstGeom>
          <a:noFill/>
          <a:ln cap="flat" cmpd="sng" w="9525">
            <a:solidFill>
              <a:schemeClr val="dk2"/>
            </a:solidFill>
            <a:prstDash val="solid"/>
            <a:miter lim="8000"/>
            <a:headEnd len="sm" w="sm" type="none"/>
            <a:tailEnd len="sm" w="sm" type="none"/>
          </a:ln>
        </p:spPr>
      </p:cxnSp>
      <p:cxnSp>
        <p:nvCxnSpPr>
          <p:cNvPr id="403" name="Google Shape;403;p31"/>
          <p:cNvCxnSpPr/>
          <p:nvPr/>
        </p:nvCxnSpPr>
        <p:spPr>
          <a:xfrm rot="-5400000">
            <a:off x="1996919" y="3410478"/>
            <a:ext cx="1354800" cy="600"/>
          </a:xfrm>
          <a:prstGeom prst="bentConnector3">
            <a:avLst>
              <a:gd fmla="val 50000" name="adj1"/>
            </a:avLst>
          </a:prstGeom>
          <a:noFill/>
          <a:ln cap="flat" cmpd="sng" w="9525">
            <a:solidFill>
              <a:schemeClr val="dk2"/>
            </a:solidFill>
            <a:prstDash val="solid"/>
            <a:miter lim="8000"/>
            <a:headEnd len="sm" w="sm" type="none"/>
            <a:tailEnd len="sm" w="sm" type="none"/>
          </a:ln>
        </p:spPr>
      </p:cxnSp>
      <p:sp>
        <p:nvSpPr>
          <p:cNvPr id="404" name="Google Shape;404;p31"/>
          <p:cNvSpPr txBox="1"/>
          <p:nvPr/>
        </p:nvSpPr>
        <p:spPr>
          <a:xfrm>
            <a:off x="1690100" y="1612400"/>
            <a:ext cx="1911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DM Sans"/>
                <a:ea typeface="DM Sans"/>
                <a:cs typeface="DM Sans"/>
                <a:sym typeface="DM Sans"/>
              </a:rPr>
              <a:t>Frontend</a:t>
            </a:r>
            <a:endParaRPr sz="1300">
              <a:solidFill>
                <a:schemeClr val="dk1"/>
              </a:solidFill>
              <a:latin typeface="DM Sans"/>
              <a:ea typeface="DM Sans"/>
              <a:cs typeface="DM Sans"/>
              <a:sym typeface="DM Sans"/>
            </a:endParaRPr>
          </a:p>
        </p:txBody>
      </p:sp>
      <p:sp>
        <p:nvSpPr>
          <p:cNvPr id="405" name="Google Shape;405;p31"/>
          <p:cNvSpPr txBox="1"/>
          <p:nvPr/>
        </p:nvSpPr>
        <p:spPr>
          <a:xfrm>
            <a:off x="5435900" y="1622150"/>
            <a:ext cx="1982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DM Sans"/>
                <a:ea typeface="DM Sans"/>
                <a:cs typeface="DM Sans"/>
                <a:sym typeface="DM Sans"/>
              </a:rPr>
              <a:t>Backend</a:t>
            </a:r>
            <a:endParaRPr sz="1300">
              <a:solidFill>
                <a:schemeClr val="dk1"/>
              </a:solidFill>
              <a:latin typeface="DM Sans"/>
              <a:ea typeface="DM Sans"/>
              <a:cs typeface="DM Sans"/>
              <a:sym typeface="DM Sans"/>
            </a:endParaRPr>
          </a:p>
        </p:txBody>
      </p:sp>
      <p:sp>
        <p:nvSpPr>
          <p:cNvPr id="406" name="Google Shape;406;p31"/>
          <p:cNvSpPr txBox="1"/>
          <p:nvPr/>
        </p:nvSpPr>
        <p:spPr>
          <a:xfrm>
            <a:off x="3608850" y="904288"/>
            <a:ext cx="1982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DM Sans"/>
                <a:ea typeface="DM Sans"/>
                <a:cs typeface="DM Sans"/>
                <a:sym typeface="DM Sans"/>
              </a:rPr>
              <a:t>Team Lead</a:t>
            </a:r>
            <a:endParaRPr sz="13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3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412" name="Google Shape;412;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Time frame</a:t>
            </a:r>
            <a:endParaRPr b="1"/>
          </a:p>
          <a:p>
            <a:pPr indent="0" lvl="0" marL="0" rtl="0" algn="l">
              <a:spcBef>
                <a:spcPts val="0"/>
              </a:spcBef>
              <a:spcAft>
                <a:spcPts val="0"/>
              </a:spcAft>
              <a:buNone/>
            </a:pPr>
            <a:r>
              <a:rPr lang="en" sz="1500"/>
              <a:t>31/08/2023 - 15/09/2023</a:t>
            </a:r>
            <a:endParaRPr sz="1500"/>
          </a:p>
          <a:p>
            <a:pPr indent="0" lvl="0" marL="0" rtl="0" algn="l">
              <a:spcBef>
                <a:spcPts val="1600"/>
              </a:spcBef>
              <a:spcAft>
                <a:spcPts val="0"/>
              </a:spcAft>
              <a:buNone/>
            </a:pPr>
            <a:r>
              <a:rPr b="1" lang="en"/>
              <a:t>Recent progress</a:t>
            </a:r>
            <a:endParaRPr b="1"/>
          </a:p>
          <a:p>
            <a:pPr indent="-323850" lvl="0" marL="457200" rtl="0" algn="l">
              <a:spcBef>
                <a:spcPts val="0"/>
              </a:spcBef>
              <a:spcAft>
                <a:spcPts val="0"/>
              </a:spcAft>
              <a:buSzPts val="1500"/>
              <a:buChar char="●"/>
            </a:pPr>
            <a:r>
              <a:rPr lang="en" sz="1500"/>
              <a:t>Established Factory pattern for backend</a:t>
            </a:r>
            <a:endParaRPr sz="1500"/>
          </a:p>
          <a:p>
            <a:pPr indent="-323850" lvl="0" marL="457200" rtl="0" algn="l">
              <a:spcBef>
                <a:spcPts val="0"/>
              </a:spcBef>
              <a:spcAft>
                <a:spcPts val="0"/>
              </a:spcAft>
              <a:buSzPts val="1500"/>
              <a:buChar char="●"/>
            </a:pPr>
            <a:r>
              <a:rPr lang="en" sz="1500"/>
              <a:t>Updated documentation </a:t>
            </a:r>
            <a:endParaRPr sz="1500"/>
          </a:p>
          <a:p>
            <a:pPr indent="0" lvl="0" marL="0" rtl="0" algn="l">
              <a:spcBef>
                <a:spcPts val="1600"/>
              </a:spcBef>
              <a:spcAft>
                <a:spcPts val="0"/>
              </a:spcAft>
              <a:buNone/>
            </a:pPr>
            <a:r>
              <a:rPr b="1" lang="en"/>
              <a:t>Biggest task</a:t>
            </a:r>
            <a:endParaRPr b="1"/>
          </a:p>
          <a:p>
            <a:pPr indent="-323850" lvl="0" marL="457200" rtl="0" algn="l">
              <a:spcBef>
                <a:spcPts val="0"/>
              </a:spcBef>
              <a:spcAft>
                <a:spcPts val="0"/>
              </a:spcAft>
              <a:buSzPts val="1500"/>
              <a:buChar char="★"/>
            </a:pPr>
            <a:r>
              <a:rPr lang="en" sz="1500"/>
              <a:t>Exception handling</a:t>
            </a:r>
            <a:endParaRPr sz="1500"/>
          </a:p>
          <a:p>
            <a:pPr indent="-323850" lvl="0" marL="457200" rtl="0" algn="l">
              <a:spcBef>
                <a:spcPts val="0"/>
              </a:spcBef>
              <a:spcAft>
                <a:spcPts val="0"/>
              </a:spcAft>
              <a:buSzPts val="1500"/>
              <a:buChar char="★"/>
            </a:pPr>
            <a:r>
              <a:rPr lang="en" sz="1500"/>
              <a:t>Connecting DB with backend</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3"/>
          <p:cNvSpPr txBox="1"/>
          <p:nvPr>
            <p:ph idx="18" type="title"/>
          </p:nvPr>
        </p:nvSpPr>
        <p:spPr>
          <a:xfrm>
            <a:off x="6121800" y="3414238"/>
            <a:ext cx="23022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418" name="Google Shape;418;p33"/>
          <p:cNvSpPr txBox="1"/>
          <p:nvPr>
            <p:ph type="title"/>
          </p:nvPr>
        </p:nvSpPr>
        <p:spPr>
          <a:xfrm>
            <a:off x="720000" y="1908063"/>
            <a:ext cx="23022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419" name="Google Shape;419;p33"/>
          <p:cNvSpPr txBox="1"/>
          <p:nvPr>
            <p:ph idx="9" type="title"/>
          </p:nvPr>
        </p:nvSpPr>
        <p:spPr>
          <a:xfrm>
            <a:off x="720000" y="4100038"/>
            <a:ext cx="23022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Further Enhancements</a:t>
            </a:r>
            <a:endParaRPr/>
          </a:p>
          <a:p>
            <a:pPr indent="0" lvl="0" marL="0" rtl="0" algn="ctr">
              <a:spcBef>
                <a:spcPts val="0"/>
              </a:spcBef>
              <a:spcAft>
                <a:spcPts val="0"/>
              </a:spcAft>
              <a:buNone/>
            </a:pPr>
            <a:r>
              <a:t/>
            </a:r>
            <a:endParaRPr/>
          </a:p>
        </p:txBody>
      </p:sp>
      <p:sp>
        <p:nvSpPr>
          <p:cNvPr id="420" name="Google Shape;420;p33"/>
          <p:cNvSpPr txBox="1"/>
          <p:nvPr>
            <p:ph idx="15" type="title"/>
          </p:nvPr>
        </p:nvSpPr>
        <p:spPr>
          <a:xfrm>
            <a:off x="3420900" y="3414238"/>
            <a:ext cx="23022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Key Learnings</a:t>
            </a:r>
            <a:endParaRPr/>
          </a:p>
        </p:txBody>
      </p:sp>
      <p:sp>
        <p:nvSpPr>
          <p:cNvPr id="421" name="Google Shape;421;p33"/>
          <p:cNvSpPr txBox="1"/>
          <p:nvPr>
            <p:ph idx="2" type="title"/>
          </p:nvPr>
        </p:nvSpPr>
        <p:spPr>
          <a:xfrm>
            <a:off x="1424100" y="133638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22" name="Google Shape;422;p33"/>
          <p:cNvSpPr txBox="1"/>
          <p:nvPr>
            <p:ph idx="3" type="title"/>
          </p:nvPr>
        </p:nvSpPr>
        <p:spPr>
          <a:xfrm>
            <a:off x="3420900" y="2136663"/>
            <a:ext cx="23022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&amp; Technologies</a:t>
            </a:r>
            <a:endParaRPr/>
          </a:p>
        </p:txBody>
      </p:sp>
      <p:sp>
        <p:nvSpPr>
          <p:cNvPr id="423" name="Google Shape;423;p33"/>
          <p:cNvSpPr txBox="1"/>
          <p:nvPr>
            <p:ph idx="6" type="title"/>
          </p:nvPr>
        </p:nvSpPr>
        <p:spPr>
          <a:xfrm>
            <a:off x="6121800" y="1831863"/>
            <a:ext cx="23022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424" name="Google Shape;424;p33"/>
          <p:cNvSpPr txBox="1"/>
          <p:nvPr>
            <p:ph idx="4" type="title"/>
          </p:nvPr>
        </p:nvSpPr>
        <p:spPr>
          <a:xfrm>
            <a:off x="4125000" y="133638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25" name="Google Shape;425;p33"/>
          <p:cNvSpPr txBox="1"/>
          <p:nvPr>
            <p:ph idx="7" type="title"/>
          </p:nvPr>
        </p:nvSpPr>
        <p:spPr>
          <a:xfrm>
            <a:off x="6825900" y="133638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26" name="Google Shape;426;p33"/>
          <p:cNvSpPr txBox="1"/>
          <p:nvPr>
            <p:ph idx="13" type="title"/>
          </p:nvPr>
        </p:nvSpPr>
        <p:spPr>
          <a:xfrm>
            <a:off x="1424100" y="291898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27" name="Google Shape;427;p33"/>
          <p:cNvSpPr txBox="1"/>
          <p:nvPr>
            <p:ph idx="16" type="title"/>
          </p:nvPr>
        </p:nvSpPr>
        <p:spPr>
          <a:xfrm>
            <a:off x="4125000" y="291898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28" name="Google Shape;428;p33"/>
          <p:cNvSpPr txBox="1"/>
          <p:nvPr>
            <p:ph idx="19" type="title"/>
          </p:nvPr>
        </p:nvSpPr>
        <p:spPr>
          <a:xfrm>
            <a:off x="6825900" y="2918988"/>
            <a:ext cx="8940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29" name="Google Shape;429;p33"/>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4"/>
          <p:cNvSpPr txBox="1"/>
          <p:nvPr>
            <p:ph type="title"/>
          </p:nvPr>
        </p:nvSpPr>
        <p:spPr>
          <a:xfrm>
            <a:off x="720000" y="901350"/>
            <a:ext cx="3852000" cy="13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t>
            </a:r>
            <a:endParaRPr/>
          </a:p>
        </p:txBody>
      </p:sp>
      <p:sp>
        <p:nvSpPr>
          <p:cNvPr id="435" name="Google Shape;435;p34"/>
          <p:cNvSpPr txBox="1"/>
          <p:nvPr>
            <p:ph idx="1" type="body"/>
          </p:nvPr>
        </p:nvSpPr>
        <p:spPr>
          <a:xfrm>
            <a:off x="720000" y="1872900"/>
            <a:ext cx="3852000" cy="28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b="1" lang="en" sz="1600"/>
              <a:t>Frontend </a:t>
            </a:r>
            <a:endParaRPr b="1" sz="1600"/>
          </a:p>
          <a:p>
            <a:pPr indent="-317500" lvl="0" marL="457200" rtl="0" algn="l">
              <a:spcBef>
                <a:spcPts val="1600"/>
              </a:spcBef>
              <a:spcAft>
                <a:spcPts val="0"/>
              </a:spcAft>
              <a:buSzPts val="1400"/>
              <a:buChar char="➔"/>
            </a:pPr>
            <a:r>
              <a:rPr lang="en"/>
              <a:t>User-Friendly Interface</a:t>
            </a:r>
            <a:endParaRPr/>
          </a:p>
          <a:p>
            <a:pPr indent="-317500" lvl="0" marL="457200" rtl="0" algn="l">
              <a:spcBef>
                <a:spcPts val="1000"/>
              </a:spcBef>
              <a:spcAft>
                <a:spcPts val="0"/>
              </a:spcAft>
              <a:buSzPts val="1400"/>
              <a:buChar char="➔"/>
            </a:pPr>
            <a:r>
              <a:rPr lang="en"/>
              <a:t>Easy Borrowing &amp; Returning</a:t>
            </a:r>
            <a:endParaRPr/>
          </a:p>
          <a:p>
            <a:pPr indent="-317500" lvl="0" marL="457200" rtl="0" algn="l">
              <a:spcBef>
                <a:spcPts val="1000"/>
              </a:spcBef>
              <a:spcAft>
                <a:spcPts val="0"/>
              </a:spcAft>
              <a:buSzPts val="1400"/>
              <a:buChar char="➔"/>
            </a:pPr>
            <a:r>
              <a:rPr lang="en"/>
              <a:t>Comprehensive Asset Information</a:t>
            </a:r>
            <a:endParaRPr/>
          </a:p>
          <a:p>
            <a:pPr indent="-317500" lvl="0" marL="457200" rtl="0" algn="l">
              <a:spcBef>
                <a:spcPts val="1000"/>
              </a:spcBef>
              <a:spcAft>
                <a:spcPts val="0"/>
              </a:spcAft>
              <a:buSzPts val="1400"/>
              <a:buChar char="➔"/>
            </a:pPr>
            <a:r>
              <a:rPr lang="en"/>
              <a:t>Enhanced User Engagement</a:t>
            </a:r>
            <a:endParaRPr/>
          </a:p>
          <a:p>
            <a:pPr indent="0" lvl="0" marL="0" rtl="0" algn="l">
              <a:spcBef>
                <a:spcPts val="1000"/>
              </a:spcBef>
              <a:spcAft>
                <a:spcPts val="0"/>
              </a:spcAft>
              <a:buClr>
                <a:srgbClr val="273D40"/>
              </a:buClr>
              <a:buSzPts val="600"/>
              <a:buFont typeface="Arial"/>
              <a:buNone/>
            </a:pPr>
            <a:r>
              <a:t/>
            </a:r>
            <a:endParaRPr/>
          </a:p>
          <a:p>
            <a:pPr indent="0" lvl="0" marL="0" rtl="0" algn="l">
              <a:spcBef>
                <a:spcPts val="1600"/>
              </a:spcBef>
              <a:spcAft>
                <a:spcPts val="1600"/>
              </a:spcAft>
              <a:buClr>
                <a:srgbClr val="273D40"/>
              </a:buClr>
              <a:buSzPts val="600"/>
              <a:buFont typeface="Arial"/>
              <a:buNone/>
            </a:pPr>
            <a:r>
              <a:t/>
            </a:r>
            <a:endParaRPr/>
          </a:p>
        </p:txBody>
      </p:sp>
      <p:sp>
        <p:nvSpPr>
          <p:cNvPr id="436" name="Google Shape;436;p34"/>
          <p:cNvSpPr/>
          <p:nvPr/>
        </p:nvSpPr>
        <p:spPr>
          <a:xfrm rot="-274592">
            <a:off x="5303171" y="3688585"/>
            <a:ext cx="799485" cy="228007"/>
          </a:xfrm>
          <a:prstGeom prst="rect">
            <a:avLst/>
          </a:prstGeom>
        </p:spPr>
        <p:txBody>
          <a:bodyPr>
            <a:prstTxWarp prst="textPlain"/>
          </a:bodyPr>
          <a:lstStyle/>
          <a:p>
            <a:pPr lvl="0" algn="ctr"/>
            <a:r>
              <a:rPr b="1" i="0">
                <a:ln>
                  <a:noFill/>
                </a:ln>
                <a:solidFill>
                  <a:schemeClr val="lt1"/>
                </a:solidFill>
                <a:latin typeface="Bellota Text"/>
              </a:rPr>
              <a:t>Crisis!</a:t>
            </a:r>
          </a:p>
        </p:txBody>
      </p:sp>
      <p:sp>
        <p:nvSpPr>
          <p:cNvPr id="437" name="Google Shape;437;p34"/>
          <p:cNvSpPr txBox="1"/>
          <p:nvPr/>
        </p:nvSpPr>
        <p:spPr>
          <a:xfrm>
            <a:off x="4909300" y="1854900"/>
            <a:ext cx="3909300" cy="27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DM Sans"/>
                <a:ea typeface="DM Sans"/>
                <a:cs typeface="DM Sans"/>
                <a:sym typeface="DM Sans"/>
              </a:rPr>
              <a:t>Backend </a:t>
            </a:r>
            <a:endParaRPr b="1" sz="1600">
              <a:solidFill>
                <a:schemeClr val="dk1"/>
              </a:solidFill>
              <a:latin typeface="DM Sans"/>
              <a:ea typeface="DM Sans"/>
              <a:cs typeface="DM Sans"/>
              <a:sym typeface="DM Sans"/>
            </a:endParaRPr>
          </a:p>
          <a:p>
            <a:pPr indent="-317500" lvl="0" marL="457200" rtl="0" algn="l">
              <a:spcBef>
                <a:spcPts val="1600"/>
              </a:spcBef>
              <a:spcAft>
                <a:spcPts val="0"/>
              </a:spcAft>
              <a:buClr>
                <a:schemeClr val="dk1"/>
              </a:buClr>
              <a:buSzPts val="1400"/>
              <a:buFont typeface="DM Sans"/>
              <a:buChar char="➔"/>
            </a:pPr>
            <a:r>
              <a:rPr lang="en">
                <a:solidFill>
                  <a:schemeClr val="dk1"/>
                </a:solidFill>
                <a:latin typeface="DM Sans"/>
                <a:ea typeface="DM Sans"/>
                <a:cs typeface="DM Sans"/>
                <a:sym typeface="DM Sans"/>
              </a:rPr>
              <a:t>Precise Asset Tracking</a:t>
            </a:r>
            <a:endParaRPr>
              <a:solidFill>
                <a:schemeClr val="dk1"/>
              </a:solidFill>
              <a:latin typeface="DM Sans"/>
              <a:ea typeface="DM Sans"/>
              <a:cs typeface="DM Sans"/>
              <a:sym typeface="DM Sans"/>
            </a:endParaRPr>
          </a:p>
          <a:p>
            <a:pPr indent="-317500" lvl="0" marL="457200" rtl="0" algn="l">
              <a:spcBef>
                <a:spcPts val="1000"/>
              </a:spcBef>
              <a:spcAft>
                <a:spcPts val="0"/>
              </a:spcAft>
              <a:buClr>
                <a:schemeClr val="dk1"/>
              </a:buClr>
              <a:buSzPts val="1400"/>
              <a:buFont typeface="DM Sans"/>
              <a:buChar char="➔"/>
            </a:pPr>
            <a:r>
              <a:rPr lang="en">
                <a:solidFill>
                  <a:schemeClr val="dk1"/>
                </a:solidFill>
                <a:latin typeface="DM Sans"/>
                <a:ea typeface="DM Sans"/>
                <a:cs typeface="DM Sans"/>
                <a:sym typeface="DM Sans"/>
              </a:rPr>
              <a:t>Effortless Inventory Management</a:t>
            </a:r>
            <a:endParaRPr>
              <a:solidFill>
                <a:schemeClr val="dk1"/>
              </a:solidFill>
              <a:latin typeface="DM Sans"/>
              <a:ea typeface="DM Sans"/>
              <a:cs typeface="DM Sans"/>
              <a:sym typeface="DM Sans"/>
            </a:endParaRPr>
          </a:p>
          <a:p>
            <a:pPr indent="-317500" lvl="0" marL="457200" rtl="0" algn="l">
              <a:spcBef>
                <a:spcPts val="1000"/>
              </a:spcBef>
              <a:spcAft>
                <a:spcPts val="0"/>
              </a:spcAft>
              <a:buClr>
                <a:schemeClr val="dk1"/>
              </a:buClr>
              <a:buSzPts val="1400"/>
              <a:buFont typeface="DM Sans"/>
              <a:buChar char="➔"/>
            </a:pPr>
            <a:r>
              <a:rPr lang="en">
                <a:solidFill>
                  <a:schemeClr val="dk1"/>
                </a:solidFill>
                <a:latin typeface="DM Sans"/>
                <a:ea typeface="DM Sans"/>
                <a:cs typeface="DM Sans"/>
                <a:sym typeface="DM Sans"/>
              </a:rPr>
              <a:t>Automated Payment Processing</a:t>
            </a:r>
            <a:endParaRPr>
              <a:solidFill>
                <a:schemeClr val="dk1"/>
              </a:solidFill>
              <a:latin typeface="DM Sans"/>
              <a:ea typeface="DM Sans"/>
              <a:cs typeface="DM Sans"/>
              <a:sym typeface="DM Sans"/>
            </a:endParaRPr>
          </a:p>
          <a:p>
            <a:pPr indent="-317500" lvl="0" marL="457200" rtl="0" algn="l">
              <a:spcBef>
                <a:spcPts val="1000"/>
              </a:spcBef>
              <a:spcAft>
                <a:spcPts val="1000"/>
              </a:spcAft>
              <a:buClr>
                <a:schemeClr val="dk1"/>
              </a:buClr>
              <a:buSzPts val="1400"/>
              <a:buFont typeface="DM Sans"/>
              <a:buChar char="➔"/>
            </a:pPr>
            <a:r>
              <a:rPr lang="en">
                <a:solidFill>
                  <a:schemeClr val="dk1"/>
                </a:solidFill>
                <a:latin typeface="DM Sans"/>
                <a:ea typeface="DM Sans"/>
                <a:cs typeface="DM Sans"/>
                <a:sym typeface="DM Sans"/>
              </a:rPr>
              <a:t>Top-Notch Security</a:t>
            </a:r>
            <a:endParaRPr>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Tools &amp; Technologies</a:t>
            </a:r>
            <a:endParaRPr/>
          </a:p>
        </p:txBody>
      </p:sp>
      <p:sp>
        <p:nvSpPr>
          <p:cNvPr id="443" name="Google Shape;443;p35"/>
          <p:cNvSpPr txBox="1"/>
          <p:nvPr>
            <p:ph idx="2" type="body"/>
          </p:nvPr>
        </p:nvSpPr>
        <p:spPr>
          <a:xfrm>
            <a:off x="4939500" y="495600"/>
            <a:ext cx="41043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Front-end: </a:t>
            </a:r>
            <a:endParaRPr b="1" sz="1600"/>
          </a:p>
          <a:p>
            <a:pPr indent="-317500" lvl="0" marL="457200" rtl="0" algn="l">
              <a:spcBef>
                <a:spcPts val="1600"/>
              </a:spcBef>
              <a:spcAft>
                <a:spcPts val="0"/>
              </a:spcAft>
              <a:buSzPts val="1400"/>
              <a:buChar char="●"/>
            </a:pPr>
            <a:r>
              <a:rPr lang="en"/>
              <a:t>HTML</a:t>
            </a:r>
            <a:endParaRPr/>
          </a:p>
          <a:p>
            <a:pPr indent="-317500" lvl="0" marL="457200" rtl="0" algn="l">
              <a:spcBef>
                <a:spcPts val="0"/>
              </a:spcBef>
              <a:spcAft>
                <a:spcPts val="0"/>
              </a:spcAft>
              <a:buSzPts val="1400"/>
              <a:buChar char="●"/>
            </a:pPr>
            <a:r>
              <a:rPr lang="en"/>
              <a:t>CSS</a:t>
            </a:r>
            <a:endParaRPr/>
          </a:p>
          <a:p>
            <a:pPr indent="-317500" lvl="0" marL="457200" rtl="0" algn="l">
              <a:spcBef>
                <a:spcPts val="0"/>
              </a:spcBef>
              <a:spcAft>
                <a:spcPts val="0"/>
              </a:spcAft>
              <a:buSzPts val="1400"/>
              <a:buChar char="●"/>
            </a:pPr>
            <a:r>
              <a:rPr lang="en"/>
              <a:t>JavaScript: </a:t>
            </a:r>
            <a:endParaRPr/>
          </a:p>
          <a:p>
            <a:pPr indent="-317500" lvl="0" marL="457200" rtl="0" algn="l">
              <a:spcBef>
                <a:spcPts val="0"/>
              </a:spcBef>
              <a:spcAft>
                <a:spcPts val="0"/>
              </a:spcAft>
              <a:buSzPts val="1400"/>
              <a:buChar char="●"/>
            </a:pPr>
            <a:r>
              <a:rPr lang="en"/>
              <a:t>Bootstrap</a:t>
            </a:r>
            <a:endParaRPr/>
          </a:p>
          <a:p>
            <a:pPr indent="-317500" lvl="0" marL="457200" rtl="0" algn="l">
              <a:spcBef>
                <a:spcPts val="0"/>
              </a:spcBef>
              <a:spcAft>
                <a:spcPts val="0"/>
              </a:spcAft>
              <a:buSzPts val="1400"/>
              <a:buChar char="●"/>
            </a:pPr>
            <a:r>
              <a:rPr lang="en"/>
              <a:t>JSON Annotations</a:t>
            </a:r>
            <a:endParaRPr/>
          </a:p>
          <a:p>
            <a:pPr indent="0" lvl="0" marL="0" rtl="0" algn="l">
              <a:spcBef>
                <a:spcPts val="0"/>
              </a:spcBef>
              <a:spcAft>
                <a:spcPts val="0"/>
              </a:spcAft>
              <a:buNone/>
            </a:pPr>
            <a:r>
              <a:t/>
            </a:r>
            <a:endParaRPr/>
          </a:p>
          <a:p>
            <a:pPr indent="0" lvl="0" marL="0" rtl="0" algn="l">
              <a:spcBef>
                <a:spcPts val="1600"/>
              </a:spcBef>
              <a:spcAft>
                <a:spcPts val="0"/>
              </a:spcAft>
              <a:buNone/>
            </a:pPr>
            <a:r>
              <a:rPr b="1" lang="en" sz="1600"/>
              <a:t>Back-end: </a:t>
            </a:r>
            <a:endParaRPr b="1" sz="1600"/>
          </a:p>
          <a:p>
            <a:pPr indent="-317500" lvl="0" marL="457200" rtl="0" algn="l">
              <a:spcBef>
                <a:spcPts val="1600"/>
              </a:spcBef>
              <a:spcAft>
                <a:spcPts val="0"/>
              </a:spcAft>
              <a:buSzPts val="1400"/>
              <a:buChar char="●"/>
            </a:pPr>
            <a:r>
              <a:rPr lang="en"/>
              <a:t>MVC Framework - Layered Architecture </a:t>
            </a:r>
            <a:endParaRPr/>
          </a:p>
          <a:p>
            <a:pPr indent="-317500" lvl="0" marL="457200" rtl="0" algn="l">
              <a:spcBef>
                <a:spcPts val="0"/>
              </a:spcBef>
              <a:spcAft>
                <a:spcPts val="0"/>
              </a:spcAft>
              <a:buSzPts val="1400"/>
              <a:buChar char="●"/>
            </a:pPr>
            <a:r>
              <a:rPr lang="en"/>
              <a:t>RDBMS Server - MySQL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6"/>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Home Page</a:t>
            </a:r>
            <a:endParaRPr/>
          </a:p>
        </p:txBody>
      </p:sp>
      <p:pic>
        <p:nvPicPr>
          <p:cNvPr id="449" name="Google Shape;449;p36"/>
          <p:cNvPicPr preferRelativeResize="0"/>
          <p:nvPr/>
        </p:nvPicPr>
        <p:blipFill>
          <a:blip r:embed="rId3">
            <a:alphaModFix/>
          </a:blip>
          <a:stretch>
            <a:fillRect/>
          </a:stretch>
        </p:blipFill>
        <p:spPr>
          <a:xfrm>
            <a:off x="437800" y="1017725"/>
            <a:ext cx="3633749" cy="1855376"/>
          </a:xfrm>
          <a:prstGeom prst="rect">
            <a:avLst/>
          </a:prstGeom>
          <a:noFill/>
          <a:ln>
            <a:noFill/>
          </a:ln>
        </p:spPr>
      </p:pic>
      <p:sp>
        <p:nvSpPr>
          <p:cNvPr id="450" name="Google Shape;450;p36"/>
          <p:cNvSpPr txBox="1"/>
          <p:nvPr/>
        </p:nvSpPr>
        <p:spPr>
          <a:xfrm>
            <a:off x="4216425" y="1329775"/>
            <a:ext cx="46932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homepage serves as the initial introduction to the application. On the frontend, it showcases key features and offers navigation buttons like 'Sign Up,' 'Log In,' and 'Rent Now.' </a:t>
            </a:r>
            <a:endParaRPr>
              <a:solidFill>
                <a:schemeClr val="dk1"/>
              </a:solidFill>
              <a:latin typeface="DM Sans"/>
              <a:ea typeface="DM Sans"/>
              <a:cs typeface="DM Sans"/>
              <a:sym typeface="DM Sans"/>
            </a:endParaRPr>
          </a:p>
        </p:txBody>
      </p:sp>
      <p:sp>
        <p:nvSpPr>
          <p:cNvPr id="451" name="Google Shape;451;p36"/>
          <p:cNvSpPr txBox="1"/>
          <p:nvPr/>
        </p:nvSpPr>
        <p:spPr>
          <a:xfrm>
            <a:off x="450400" y="3364800"/>
            <a:ext cx="3837300" cy="7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On the backend, users register or log in, and their details are securely stored in the database.</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pic>
        <p:nvPicPr>
          <p:cNvPr id="452" name="Google Shape;452;p36"/>
          <p:cNvPicPr preferRelativeResize="0"/>
          <p:nvPr/>
        </p:nvPicPr>
        <p:blipFill>
          <a:blip r:embed="rId4">
            <a:alphaModFix/>
          </a:blip>
          <a:stretch>
            <a:fillRect/>
          </a:stretch>
        </p:blipFill>
        <p:spPr>
          <a:xfrm>
            <a:off x="4775488" y="2764875"/>
            <a:ext cx="3575075" cy="1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720000" y="64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 Sign up Page</a:t>
            </a:r>
            <a:endParaRPr/>
          </a:p>
          <a:p>
            <a:pPr indent="0" lvl="0" marL="0" rtl="0" algn="ctr">
              <a:spcBef>
                <a:spcPts val="0"/>
              </a:spcBef>
              <a:spcAft>
                <a:spcPts val="0"/>
              </a:spcAft>
              <a:buNone/>
            </a:pPr>
            <a:r>
              <a:t/>
            </a:r>
            <a:endParaRPr>
              <a:solidFill>
                <a:srgbClr val="DB0011"/>
              </a:solidFill>
            </a:endParaRPr>
          </a:p>
        </p:txBody>
      </p:sp>
      <p:pic>
        <p:nvPicPr>
          <p:cNvPr id="458" name="Google Shape;458;p37"/>
          <p:cNvPicPr preferRelativeResize="0"/>
          <p:nvPr/>
        </p:nvPicPr>
        <p:blipFill>
          <a:blip r:embed="rId3">
            <a:alphaModFix/>
          </a:blip>
          <a:stretch>
            <a:fillRect/>
          </a:stretch>
        </p:blipFill>
        <p:spPr>
          <a:xfrm>
            <a:off x="852175" y="1885938"/>
            <a:ext cx="3707251" cy="2323050"/>
          </a:xfrm>
          <a:prstGeom prst="rect">
            <a:avLst/>
          </a:prstGeom>
          <a:noFill/>
          <a:ln>
            <a:noFill/>
          </a:ln>
        </p:spPr>
      </p:pic>
      <p:pic>
        <p:nvPicPr>
          <p:cNvPr id="459" name="Google Shape;459;p37"/>
          <p:cNvPicPr preferRelativeResize="0"/>
          <p:nvPr/>
        </p:nvPicPr>
        <p:blipFill>
          <a:blip r:embed="rId4">
            <a:alphaModFix/>
          </a:blip>
          <a:stretch>
            <a:fillRect/>
          </a:stretch>
        </p:blipFill>
        <p:spPr>
          <a:xfrm>
            <a:off x="4851850" y="1900700"/>
            <a:ext cx="3625874" cy="2323050"/>
          </a:xfrm>
          <a:prstGeom prst="rect">
            <a:avLst/>
          </a:prstGeom>
          <a:noFill/>
          <a:ln>
            <a:noFill/>
          </a:ln>
        </p:spPr>
      </p:pic>
      <p:sp>
        <p:nvSpPr>
          <p:cNvPr id="460" name="Google Shape;460;p37"/>
          <p:cNvSpPr txBox="1"/>
          <p:nvPr/>
        </p:nvSpPr>
        <p:spPr>
          <a:xfrm>
            <a:off x="1156975" y="964875"/>
            <a:ext cx="6833100" cy="12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The signup page requires new users to fill in various fields. Upon completion, the system generates a unique asset ID for each user, enabling them to use the application.</a:t>
            </a: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risis Management Plan Project Proposal by Slidesgo">
  <a:themeElements>
    <a:clrScheme name="Simple Light">
      <a:dk1>
        <a:srgbClr val="FFFFFF"/>
      </a:dk1>
      <a:lt1>
        <a:srgbClr val="090B0F"/>
      </a:lt1>
      <a:dk2>
        <a:srgbClr val="5969FC"/>
      </a:dk2>
      <a:lt2>
        <a:srgbClr val="DB0011"/>
      </a:lt2>
      <a:accent1>
        <a:srgbClr val="21212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