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ink/ink1.xml" ContentType="application/inkml+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73" r:id="rId12"/>
    <p:sldId id="265" r:id="rId13"/>
    <p:sldId id="274" r:id="rId14"/>
    <p:sldId id="275" r:id="rId15"/>
    <p:sldId id="266" r:id="rId16"/>
    <p:sldId id="267" r:id="rId17"/>
    <p:sldId id="268" r:id="rId18"/>
    <p:sldId id="269" r:id="rId19"/>
    <p:sldId id="270" r:id="rId20"/>
    <p:sldId id="271"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2" d="100"/>
          <a:sy n="72" d="100"/>
        </p:scale>
        <p:origin x="660"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ink/ink1.xml><?xml version="1.0" encoding="utf-8"?>
<ink xmlns="http://www.w3.org/2003/InkML">
  <definitions>
    <brush xml:id="br0">
      <brushProperty name="width" value="0.05" units="cm"/>
      <brushProperty name="ignorePressure" value="1"/>
      <brushProperty name="height" value="0.05" units="cm"/>
    </brush>
    <context xml:id="ctx0">
      <inkSource xml:id="inkSrc0">
        <traceFormat>
          <channel name="X" min="-2.14748E9" max="2.14748E9" units="cm" defaultValue="0" type="integer"/>
          <channel name="Y" min="-2.14748E9" max="2.14748E9" units="cm" defaultValue="0" type="integer"/>
        </traceFormat>
        <channelProperties>
          <channelProperty channel="X" name="resolution" value="1000.0" units="1/cm"/>
          <channelProperty channel="Y" name="resolution" value="1000.0" units="1/cm"/>
        </channelProperties>
      </inkSource>
    </context>
  </definitions>
  <trace timeOffset="0.0" brushRef="#br0" contextRef="#ctx0"> 1 0</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8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C147F0B7-A38B-4693-9707-F572E2310456}" type="datetimeFigureOut">
              <a:rPr lang="en-US" smtClean="0"/>
              <a:t>4/25/2021</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3"/>
          <p:cNvSpPr>
            <a:spLocks noGrp="1"/>
          </p:cNvSpPr>
          <p:nvPr>
            <p:ph type="dt" sz="half" idx="10"/>
          </p:nvPr>
        </p:nvSpPr>
        <p:spPr/>
        <p:txBody>
          <a:bodyPr/>
          <a:p>
            <a:fld id="{C147F0B7-A38B-4693-9707-F572E2310456}" type="datetimeFigureOut">
              <a:rPr lang="en-US" smtClean="0"/>
              <a:t>4/25/2021</a:t>
            </a:fld>
            <a:endParaRPr lang="en-US"/>
          </a:p>
        </p:txBody>
      </p:sp>
      <p:sp>
        <p:nvSpPr>
          <p:cNvPr id="1048659" name="Footer Placeholder 4"/>
          <p:cNvSpPr>
            <a:spLocks noGrp="1"/>
          </p:cNvSpPr>
          <p:nvPr>
            <p:ph type="ftr" sz="quarter" idx="11"/>
          </p:nvPr>
        </p:nvSpPr>
        <p:spPr/>
        <p:txBody>
          <a:bodyPr/>
          <a:p>
            <a:endParaRPr lang="en-US"/>
          </a:p>
        </p:txBody>
      </p:sp>
      <p:sp>
        <p:nvSpPr>
          <p:cNvPr id="1048660" name="Slide Number Placeholder 5"/>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45"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46"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C147F0B7-A38B-4693-9707-F572E2310456}" type="datetimeFigureOut">
              <a:rPr lang="en-US" smtClean="0"/>
              <a:t>4/25/2021</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C147F0B7-A38B-4693-9707-F572E2310456}" type="datetimeFigureOut">
              <a:rPr lang="en-US" smtClean="0"/>
              <a:t>4/25/2021</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61"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62"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C147F0B7-A38B-4693-9707-F572E2310456}" type="datetimeFigureOut">
              <a:rPr lang="en-US" smtClean="0"/>
              <a:t>4/25/2021</a:t>
            </a:fld>
            <a:endParaRPr lang="en-US"/>
          </a:p>
        </p:txBody>
      </p:sp>
      <p:sp>
        <p:nvSpPr>
          <p:cNvPr id="1048664" name="Footer Placeholder 4"/>
          <p:cNvSpPr>
            <a:spLocks noGrp="1"/>
          </p:cNvSpPr>
          <p:nvPr>
            <p:ph type="ftr" sz="quarter" idx="11"/>
          </p:nvPr>
        </p:nvSpPr>
        <p:spPr/>
        <p:txBody>
          <a:bodyPr/>
          <a:p>
            <a:endParaRPr lang="en-US"/>
          </a:p>
        </p:txBody>
      </p:sp>
      <p:sp>
        <p:nvSpPr>
          <p:cNvPr id="1048665" name="Slide Number Placeholder 5"/>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p>
        </p:txBody>
      </p:sp>
      <p:sp>
        <p:nvSpPr>
          <p:cNvPr id="1048667"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4"/>
          <p:cNvSpPr>
            <a:spLocks noGrp="1"/>
          </p:cNvSpPr>
          <p:nvPr>
            <p:ph type="dt" sz="half" idx="10"/>
          </p:nvPr>
        </p:nvSpPr>
        <p:spPr/>
        <p:txBody>
          <a:bodyPr/>
          <a:p>
            <a:fld id="{C147F0B7-A38B-4693-9707-F572E2310456}" type="datetimeFigureOut">
              <a:rPr lang="en-US" smtClean="0"/>
              <a:t>4/25/2021</a:t>
            </a:fld>
            <a:endParaRPr lang="en-US"/>
          </a:p>
        </p:txBody>
      </p:sp>
      <p:sp>
        <p:nvSpPr>
          <p:cNvPr id="1048670" name="Footer Placeholder 5"/>
          <p:cNvSpPr>
            <a:spLocks noGrp="1"/>
          </p:cNvSpPr>
          <p:nvPr>
            <p:ph type="ftr" sz="quarter" idx="11"/>
          </p:nvPr>
        </p:nvSpPr>
        <p:spPr/>
        <p:txBody>
          <a:bodyPr/>
          <a:p>
            <a:endParaRPr lang="en-US"/>
          </a:p>
        </p:txBody>
      </p:sp>
      <p:sp>
        <p:nvSpPr>
          <p:cNvPr id="1048671" name="Slide Number Placeholder 6"/>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72" name="Title 1"/>
          <p:cNvSpPr>
            <a:spLocks noGrp="1"/>
          </p:cNvSpPr>
          <p:nvPr>
            <p:ph type="title"/>
          </p:nvPr>
        </p:nvSpPr>
        <p:spPr>
          <a:xfrm>
            <a:off x="839788" y="365125"/>
            <a:ext cx="10515600" cy="1325563"/>
          </a:xfrm>
        </p:spPr>
        <p:txBody>
          <a:bodyPr/>
          <a:p>
            <a:r>
              <a:rPr lang="en-US"/>
              <a:t>Click to edit Master title style</a:t>
            </a:r>
          </a:p>
        </p:txBody>
      </p:sp>
      <p:sp>
        <p:nvSpPr>
          <p:cNvPr id="1048673"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Date Placeholder 6"/>
          <p:cNvSpPr>
            <a:spLocks noGrp="1"/>
          </p:cNvSpPr>
          <p:nvPr>
            <p:ph type="dt" sz="half" idx="10"/>
          </p:nvPr>
        </p:nvSpPr>
        <p:spPr/>
        <p:txBody>
          <a:bodyPr/>
          <a:p>
            <a:fld id="{C147F0B7-A38B-4693-9707-F572E2310456}" type="datetimeFigureOut">
              <a:rPr lang="en-US" smtClean="0"/>
              <a:t>4/25/2021</a:t>
            </a:fld>
            <a:endParaRPr lang="en-US"/>
          </a:p>
        </p:txBody>
      </p:sp>
      <p:sp>
        <p:nvSpPr>
          <p:cNvPr id="1048678" name="Footer Placeholder 7"/>
          <p:cNvSpPr>
            <a:spLocks noGrp="1"/>
          </p:cNvSpPr>
          <p:nvPr>
            <p:ph type="ftr" sz="quarter" idx="11"/>
          </p:nvPr>
        </p:nvSpPr>
        <p:spPr/>
        <p:txBody>
          <a:bodyPr/>
          <a:p>
            <a:endParaRPr lang="en-US"/>
          </a:p>
        </p:txBody>
      </p:sp>
      <p:sp>
        <p:nvSpPr>
          <p:cNvPr id="1048679" name="Slide Number Placeholder 8"/>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41" name="Title 1"/>
          <p:cNvSpPr>
            <a:spLocks noGrp="1"/>
          </p:cNvSpPr>
          <p:nvPr>
            <p:ph type="title"/>
          </p:nvPr>
        </p:nvSpPr>
        <p:spPr/>
        <p:txBody>
          <a:bodyPr/>
          <a:p>
            <a:r>
              <a:rPr lang="en-US"/>
              <a:t>Click to edit Master title style</a:t>
            </a:r>
          </a:p>
        </p:txBody>
      </p:sp>
      <p:sp>
        <p:nvSpPr>
          <p:cNvPr id="1048642" name="Date Placeholder 2"/>
          <p:cNvSpPr>
            <a:spLocks noGrp="1"/>
          </p:cNvSpPr>
          <p:nvPr>
            <p:ph type="dt" sz="half" idx="10"/>
          </p:nvPr>
        </p:nvSpPr>
        <p:spPr/>
        <p:txBody>
          <a:bodyPr/>
          <a:p>
            <a:fld id="{C147F0B7-A38B-4693-9707-F572E2310456}" type="datetimeFigureOut">
              <a:rPr lang="en-US" smtClean="0"/>
              <a:t>4/25/2021</a:t>
            </a:fld>
            <a:endParaRPr lang="en-US"/>
          </a:p>
        </p:txBody>
      </p:sp>
      <p:sp>
        <p:nvSpPr>
          <p:cNvPr id="1048643" name="Footer Placeholder 3"/>
          <p:cNvSpPr>
            <a:spLocks noGrp="1"/>
          </p:cNvSpPr>
          <p:nvPr>
            <p:ph type="ftr" sz="quarter" idx="11"/>
          </p:nvPr>
        </p:nvSpPr>
        <p:spPr/>
        <p:txBody>
          <a:bodyPr/>
          <a:p>
            <a:endParaRPr lang="en-US"/>
          </a:p>
        </p:txBody>
      </p:sp>
      <p:sp>
        <p:nvSpPr>
          <p:cNvPr id="1048644" name="Slide Number Placeholder 4"/>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4" name=""/>
        <p:cNvGrpSpPr/>
        <p:nvPr/>
      </p:nvGrpSpPr>
      <p:grpSpPr>
        <a:xfrm>
          <a:off x="0" y="0"/>
          <a:ext cx="0" cy="0"/>
          <a:chOff x="0" y="0"/>
          <a:chExt cx="0" cy="0"/>
        </a:xfrm>
      </p:grpSpPr>
      <p:sp>
        <p:nvSpPr>
          <p:cNvPr id="1048680" name="Date Placeholder 1"/>
          <p:cNvSpPr>
            <a:spLocks noGrp="1"/>
          </p:cNvSpPr>
          <p:nvPr>
            <p:ph type="dt" sz="half" idx="10"/>
          </p:nvPr>
        </p:nvSpPr>
        <p:spPr/>
        <p:txBody>
          <a:bodyPr/>
          <a:p>
            <a:fld id="{C147F0B7-A38B-4693-9707-F572E2310456}" type="datetimeFigureOut">
              <a:rPr lang="en-US" smtClean="0"/>
              <a:t>4/25/2021</a:t>
            </a:fld>
            <a:endParaRPr lang="en-US"/>
          </a:p>
        </p:txBody>
      </p:sp>
      <p:sp>
        <p:nvSpPr>
          <p:cNvPr id="1048681" name="Footer Placeholder 2"/>
          <p:cNvSpPr>
            <a:spLocks noGrp="1"/>
          </p:cNvSpPr>
          <p:nvPr>
            <p:ph type="ftr" sz="quarter" idx="11"/>
          </p:nvPr>
        </p:nvSpPr>
        <p:spPr/>
        <p:txBody>
          <a:bodyPr/>
          <a:p>
            <a:endParaRPr lang="en-US"/>
          </a:p>
        </p:txBody>
      </p:sp>
      <p:sp>
        <p:nvSpPr>
          <p:cNvPr id="1048682" name="Slide Number Placeholder 3"/>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5" name=""/>
        <p:cNvGrpSpPr/>
        <p:nvPr/>
      </p:nvGrpSpPr>
      <p:grpSpPr>
        <a:xfrm>
          <a:off x="0" y="0"/>
          <a:ext cx="0" cy="0"/>
          <a:chOff x="0" y="0"/>
          <a:chExt cx="0" cy="0"/>
        </a:xfrm>
      </p:grpSpPr>
      <p:sp>
        <p:nvSpPr>
          <p:cNvPr id="104868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8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6" name="Date Placeholder 4"/>
          <p:cNvSpPr>
            <a:spLocks noGrp="1"/>
          </p:cNvSpPr>
          <p:nvPr>
            <p:ph type="dt" sz="half" idx="10"/>
          </p:nvPr>
        </p:nvSpPr>
        <p:spPr/>
        <p:txBody>
          <a:bodyPr/>
          <a:p>
            <a:fld id="{C147F0B7-A38B-4693-9707-F572E2310456}" type="datetimeFigureOut">
              <a:rPr lang="en-US" smtClean="0"/>
              <a:t>4/25/2021</a:t>
            </a:fld>
            <a:endParaRPr lang="en-US"/>
          </a:p>
        </p:txBody>
      </p:sp>
      <p:sp>
        <p:nvSpPr>
          <p:cNvPr id="1048687" name="Footer Placeholder 5"/>
          <p:cNvSpPr>
            <a:spLocks noGrp="1"/>
          </p:cNvSpPr>
          <p:nvPr>
            <p:ph type="ftr" sz="quarter" idx="11"/>
          </p:nvPr>
        </p:nvSpPr>
        <p:spPr/>
        <p:txBody>
          <a:bodyPr/>
          <a:p>
            <a:endParaRPr lang="en-US"/>
          </a:p>
        </p:txBody>
      </p:sp>
      <p:sp>
        <p:nvSpPr>
          <p:cNvPr id="1048688" name="Slide Number Placeholder 6"/>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5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51"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5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3" name="Date Placeholder 4"/>
          <p:cNvSpPr>
            <a:spLocks noGrp="1"/>
          </p:cNvSpPr>
          <p:nvPr>
            <p:ph type="dt" sz="half" idx="10"/>
          </p:nvPr>
        </p:nvSpPr>
        <p:spPr/>
        <p:txBody>
          <a:bodyPr/>
          <a:p>
            <a:fld id="{C147F0B7-A38B-4693-9707-F572E2310456}" type="datetimeFigureOut">
              <a:rPr lang="en-US" smtClean="0"/>
              <a:t>4/25/2021</a:t>
            </a:fld>
            <a:endParaRPr lang="en-US"/>
          </a:p>
        </p:txBody>
      </p:sp>
      <p:sp>
        <p:nvSpPr>
          <p:cNvPr id="1048654" name="Footer Placeholder 5"/>
          <p:cNvSpPr>
            <a:spLocks noGrp="1"/>
          </p:cNvSpPr>
          <p:nvPr>
            <p:ph type="ftr" sz="quarter" idx="11"/>
          </p:nvPr>
        </p:nvSpPr>
        <p:spPr/>
        <p:txBody>
          <a:bodyPr/>
          <a:p>
            <a:endParaRPr lang="en-US"/>
          </a:p>
        </p:txBody>
      </p:sp>
      <p:sp>
        <p:nvSpPr>
          <p:cNvPr id="1048655" name="Slide Number Placeholder 6"/>
          <p:cNvSpPr>
            <a:spLocks noGrp="1"/>
          </p:cNvSpPr>
          <p:nvPr>
            <p:ph type="sldNum" sz="quarter" idx="12"/>
          </p:nvPr>
        </p:nvSpPr>
        <p:spPr/>
        <p:txBody>
          <a:bodyPr/>
          <a:p>
            <a:fld id="{AC38E252-F6ED-4E3E-94B1-B4AD7DD985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147F0B7-A38B-4693-9707-F572E2310456}" type="datetimeFigureOut">
              <a:rPr lang="en-US" smtClean="0"/>
              <a:t>4/25/2021</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C38E252-F6ED-4E3E-94B1-B4AD7DD9855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p>
            <a:pPr indent="-1143000" marL="1143000">
              <a:buFont typeface="+mj-lt"/>
              <a:buAutoNum type="arabicPeriod"/>
            </a:pPr>
            <a:r>
              <a:rPr dirty="0" lang="en-US"/>
              <a:t>Introduction to Microprocessor</a:t>
            </a:r>
          </a:p>
        </p:txBody>
      </p:sp>
      <p:sp>
        <p:nvSpPr>
          <p:cNvPr id="1048587" name="Subtitle 2"/>
          <p:cNvSpPr>
            <a:spLocks noGrp="1"/>
          </p:cNvSpPr>
          <p:nvPr>
            <p:ph type="subTitle" idx="1"/>
          </p:nvPr>
        </p:nvSpPr>
        <p:spPr>
          <a:xfrm>
            <a:off x="6355080" y="4137660"/>
            <a:ext cx="4312920" cy="1120140"/>
          </a:xfrm>
        </p:spPr>
        <p:txBody>
          <a:bodyPr/>
          <a:p>
            <a:r>
              <a:rPr dirty="0" lang="en-US"/>
              <a:t>By Shankar Bhandari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6" name=""/>
          <p:cNvSpPr>
            <a:spLocks noGrp="1"/>
          </p:cNvSpPr>
          <p:nvPr>
            <p:ph idx="1"/>
          </p:nvPr>
        </p:nvSpPr>
        <p:spPr>
          <a:xfrm>
            <a:off x="838200" y="429658"/>
            <a:ext cx="10515600" cy="5747305"/>
          </a:xfrm>
        </p:spPr>
        <p:txBody>
          <a:bodyPr>
            <a:normAutofit/>
          </a:bodyPr>
          <a:p>
            <a:r>
              <a:rPr b="1" sz="2900" lang="en-US"/>
              <a:t>A</a:t>
            </a:r>
            <a:r>
              <a:rPr b="1" sz="2900" lang="en-US"/>
              <a:t>d</a:t>
            </a:r>
            <a:r>
              <a:rPr b="1" sz="2900" lang="en-US"/>
              <a:t>d</a:t>
            </a:r>
            <a:r>
              <a:rPr b="1" sz="2900" lang="en-US"/>
              <a:t>r</a:t>
            </a:r>
            <a:r>
              <a:rPr b="1" sz="2900" lang="en-US"/>
              <a:t>e</a:t>
            </a:r>
            <a:r>
              <a:rPr b="1" sz="2900" lang="en-US"/>
              <a:t>s</a:t>
            </a:r>
            <a:r>
              <a:rPr b="1" sz="2900" lang="en-US"/>
              <a:t>s</a:t>
            </a:r>
            <a:r>
              <a:rPr b="1" sz="2900" lang="en-US"/>
              <a:t> </a:t>
            </a:r>
            <a:r>
              <a:rPr b="1" sz="2900" lang="en-US"/>
              <a:t>B</a:t>
            </a:r>
            <a:r>
              <a:rPr b="1" sz="2900" lang="en-US"/>
              <a:t>u</a:t>
            </a:r>
            <a:r>
              <a:rPr b="1" sz="2900" lang="en-US"/>
              <a:t>s</a:t>
            </a:r>
            <a:endParaRPr b="1" sz="2900" lang="en-US"/>
          </a:p>
          <a:p>
            <a:r>
              <a:rPr lang="en-US"/>
              <a:t>T</a:t>
            </a:r>
            <a:r>
              <a:rPr lang="en-US"/>
              <a:t>h</a:t>
            </a:r>
            <a:r>
              <a:rPr lang="en-US"/>
              <a:t>e</a:t>
            </a:r>
            <a:r>
              <a:rPr lang="en-US"/>
              <a:t> </a:t>
            </a:r>
            <a:r>
              <a:rPr lang="en-US"/>
              <a:t>a</a:t>
            </a:r>
            <a:r>
              <a:rPr lang="en-US"/>
              <a:t>d</a:t>
            </a:r>
            <a:r>
              <a:rPr lang="en-US"/>
              <a:t>d</a:t>
            </a:r>
            <a:r>
              <a:rPr lang="en-US"/>
              <a:t>r</a:t>
            </a:r>
            <a:r>
              <a:rPr lang="en-US"/>
              <a:t>e</a:t>
            </a:r>
            <a:r>
              <a:rPr lang="en-US"/>
              <a:t>s</a:t>
            </a:r>
            <a:r>
              <a:rPr lang="en-US"/>
              <a:t>s</a:t>
            </a:r>
            <a:r>
              <a:rPr lang="en-US"/>
              <a:t> </a:t>
            </a:r>
            <a:r>
              <a:rPr lang="en-US"/>
              <a:t>b</a:t>
            </a:r>
            <a:r>
              <a:rPr lang="en-US"/>
              <a:t>u</a:t>
            </a:r>
            <a:r>
              <a:rPr lang="en-US"/>
              <a:t>s</a:t>
            </a:r>
            <a:r>
              <a:rPr lang="en-US"/>
              <a:t> </a:t>
            </a:r>
            <a:r>
              <a:rPr lang="en-US"/>
              <a:t>i</a:t>
            </a:r>
            <a:r>
              <a:rPr lang="en-US"/>
              <a:t>s</a:t>
            </a:r>
            <a:r>
              <a:rPr lang="en-US"/>
              <a:t> </a:t>
            </a:r>
            <a:r>
              <a:rPr lang="en-US"/>
              <a:t>u</a:t>
            </a:r>
            <a:r>
              <a:rPr lang="en-US"/>
              <a:t>n</a:t>
            </a:r>
            <a:r>
              <a:rPr lang="en-US"/>
              <a:t>i</a:t>
            </a:r>
            <a:r>
              <a:rPr lang="en-US"/>
              <a:t>d</a:t>
            </a:r>
            <a:r>
              <a:rPr lang="en-US"/>
              <a:t>i</a:t>
            </a:r>
            <a:r>
              <a:rPr lang="en-US"/>
              <a:t>r</a:t>
            </a:r>
            <a:r>
              <a:rPr lang="en-US"/>
              <a:t>e</a:t>
            </a:r>
            <a:r>
              <a:rPr lang="en-US"/>
              <a:t>s</a:t>
            </a:r>
            <a:r>
              <a:rPr lang="en-US"/>
              <a:t>t</a:t>
            </a:r>
            <a:r>
              <a:rPr lang="en-US"/>
              <a:t>i</a:t>
            </a:r>
            <a:r>
              <a:rPr lang="en-US"/>
              <a:t>o</a:t>
            </a:r>
            <a:r>
              <a:rPr lang="en-US"/>
              <a:t>n</a:t>
            </a:r>
            <a:r>
              <a:rPr lang="en-US"/>
              <a:t>a</a:t>
            </a:r>
            <a:r>
              <a:rPr lang="en-US"/>
              <a:t>l</a:t>
            </a:r>
            <a:r>
              <a:rPr lang="en-US"/>
              <a:t> </a:t>
            </a:r>
            <a:r>
              <a:rPr lang="en-US"/>
              <a:t>l</a:t>
            </a:r>
            <a:r>
              <a:rPr lang="en-US"/>
              <a:t>i</a:t>
            </a:r>
            <a:r>
              <a:rPr lang="en-US"/>
              <a:t>n</a:t>
            </a:r>
            <a:r>
              <a:rPr lang="en-US"/>
              <a:t>e</a:t>
            </a:r>
            <a:r>
              <a:rPr lang="en-US"/>
              <a:t>/</a:t>
            </a:r>
            <a:r>
              <a:rPr lang="en-US"/>
              <a:t>w</a:t>
            </a:r>
            <a:r>
              <a:rPr lang="en-US"/>
              <a:t>i</a:t>
            </a:r>
            <a:r>
              <a:rPr lang="en-US"/>
              <a:t>r</a:t>
            </a:r>
            <a:r>
              <a:rPr lang="en-US"/>
              <a:t>e</a:t>
            </a:r>
            <a:r>
              <a:rPr lang="en-US"/>
              <a:t> </a:t>
            </a:r>
            <a:r>
              <a:rPr lang="en-US"/>
              <a:t>t</a:t>
            </a:r>
            <a:r>
              <a:rPr lang="en-US"/>
              <a:t>h</a:t>
            </a:r>
            <a:r>
              <a:rPr lang="en-US"/>
              <a:t>a</a:t>
            </a:r>
            <a:r>
              <a:rPr lang="en-US"/>
              <a:t>t</a:t>
            </a:r>
            <a:r>
              <a:rPr lang="en-US"/>
              <a:t> </a:t>
            </a:r>
            <a:r>
              <a:rPr lang="en-US"/>
              <a:t>i</a:t>
            </a:r>
            <a:r>
              <a:rPr lang="en-US"/>
              <a:t>s</a:t>
            </a:r>
            <a:r>
              <a:rPr lang="en-US"/>
              <a:t> </a:t>
            </a:r>
            <a:r>
              <a:rPr lang="en-US"/>
              <a:t>u</a:t>
            </a:r>
            <a:r>
              <a:rPr lang="en-US"/>
              <a:t>s</a:t>
            </a:r>
            <a:r>
              <a:rPr lang="en-US"/>
              <a:t>e</a:t>
            </a:r>
            <a:r>
              <a:rPr lang="en-US"/>
              <a:t>d</a:t>
            </a:r>
            <a:r>
              <a:rPr lang="en-US"/>
              <a:t> </a:t>
            </a:r>
            <a:r>
              <a:rPr lang="en-US"/>
              <a:t>t</a:t>
            </a:r>
            <a:r>
              <a:rPr lang="en-US"/>
              <a:t>o</a:t>
            </a:r>
            <a:r>
              <a:rPr lang="en-US"/>
              <a:t> </a:t>
            </a:r>
            <a:r>
              <a:rPr lang="en-US"/>
              <a:t>i</a:t>
            </a:r>
            <a:r>
              <a:rPr lang="en-US"/>
              <a:t>d</a:t>
            </a:r>
            <a:r>
              <a:rPr lang="en-US"/>
              <a:t>e</a:t>
            </a:r>
            <a:r>
              <a:rPr lang="en-US"/>
              <a:t>n</a:t>
            </a:r>
            <a:r>
              <a:rPr lang="en-US"/>
              <a:t>t</a:t>
            </a:r>
            <a:r>
              <a:rPr lang="en-US"/>
              <a:t>i</a:t>
            </a:r>
            <a:r>
              <a:rPr lang="en-US"/>
              <a:t>f</a:t>
            </a:r>
            <a:r>
              <a:rPr lang="en-US"/>
              <a:t>y</a:t>
            </a:r>
            <a:r>
              <a:rPr lang="en-US"/>
              <a:t> </a:t>
            </a:r>
            <a:r>
              <a:rPr lang="en-US"/>
              <a:t>t</a:t>
            </a:r>
            <a:r>
              <a:rPr lang="en-US"/>
              <a:t>h</a:t>
            </a:r>
            <a:r>
              <a:rPr lang="en-US"/>
              <a:t>e</a:t>
            </a:r>
            <a:r>
              <a:rPr lang="en-US"/>
              <a:t> </a:t>
            </a:r>
            <a:r>
              <a:rPr lang="en-US"/>
              <a:t>l</a:t>
            </a:r>
            <a:r>
              <a:rPr lang="en-US"/>
              <a:t>o</a:t>
            </a:r>
            <a:r>
              <a:rPr lang="en-US"/>
              <a:t>c</a:t>
            </a:r>
            <a:r>
              <a:rPr lang="en-US"/>
              <a:t>a</a:t>
            </a:r>
            <a:r>
              <a:rPr lang="en-US"/>
              <a:t>t</a:t>
            </a:r>
            <a:r>
              <a:rPr lang="en-US"/>
              <a:t>i</a:t>
            </a:r>
            <a:r>
              <a:rPr lang="en-US"/>
              <a:t>o</a:t>
            </a:r>
            <a:r>
              <a:rPr lang="en-US"/>
              <a:t>n</a:t>
            </a:r>
            <a:r>
              <a:rPr lang="en-US"/>
              <a:t> </a:t>
            </a:r>
            <a:r>
              <a:rPr lang="en-US"/>
              <a:t>o</a:t>
            </a:r>
            <a:r>
              <a:rPr lang="en-US"/>
              <a:t>f</a:t>
            </a:r>
            <a:r>
              <a:rPr lang="en-US"/>
              <a:t> </a:t>
            </a:r>
            <a:r>
              <a:rPr lang="en-US"/>
              <a:t>e</a:t>
            </a:r>
            <a:r>
              <a:rPr lang="en-US"/>
              <a:t>a</a:t>
            </a:r>
            <a:r>
              <a:rPr lang="en-US"/>
              <a:t>c</a:t>
            </a:r>
            <a:r>
              <a:rPr lang="en-US"/>
              <a:t>h</a:t>
            </a:r>
            <a:r>
              <a:rPr lang="en-US"/>
              <a:t> </a:t>
            </a:r>
            <a:r>
              <a:rPr lang="en-US"/>
              <a:t>p</a:t>
            </a:r>
            <a:r>
              <a:rPr lang="en-US"/>
              <a:t>e</a:t>
            </a:r>
            <a:r>
              <a:rPr lang="en-US"/>
              <a:t>r</a:t>
            </a:r>
            <a:r>
              <a:rPr lang="en-US"/>
              <a:t>i</a:t>
            </a:r>
            <a:r>
              <a:rPr lang="en-US"/>
              <a:t>p</a:t>
            </a:r>
            <a:r>
              <a:rPr lang="en-US"/>
              <a:t>h</a:t>
            </a:r>
            <a:r>
              <a:rPr lang="en-US"/>
              <a:t>e</a:t>
            </a:r>
            <a:r>
              <a:rPr lang="en-US"/>
              <a:t>r</a:t>
            </a:r>
            <a:r>
              <a:rPr lang="en-US"/>
              <a:t>a</a:t>
            </a:r>
            <a:r>
              <a:rPr lang="en-US"/>
              <a:t>l</a:t>
            </a:r>
            <a:r>
              <a:rPr lang="en-US"/>
              <a:t>s</a:t>
            </a:r>
            <a:r>
              <a:rPr lang="en-US"/>
              <a:t> </a:t>
            </a:r>
            <a:r>
              <a:rPr lang="en-US"/>
              <a:t>o</a:t>
            </a:r>
            <a:r>
              <a:rPr lang="en-US"/>
              <a:t>r</a:t>
            </a:r>
            <a:r>
              <a:rPr lang="en-US"/>
              <a:t> </a:t>
            </a:r>
            <a:r>
              <a:rPr lang="en-US"/>
              <a:t>m</a:t>
            </a:r>
            <a:r>
              <a:rPr lang="en-US"/>
              <a:t>e</a:t>
            </a:r>
            <a:r>
              <a:rPr lang="en-US"/>
              <a:t>m</a:t>
            </a:r>
            <a:r>
              <a:rPr lang="en-US"/>
              <a:t>o</a:t>
            </a:r>
            <a:r>
              <a:rPr lang="en-US"/>
              <a:t>r</a:t>
            </a:r>
            <a:r>
              <a:rPr lang="en-US"/>
              <a:t>y</a:t>
            </a:r>
            <a:r>
              <a:rPr lang="en-US"/>
              <a:t> </a:t>
            </a:r>
            <a:r>
              <a:rPr lang="en-US"/>
              <a:t>u</a:t>
            </a:r>
            <a:r>
              <a:rPr lang="en-US"/>
              <a:t>s</a:t>
            </a:r>
            <a:r>
              <a:rPr lang="en-US"/>
              <a:t>e</a:t>
            </a:r>
            <a:r>
              <a:rPr lang="en-US"/>
              <a:t>.</a:t>
            </a:r>
            <a:r>
              <a:rPr lang="en-US"/>
              <a:t> </a:t>
            </a:r>
            <a:r>
              <a:rPr lang="en-US"/>
              <a:t>B</a:t>
            </a:r>
            <a:r>
              <a:rPr lang="en-US"/>
              <a:t>i</a:t>
            </a:r>
            <a:r>
              <a:rPr lang="en-US"/>
              <a:t>t</a:t>
            </a:r>
            <a:r>
              <a:rPr lang="en-US"/>
              <a:t>s</a:t>
            </a:r>
            <a:r>
              <a:rPr lang="en-US"/>
              <a:t> </a:t>
            </a:r>
            <a:r>
              <a:rPr lang="en-US"/>
              <a:t>f</a:t>
            </a:r>
            <a:r>
              <a:rPr lang="en-US"/>
              <a:t>l</a:t>
            </a:r>
            <a:r>
              <a:rPr lang="en-US"/>
              <a:t>o</a:t>
            </a:r>
            <a:r>
              <a:rPr lang="en-US"/>
              <a:t>w</a:t>
            </a:r>
            <a:r>
              <a:rPr lang="en-US"/>
              <a:t> </a:t>
            </a:r>
            <a:r>
              <a:rPr lang="en-US"/>
              <a:t>i</a:t>
            </a:r>
            <a:r>
              <a:rPr lang="en-US"/>
              <a:t>n</a:t>
            </a:r>
            <a:r>
              <a:rPr lang="en-US"/>
              <a:t> </a:t>
            </a:r>
            <a:r>
              <a:rPr lang="en-US"/>
              <a:t>o</a:t>
            </a:r>
            <a:r>
              <a:rPr lang="en-US"/>
              <a:t>n</a:t>
            </a:r>
            <a:r>
              <a:rPr lang="en-US"/>
              <a:t>w</a:t>
            </a:r>
            <a:r>
              <a:rPr lang="en-US"/>
              <a:t> </a:t>
            </a:r>
            <a:r>
              <a:rPr lang="en-US"/>
              <a:t>d</a:t>
            </a:r>
            <a:r>
              <a:rPr lang="en-US"/>
              <a:t>i</a:t>
            </a:r>
            <a:r>
              <a:rPr lang="en-US"/>
              <a:t>r</a:t>
            </a:r>
            <a:r>
              <a:rPr lang="en-US"/>
              <a:t>e</a:t>
            </a:r>
            <a:r>
              <a:rPr lang="en-US"/>
              <a:t>c</a:t>
            </a:r>
            <a:r>
              <a:rPr lang="en-US"/>
              <a:t>t</a:t>
            </a:r>
            <a:r>
              <a:rPr lang="en-US"/>
              <a:t>i</a:t>
            </a:r>
            <a:r>
              <a:rPr lang="en-US"/>
              <a:t>o</a:t>
            </a:r>
            <a:r>
              <a:rPr lang="en-US"/>
              <a:t>n</a:t>
            </a:r>
            <a:r>
              <a:rPr lang="en-US"/>
              <a:t>s</a:t>
            </a:r>
            <a:r>
              <a:rPr lang="en-US"/>
              <a:t> </a:t>
            </a:r>
            <a:r>
              <a:rPr lang="en-US"/>
              <a:t>b</a:t>
            </a:r>
            <a:r>
              <a:rPr lang="en-US"/>
              <a:t>e</a:t>
            </a:r>
            <a:r>
              <a:rPr lang="en-US"/>
              <a:t>t</a:t>
            </a:r>
            <a:r>
              <a:rPr lang="en-US"/>
              <a:t>w</a:t>
            </a:r>
            <a:r>
              <a:rPr lang="en-US"/>
              <a:t>e</a:t>
            </a:r>
            <a:r>
              <a:rPr lang="en-US"/>
              <a:t>e</a:t>
            </a:r>
            <a:r>
              <a:rPr lang="en-US"/>
              <a:t>n</a:t>
            </a:r>
            <a:r>
              <a:rPr lang="en-US"/>
              <a:t> </a:t>
            </a:r>
            <a:r>
              <a:rPr lang="en-US"/>
              <a:t>M</a:t>
            </a:r>
            <a:r>
              <a:rPr lang="en-US"/>
              <a:t>P</a:t>
            </a:r>
            <a:r>
              <a:rPr lang="en-US"/>
              <a:t>U</a:t>
            </a:r>
            <a:r>
              <a:rPr lang="en-US"/>
              <a:t> </a:t>
            </a:r>
            <a:r>
              <a:rPr lang="en-US"/>
              <a:t>a</a:t>
            </a:r>
            <a:r>
              <a:rPr lang="en-US"/>
              <a:t>n</a:t>
            </a:r>
            <a:r>
              <a:rPr lang="en-US"/>
              <a:t>d</a:t>
            </a:r>
            <a:r>
              <a:rPr lang="en-US"/>
              <a:t> </a:t>
            </a:r>
            <a:r>
              <a:rPr lang="en-US"/>
              <a:t>p</a:t>
            </a:r>
            <a:r>
              <a:rPr lang="en-US"/>
              <a:t>e</a:t>
            </a:r>
            <a:r>
              <a:rPr lang="en-US"/>
              <a:t>r</a:t>
            </a:r>
            <a:r>
              <a:rPr lang="en-US"/>
              <a:t>i</a:t>
            </a:r>
            <a:r>
              <a:rPr lang="en-US"/>
              <a:t>p</a:t>
            </a:r>
            <a:r>
              <a:rPr lang="en-US"/>
              <a:t>h</a:t>
            </a:r>
            <a:r>
              <a:rPr lang="en-US"/>
              <a:t>e</a:t>
            </a:r>
            <a:r>
              <a:rPr lang="en-US"/>
              <a:t>r</a:t>
            </a:r>
            <a:r>
              <a:rPr lang="en-US"/>
              <a:t>a</a:t>
            </a:r>
            <a:r>
              <a:rPr lang="en-US"/>
              <a:t>l</a:t>
            </a:r>
            <a:r>
              <a:rPr lang="en-US"/>
              <a:t>s</a:t>
            </a:r>
            <a:r>
              <a:rPr lang="en-US"/>
              <a:t>.</a:t>
            </a:r>
            <a:endParaRPr lang="en-US"/>
          </a:p>
          <a:p>
            <a:r>
              <a:rPr lang="en-US"/>
              <a:t> </a:t>
            </a:r>
            <a:r>
              <a:rPr b="1" sz="2900" lang="en-US"/>
              <a:t>D</a:t>
            </a:r>
            <a:r>
              <a:rPr b="1" sz="2900" lang="en-US"/>
              <a:t>a</a:t>
            </a:r>
            <a:r>
              <a:rPr b="1" sz="2900" lang="en-US"/>
              <a:t>t</a:t>
            </a:r>
            <a:r>
              <a:rPr b="1" sz="2900" lang="en-US"/>
              <a:t>a</a:t>
            </a:r>
            <a:r>
              <a:rPr b="1" sz="2900" lang="en-US"/>
              <a:t> </a:t>
            </a:r>
            <a:r>
              <a:rPr b="1" sz="2900" lang="en-US"/>
              <a:t>b</a:t>
            </a:r>
            <a:r>
              <a:rPr b="1" sz="2900" lang="en-US"/>
              <a:t>u</a:t>
            </a:r>
            <a:r>
              <a:rPr b="1" sz="2900" lang="en-US"/>
              <a:t>s</a:t>
            </a:r>
            <a:r>
              <a:rPr lang="en-US"/>
              <a:t>:</a:t>
            </a:r>
            <a:endParaRPr lang="en-US"/>
          </a:p>
          <a:p>
            <a:r>
              <a:rPr lang="en-US"/>
              <a:t>D</a:t>
            </a:r>
            <a:r>
              <a:rPr lang="en-US"/>
              <a:t>a</a:t>
            </a:r>
            <a:r>
              <a:rPr lang="en-US"/>
              <a:t>t</a:t>
            </a:r>
            <a:r>
              <a:rPr lang="en-US"/>
              <a:t>a</a:t>
            </a:r>
            <a:r>
              <a:rPr lang="en-US"/>
              <a:t> </a:t>
            </a:r>
            <a:r>
              <a:rPr lang="en-US"/>
              <a:t>b</a:t>
            </a:r>
            <a:r>
              <a:rPr lang="en-US"/>
              <a:t>u</a:t>
            </a:r>
            <a:r>
              <a:rPr lang="en-US"/>
              <a:t>s</a:t>
            </a:r>
            <a:r>
              <a:rPr lang="en-US"/>
              <a:t> </a:t>
            </a:r>
            <a:r>
              <a:rPr lang="en-US"/>
              <a:t>i</a:t>
            </a:r>
            <a:r>
              <a:rPr lang="en-US"/>
              <a:t>s</a:t>
            </a:r>
            <a:r>
              <a:rPr lang="en-US"/>
              <a:t> </a:t>
            </a:r>
            <a:r>
              <a:rPr lang="en-US"/>
              <a:t>u</a:t>
            </a:r>
            <a:r>
              <a:rPr lang="en-US"/>
              <a:t>s</a:t>
            </a:r>
            <a:r>
              <a:rPr lang="en-US"/>
              <a:t>e</a:t>
            </a:r>
            <a:r>
              <a:rPr lang="en-US"/>
              <a:t>d</a:t>
            </a:r>
            <a:r>
              <a:rPr lang="en-US"/>
              <a:t> </a:t>
            </a:r>
            <a:r>
              <a:rPr lang="en-US"/>
              <a:t>t</a:t>
            </a:r>
            <a:r>
              <a:rPr lang="en-US"/>
              <a:t>o</a:t>
            </a:r>
            <a:r>
              <a:rPr lang="en-US"/>
              <a:t> </a:t>
            </a:r>
            <a:r>
              <a:rPr lang="en-US"/>
              <a:t>t</a:t>
            </a:r>
            <a:r>
              <a:rPr lang="en-US"/>
              <a:t>r</a:t>
            </a:r>
            <a:r>
              <a:rPr lang="en-US"/>
              <a:t>a</a:t>
            </a:r>
            <a:r>
              <a:rPr lang="en-US"/>
              <a:t>n</a:t>
            </a:r>
            <a:r>
              <a:rPr lang="en-US"/>
              <a:t>s</a:t>
            </a:r>
            <a:r>
              <a:rPr lang="en-US"/>
              <a:t>f</a:t>
            </a:r>
            <a:r>
              <a:rPr lang="en-US"/>
              <a:t>e</a:t>
            </a:r>
            <a:r>
              <a:rPr lang="en-US"/>
              <a:t>r</a:t>
            </a:r>
            <a:r>
              <a:rPr lang="en-US"/>
              <a:t> </a:t>
            </a:r>
            <a:r>
              <a:rPr lang="en-US"/>
              <a:t>t</a:t>
            </a:r>
            <a:r>
              <a:rPr lang="en-US"/>
              <a:t>h</a:t>
            </a:r>
            <a:r>
              <a:rPr lang="en-US"/>
              <a:t>e</a:t>
            </a:r>
            <a:r>
              <a:rPr lang="en-US"/>
              <a:t> </a:t>
            </a:r>
            <a:r>
              <a:rPr lang="en-US"/>
              <a:t>d</a:t>
            </a:r>
            <a:r>
              <a:rPr lang="en-US"/>
              <a:t>a</a:t>
            </a:r>
            <a:r>
              <a:rPr lang="en-US"/>
              <a:t>t</a:t>
            </a:r>
            <a:r>
              <a:rPr lang="en-US"/>
              <a:t>a</a:t>
            </a:r>
            <a:r>
              <a:rPr lang="en-US"/>
              <a:t>.</a:t>
            </a:r>
            <a:r>
              <a:rPr lang="en-US"/>
              <a:t> </a:t>
            </a:r>
            <a:r>
              <a:rPr lang="en-US"/>
              <a:t>T</a:t>
            </a:r>
            <a:r>
              <a:rPr lang="en-US"/>
              <a:t>h</a:t>
            </a:r>
            <a:r>
              <a:rPr lang="en-US"/>
              <a:t>e</a:t>
            </a:r>
            <a:r>
              <a:rPr lang="en-US"/>
              <a:t>s</a:t>
            </a:r>
            <a:r>
              <a:rPr lang="en-US"/>
              <a:t>e</a:t>
            </a:r>
            <a:r>
              <a:rPr lang="en-US"/>
              <a:t> </a:t>
            </a:r>
            <a:r>
              <a:rPr lang="en-US"/>
              <a:t>l</a:t>
            </a:r>
            <a:r>
              <a:rPr lang="en-US"/>
              <a:t>i</a:t>
            </a:r>
            <a:r>
              <a:rPr lang="en-US"/>
              <a:t>n</a:t>
            </a:r>
            <a:r>
              <a:rPr lang="en-US"/>
              <a:t>e</a:t>
            </a:r>
            <a:r>
              <a:rPr lang="en-US"/>
              <a:t>s</a:t>
            </a:r>
            <a:r>
              <a:rPr lang="en-US"/>
              <a:t> </a:t>
            </a:r>
            <a:r>
              <a:rPr lang="en-US"/>
              <a:t>a</a:t>
            </a:r>
            <a:r>
              <a:rPr lang="en-US"/>
              <a:t>r</a:t>
            </a:r>
            <a:r>
              <a:rPr lang="en-US"/>
              <a:t>e</a:t>
            </a:r>
            <a:r>
              <a:rPr lang="en-US"/>
              <a:t> </a:t>
            </a:r>
            <a:r>
              <a:rPr lang="en-US"/>
              <a:t>b</a:t>
            </a:r>
            <a:r>
              <a:rPr lang="en-US"/>
              <a:t>i</a:t>
            </a:r>
            <a:r>
              <a:rPr lang="en-US"/>
              <a:t>d</a:t>
            </a:r>
            <a:r>
              <a:rPr lang="en-US"/>
              <a:t>e</a:t>
            </a:r>
            <a:r>
              <a:rPr lang="en-US"/>
              <a:t>r</a:t>
            </a:r>
            <a:r>
              <a:rPr lang="en-US"/>
              <a:t>e</a:t>
            </a:r>
            <a:r>
              <a:rPr lang="en-US"/>
              <a:t>c</a:t>
            </a:r>
            <a:r>
              <a:rPr lang="en-US"/>
              <a:t>t</a:t>
            </a:r>
            <a:r>
              <a:rPr lang="en-US"/>
              <a:t>i</a:t>
            </a:r>
            <a:r>
              <a:rPr lang="en-US"/>
              <a:t>o</a:t>
            </a:r>
            <a:r>
              <a:rPr lang="en-US"/>
              <a:t>n</a:t>
            </a:r>
            <a:r>
              <a:rPr lang="en-US"/>
              <a:t>a</a:t>
            </a:r>
            <a:r>
              <a:rPr lang="en-US"/>
              <a:t>l</a:t>
            </a:r>
            <a:r>
              <a:rPr lang="en-US"/>
              <a:t> </a:t>
            </a:r>
            <a:r>
              <a:rPr lang="en-US"/>
              <a:t>i</a:t>
            </a:r>
            <a:r>
              <a:rPr lang="en-US"/>
              <a:t>.</a:t>
            </a:r>
            <a:r>
              <a:rPr lang="en-US"/>
              <a:t>e</a:t>
            </a:r>
            <a:r>
              <a:rPr lang="en-US"/>
              <a:t> </a:t>
            </a:r>
            <a:r>
              <a:rPr lang="en-US"/>
              <a:t>d</a:t>
            </a:r>
            <a:r>
              <a:rPr lang="en-US"/>
              <a:t>a</a:t>
            </a:r>
            <a:r>
              <a:rPr lang="en-US"/>
              <a:t>t</a:t>
            </a:r>
            <a:r>
              <a:rPr lang="en-US"/>
              <a:t>a</a:t>
            </a:r>
            <a:r>
              <a:rPr lang="en-US"/>
              <a:t> </a:t>
            </a:r>
            <a:r>
              <a:rPr lang="en-US"/>
              <a:t>g</a:t>
            </a:r>
            <a:r>
              <a:rPr lang="en-US"/>
              <a:t>o</a:t>
            </a:r>
            <a:r>
              <a:rPr lang="en-US"/>
              <a:t>e</a:t>
            </a:r>
            <a:r>
              <a:rPr lang="en-US"/>
              <a:t>s</a:t>
            </a:r>
            <a:r>
              <a:rPr lang="en-US"/>
              <a:t> </a:t>
            </a:r>
            <a:r>
              <a:rPr lang="en-US"/>
              <a:t>i</a:t>
            </a:r>
            <a:r>
              <a:rPr lang="en-US"/>
              <a:t>n</a:t>
            </a:r>
            <a:r>
              <a:rPr lang="en-US"/>
              <a:t> </a:t>
            </a:r>
            <a:r>
              <a:rPr lang="en-US"/>
              <a:t>b</a:t>
            </a:r>
            <a:r>
              <a:rPr lang="en-US"/>
              <a:t>o</a:t>
            </a:r>
            <a:r>
              <a:rPr lang="en-US"/>
              <a:t>t</a:t>
            </a:r>
            <a:r>
              <a:rPr lang="en-US"/>
              <a:t>h</a:t>
            </a:r>
            <a:r>
              <a:rPr lang="en-US"/>
              <a:t> </a:t>
            </a:r>
            <a:r>
              <a:rPr lang="en-US"/>
              <a:t>d</a:t>
            </a:r>
            <a:r>
              <a:rPr lang="en-US"/>
              <a:t>i</a:t>
            </a:r>
            <a:r>
              <a:rPr lang="en-US"/>
              <a:t>r</a:t>
            </a:r>
            <a:r>
              <a:rPr lang="en-US"/>
              <a:t>e</a:t>
            </a:r>
            <a:r>
              <a:rPr lang="en-US"/>
              <a:t>s</a:t>
            </a:r>
            <a:r>
              <a:rPr lang="en-US"/>
              <a:t>t</a:t>
            </a:r>
            <a:r>
              <a:rPr lang="en-US"/>
              <a:t>i</a:t>
            </a:r>
            <a:r>
              <a:rPr lang="en-US"/>
              <a:t>o</a:t>
            </a:r>
            <a:r>
              <a:rPr lang="en-US"/>
              <a:t>n</a:t>
            </a:r>
            <a:r>
              <a:rPr lang="en-US"/>
              <a:t>s</a:t>
            </a:r>
            <a:r>
              <a:rPr lang="en-US"/>
              <a:t> </a:t>
            </a:r>
            <a:r>
              <a:rPr lang="en-US"/>
              <a:t>b</a:t>
            </a:r>
            <a:r>
              <a:rPr lang="en-US"/>
              <a:t>e</a:t>
            </a:r>
            <a:r>
              <a:rPr lang="en-US"/>
              <a:t>t</a:t>
            </a:r>
            <a:r>
              <a:rPr lang="en-US"/>
              <a:t>w</a:t>
            </a:r>
            <a:r>
              <a:rPr lang="en-US"/>
              <a:t>e</a:t>
            </a:r>
            <a:r>
              <a:rPr lang="en-US"/>
              <a:t>e</a:t>
            </a:r>
            <a:r>
              <a:rPr lang="en-US"/>
              <a:t>n</a:t>
            </a:r>
            <a:r>
              <a:rPr lang="en-US"/>
              <a:t> </a:t>
            </a:r>
            <a:r>
              <a:rPr lang="en-US"/>
              <a:t>M</a:t>
            </a:r>
            <a:r>
              <a:rPr lang="en-US"/>
              <a:t>P</a:t>
            </a:r>
            <a:r>
              <a:rPr lang="en-US"/>
              <a:t>U</a:t>
            </a:r>
            <a:r>
              <a:rPr lang="en-US"/>
              <a:t> </a:t>
            </a:r>
            <a:r>
              <a:rPr lang="en-US"/>
              <a:t>a</a:t>
            </a:r>
            <a:r>
              <a:rPr lang="en-US"/>
              <a:t>n</a:t>
            </a:r>
            <a:r>
              <a:rPr lang="en-US"/>
              <a:t>d</a:t>
            </a:r>
            <a:r>
              <a:rPr lang="en-US"/>
              <a:t> </a:t>
            </a:r>
            <a:r>
              <a:rPr lang="en-US"/>
              <a:t>p</a:t>
            </a:r>
            <a:r>
              <a:rPr lang="en-US"/>
              <a:t>e</a:t>
            </a:r>
            <a:r>
              <a:rPr lang="en-US"/>
              <a:t>r</a:t>
            </a:r>
            <a:r>
              <a:rPr lang="en-US"/>
              <a:t>i</a:t>
            </a:r>
            <a:r>
              <a:rPr lang="en-US"/>
              <a:t>p</a:t>
            </a:r>
            <a:r>
              <a:rPr lang="en-US"/>
              <a:t>h</a:t>
            </a:r>
            <a:r>
              <a:rPr lang="en-US"/>
              <a:t>e</a:t>
            </a:r>
            <a:r>
              <a:rPr lang="en-US"/>
              <a:t>r</a:t>
            </a:r>
            <a:r>
              <a:rPr lang="en-US"/>
              <a:t>a</a:t>
            </a:r>
            <a:r>
              <a:rPr lang="en-US"/>
              <a:t>l</a:t>
            </a:r>
            <a:r>
              <a:rPr lang="en-US"/>
              <a:t>s</a:t>
            </a:r>
            <a:r>
              <a:rPr lang="en-US"/>
              <a:t>.</a:t>
            </a:r>
            <a:endParaRPr lang="en-US"/>
          </a:p>
          <a:p>
            <a:pPr/>
            <a:r>
              <a:rPr b="1" lang="en-US"/>
              <a:t>C</a:t>
            </a:r>
            <a:r>
              <a:rPr b="1" lang="en-US"/>
              <a:t>o</a:t>
            </a:r>
            <a:r>
              <a:rPr b="1" lang="en-US"/>
              <a:t>n</a:t>
            </a:r>
            <a:r>
              <a:rPr b="1" lang="en-US"/>
              <a:t>t</a:t>
            </a:r>
            <a:r>
              <a:rPr b="1" lang="en-US"/>
              <a:t>r</a:t>
            </a:r>
            <a:r>
              <a:rPr b="1" lang="en-US"/>
              <a:t>ol</a:t>
            </a:r>
            <a:r>
              <a:rPr b="1" lang="en-US"/>
              <a:t> </a:t>
            </a:r>
            <a:r>
              <a:rPr b="1" lang="en-US"/>
              <a:t>B</a:t>
            </a:r>
            <a:r>
              <a:rPr b="1" lang="en-US"/>
              <a:t>u</a:t>
            </a:r>
            <a:r>
              <a:rPr b="1" lang="en-US"/>
              <a:t>s</a:t>
            </a:r>
            <a:r>
              <a:rPr lang="en-US"/>
              <a:t>:</a:t>
            </a:r>
            <a:endParaRPr lang="en-US"/>
          </a:p>
          <a:p>
            <a:r>
              <a:rPr lang="en-US"/>
              <a:t>T</a:t>
            </a:r>
            <a:r>
              <a:rPr lang="en-US"/>
              <a:t>h</a:t>
            </a:r>
            <a:r>
              <a:rPr lang="en-US"/>
              <a:t>e</a:t>
            </a:r>
            <a:r>
              <a:rPr lang="en-US"/>
              <a:t> </a:t>
            </a:r>
            <a:r>
              <a:rPr lang="en-US"/>
              <a:t>c</a:t>
            </a:r>
            <a:r>
              <a:rPr lang="en-US"/>
              <a:t>o</a:t>
            </a:r>
            <a:r>
              <a:rPr lang="en-US"/>
              <a:t>n</a:t>
            </a:r>
            <a:r>
              <a:rPr lang="en-US"/>
              <a:t>t</a:t>
            </a:r>
            <a:r>
              <a:rPr lang="en-US"/>
              <a:t>r</a:t>
            </a:r>
            <a:r>
              <a:rPr lang="en-US"/>
              <a:t>o</a:t>
            </a:r>
            <a:r>
              <a:rPr lang="en-US"/>
              <a:t>l</a:t>
            </a:r>
            <a:r>
              <a:rPr lang="en-US"/>
              <a:t> </a:t>
            </a:r>
            <a:r>
              <a:rPr lang="en-US"/>
              <a:t>b</a:t>
            </a:r>
            <a:r>
              <a:rPr lang="en-US"/>
              <a:t>u</a:t>
            </a:r>
            <a:r>
              <a:rPr lang="en-US"/>
              <a:t>s</a:t>
            </a:r>
            <a:r>
              <a:rPr lang="en-US"/>
              <a:t> </a:t>
            </a:r>
            <a:r>
              <a:rPr lang="en-US"/>
              <a:t>i</a:t>
            </a:r>
            <a:r>
              <a:rPr lang="en-US"/>
              <a:t>s</a:t>
            </a:r>
            <a:r>
              <a:rPr lang="en-US"/>
              <a:t> </a:t>
            </a:r>
            <a:r>
              <a:rPr lang="en-US"/>
              <a:t>c</a:t>
            </a:r>
            <a:r>
              <a:rPr lang="en-US"/>
              <a:t>o</a:t>
            </a:r>
            <a:r>
              <a:rPr lang="en-US"/>
              <a:t>m</a:t>
            </a:r>
            <a:r>
              <a:rPr lang="en-US"/>
              <a:t>p</a:t>
            </a:r>
            <a:r>
              <a:rPr lang="en-US"/>
              <a:t>r</a:t>
            </a:r>
            <a:r>
              <a:rPr lang="en-US"/>
              <a:t>i</a:t>
            </a:r>
            <a:r>
              <a:rPr lang="en-US"/>
              <a:t>sed</a:t>
            </a:r>
            <a:r>
              <a:rPr lang="en-US"/>
              <a:t> </a:t>
            </a:r>
            <a:r>
              <a:rPr lang="en-US"/>
              <a:t>v</a:t>
            </a:r>
            <a:r>
              <a:rPr lang="en-US"/>
              <a:t>a</a:t>
            </a:r>
            <a:r>
              <a:rPr lang="en-US"/>
              <a:t>r</a:t>
            </a:r>
            <a:r>
              <a:rPr lang="en-US"/>
              <a:t>i</a:t>
            </a:r>
            <a:r>
              <a:rPr lang="en-US"/>
              <a:t>o</a:t>
            </a:r>
            <a:r>
              <a:rPr lang="en-US"/>
              <a:t>u</a:t>
            </a:r>
            <a:r>
              <a:rPr lang="en-US"/>
              <a:t>s</a:t>
            </a:r>
            <a:r>
              <a:rPr lang="en-US"/>
              <a:t> </a:t>
            </a:r>
            <a:r>
              <a:rPr lang="en-US"/>
              <a:t>s</a:t>
            </a:r>
            <a:r>
              <a:rPr lang="en-US"/>
              <a:t>i</a:t>
            </a:r>
            <a:r>
              <a:rPr lang="en-US"/>
              <a:t>n</a:t>
            </a:r>
            <a:r>
              <a:rPr lang="en-US"/>
              <a:t>g</a:t>
            </a:r>
            <a:r>
              <a:rPr lang="en-US"/>
              <a:t>l</a:t>
            </a:r>
            <a:r>
              <a:rPr lang="en-US"/>
              <a:t>e</a:t>
            </a:r>
            <a:r>
              <a:rPr lang="en-US"/>
              <a:t> </a:t>
            </a:r>
            <a:r>
              <a:rPr lang="en-US"/>
              <a:t>l</a:t>
            </a:r>
            <a:r>
              <a:rPr lang="en-US"/>
              <a:t>i</a:t>
            </a:r>
            <a:r>
              <a:rPr lang="en-US"/>
              <a:t>n</a:t>
            </a:r>
            <a:r>
              <a:rPr lang="en-US"/>
              <a:t>e</a:t>
            </a:r>
            <a:r>
              <a:rPr lang="en-US"/>
              <a:t>s</a:t>
            </a:r>
            <a:r>
              <a:rPr lang="en-US"/>
              <a:t> </a:t>
            </a:r>
            <a:r>
              <a:rPr lang="en-US"/>
              <a:t>t</a:t>
            </a:r>
            <a:r>
              <a:rPr lang="en-US"/>
              <a:t>h</a:t>
            </a:r>
            <a:r>
              <a:rPr lang="en-US"/>
              <a:t>a</a:t>
            </a:r>
            <a:r>
              <a:rPr lang="en-US"/>
              <a:t>t</a:t>
            </a:r>
            <a:r>
              <a:rPr lang="en-US"/>
              <a:t> </a:t>
            </a:r>
            <a:r>
              <a:rPr lang="en-US"/>
              <a:t>c</a:t>
            </a:r>
            <a:r>
              <a:rPr lang="en-US"/>
              <a:t>a</a:t>
            </a:r>
            <a:r>
              <a:rPr lang="en-US"/>
              <a:t>r</a:t>
            </a:r>
            <a:r>
              <a:rPr lang="en-US"/>
              <a:t>r</a:t>
            </a:r>
            <a:r>
              <a:rPr lang="en-US"/>
              <a:t>y</a:t>
            </a:r>
            <a:r>
              <a:rPr lang="en-US"/>
              <a:t> </a:t>
            </a:r>
            <a:r>
              <a:rPr lang="en-US"/>
              <a:t>s</a:t>
            </a:r>
            <a:r>
              <a:rPr lang="en-US"/>
              <a:t>y</a:t>
            </a:r>
            <a:r>
              <a:rPr lang="en-US"/>
              <a:t>n</a:t>
            </a:r>
            <a:r>
              <a:rPr lang="en-US"/>
              <a:t>c</a:t>
            </a:r>
            <a:r>
              <a:rPr lang="en-US"/>
              <a:t>h</a:t>
            </a:r>
            <a:r>
              <a:rPr lang="en-US"/>
              <a:t>r</a:t>
            </a:r>
            <a:r>
              <a:rPr lang="en-US"/>
              <a:t>o</a:t>
            </a:r>
            <a:r>
              <a:rPr lang="en-US"/>
              <a:t>n</a:t>
            </a:r>
            <a:r>
              <a:rPr lang="en-US"/>
              <a:t>i</a:t>
            </a:r>
            <a:r>
              <a:rPr lang="en-US"/>
              <a:t>z</a:t>
            </a:r>
            <a:r>
              <a:rPr lang="en-US"/>
              <a:t>a</a:t>
            </a:r>
            <a:r>
              <a:rPr lang="en-US"/>
              <a:t>t</a:t>
            </a:r>
            <a:r>
              <a:rPr lang="en-US"/>
              <a:t>i</a:t>
            </a:r>
            <a:r>
              <a:rPr lang="en-US"/>
              <a:t>o</a:t>
            </a:r>
            <a:r>
              <a:rPr lang="en-US"/>
              <a:t>n</a:t>
            </a:r>
            <a:r>
              <a:rPr lang="en-US"/>
              <a:t> </a:t>
            </a:r>
            <a:r>
              <a:rPr lang="en-US"/>
              <a:t>s</a:t>
            </a:r>
            <a:r>
              <a:rPr lang="en-US"/>
              <a:t>i</a:t>
            </a:r>
            <a:r>
              <a:rPr lang="en-US"/>
              <a:t>g</a:t>
            </a:r>
            <a:r>
              <a:rPr lang="en-US"/>
              <a:t>n</a:t>
            </a:r>
            <a:r>
              <a:rPr lang="en-US"/>
              <a:t>a</a:t>
            </a:r>
            <a:r>
              <a:rPr lang="en-US"/>
              <a:t>l</a:t>
            </a:r>
            <a:r>
              <a:rPr lang="en-US"/>
              <a:t>s</a:t>
            </a:r>
            <a:r>
              <a:rPr lang="en-US"/>
              <a:t>/</a:t>
            </a:r>
            <a:r>
              <a:rPr lang="en-US"/>
              <a:t> </a:t>
            </a:r>
            <a:r>
              <a:rPr lang="en-US"/>
              <a:t>t</a:t>
            </a:r>
            <a:r>
              <a:rPr lang="en-US"/>
              <a:t>i</a:t>
            </a:r>
            <a:r>
              <a:rPr lang="en-US"/>
              <a:t>m</a:t>
            </a:r>
            <a:r>
              <a:rPr lang="en-US"/>
              <a:t>i</a:t>
            </a:r>
            <a:r>
              <a:rPr lang="en-US"/>
              <a:t>n</a:t>
            </a:r>
            <a:r>
              <a:rPr lang="en-US"/>
              <a:t>g</a:t>
            </a:r>
            <a:r>
              <a:rPr lang="en-US"/>
              <a:t> </a:t>
            </a:r>
            <a:r>
              <a:rPr lang="en-US"/>
              <a:t>s</a:t>
            </a:r>
            <a:r>
              <a:rPr lang="en-US"/>
              <a:t>i</a:t>
            </a:r>
            <a:r>
              <a:rPr lang="en-US"/>
              <a:t>g</a:t>
            </a:r>
            <a:r>
              <a:rPr lang="en-US"/>
              <a:t>n</a:t>
            </a:r>
            <a:r>
              <a:rPr lang="en-US"/>
              <a:t>a</a:t>
            </a:r>
            <a:r>
              <a:rPr lang="en-US"/>
              <a:t>l</a:t>
            </a:r>
            <a:r>
              <a:rPr lang="en-US"/>
              <a:t>s</a:t>
            </a:r>
            <a:r>
              <a:rPr lang="en-US"/>
              <a:t> </a:t>
            </a:r>
            <a:r>
              <a:rPr lang="en-US"/>
              <a:t>.</a:t>
            </a:r>
            <a:r>
              <a:rPr lang="en-US"/>
              <a:t> </a:t>
            </a:r>
            <a:r>
              <a:rPr lang="en-US"/>
              <a:t>C</a:t>
            </a:r>
            <a:r>
              <a:rPr lang="en-US"/>
              <a:t>o</a:t>
            </a:r>
            <a:r>
              <a:rPr lang="en-US"/>
              <a:t>n</a:t>
            </a:r>
            <a:r>
              <a:rPr lang="en-US"/>
              <a:t>t</a:t>
            </a:r>
            <a:r>
              <a:rPr lang="en-US"/>
              <a:t>r</a:t>
            </a:r>
            <a:r>
              <a:rPr lang="en-US"/>
              <a:t>o</a:t>
            </a:r>
            <a:r>
              <a:rPr lang="en-US"/>
              <a:t>l</a:t>
            </a:r>
            <a:r>
              <a:rPr lang="en-US"/>
              <a:t> </a:t>
            </a:r>
            <a:r>
              <a:rPr lang="en-US"/>
              <a:t>o</a:t>
            </a:r>
            <a:r>
              <a:rPr lang="en-US"/>
              <a:t>p</a:t>
            </a:r>
            <a:r>
              <a:rPr lang="en-US"/>
              <a:t>e</a:t>
            </a:r>
            <a:r>
              <a:rPr lang="en-US"/>
              <a:t>r</a:t>
            </a:r>
            <a:r>
              <a:rPr lang="en-US"/>
              <a:t>a</a:t>
            </a:r>
            <a:r>
              <a:rPr lang="en-US"/>
              <a:t>t</a:t>
            </a:r>
            <a:r>
              <a:rPr lang="en-US"/>
              <a:t>i</a:t>
            </a:r>
            <a:r>
              <a:rPr lang="en-US"/>
              <a:t>o</a:t>
            </a:r>
            <a:r>
              <a:rPr lang="en-US"/>
              <a:t>n</a:t>
            </a:r>
            <a:r>
              <a:rPr lang="en-US"/>
              <a:t> </a:t>
            </a:r>
            <a:r>
              <a:rPr lang="en-US"/>
              <a:t>i</a:t>
            </a:r>
            <a:r>
              <a:rPr lang="en-US"/>
              <a:t>n</a:t>
            </a:r>
            <a:r>
              <a:rPr lang="en-US"/>
              <a:t>c</a:t>
            </a:r>
            <a:r>
              <a:rPr lang="en-US"/>
              <a:t>l</a:t>
            </a:r>
            <a:r>
              <a:rPr lang="en-US"/>
              <a:t>u</a:t>
            </a:r>
            <a:r>
              <a:rPr lang="en-US"/>
              <a:t>d</a:t>
            </a:r>
            <a:r>
              <a:rPr lang="en-US"/>
              <a:t>e</a:t>
            </a:r>
            <a:r>
              <a:rPr lang="en-US"/>
              <a:t>s</a:t>
            </a:r>
            <a:r>
              <a:rPr lang="en-US"/>
              <a:t> </a:t>
            </a:r>
            <a:r>
              <a:rPr lang="en-US"/>
              <a:t>m</a:t>
            </a:r>
            <a:r>
              <a:rPr lang="en-US"/>
              <a:t>e</a:t>
            </a:r>
            <a:r>
              <a:rPr lang="en-US"/>
              <a:t>m</a:t>
            </a:r>
            <a:r>
              <a:rPr lang="en-US"/>
              <a:t>o</a:t>
            </a:r>
            <a:r>
              <a:rPr lang="en-US"/>
              <a:t>r</a:t>
            </a:r>
            <a:r>
              <a:rPr lang="en-US"/>
              <a:t>y</a:t>
            </a:r>
            <a:r>
              <a:rPr lang="en-US"/>
              <a:t> </a:t>
            </a:r>
            <a:r>
              <a:rPr lang="en-US"/>
              <a:t>r</a:t>
            </a:r>
            <a:r>
              <a:rPr lang="en-US"/>
              <a:t>e</a:t>
            </a:r>
            <a:r>
              <a:rPr lang="en-US"/>
              <a:t>a</a:t>
            </a:r>
            <a:r>
              <a:rPr lang="en-US"/>
              <a:t>d</a:t>
            </a:r>
            <a:r>
              <a:rPr lang="en-US"/>
              <a:t> </a:t>
            </a:r>
            <a:r>
              <a:rPr lang="en-US"/>
              <a:t>o</a:t>
            </a:r>
            <a:r>
              <a:rPr lang="en-US"/>
              <a:t>r</a:t>
            </a:r>
            <a:r>
              <a:rPr lang="en-US"/>
              <a:t> </a:t>
            </a:r>
            <a:r>
              <a:rPr lang="en-US"/>
              <a:t>i</a:t>
            </a:r>
            <a:r>
              <a:rPr lang="en-US"/>
              <a:t>n</a:t>
            </a:r>
            <a:r>
              <a:rPr lang="en-US"/>
              <a:t>p</a:t>
            </a:r>
            <a:r>
              <a:rPr lang="en-US"/>
              <a:t>u</a:t>
            </a:r>
            <a:r>
              <a:rPr lang="en-US"/>
              <a:t>t</a:t>
            </a:r>
            <a:r>
              <a:rPr lang="en-US"/>
              <a:t>/</a:t>
            </a:r>
            <a:r>
              <a:rPr lang="en-US"/>
              <a:t>o</a:t>
            </a:r>
            <a:r>
              <a:rPr lang="en-US"/>
              <a:t>u</a:t>
            </a:r>
            <a:r>
              <a:rPr lang="en-US"/>
              <a:t>t</a:t>
            </a:r>
            <a:r>
              <a:rPr lang="en-US"/>
              <a:t>p</a:t>
            </a:r>
            <a:r>
              <a:rPr lang="en-US"/>
              <a:t>u</a:t>
            </a:r>
            <a:r>
              <a:rPr lang="en-US"/>
              <a:t>t</a:t>
            </a:r>
            <a:r>
              <a:rPr lang="en-US"/>
              <a:t> </a:t>
            </a:r>
            <a:r>
              <a:rPr lang="en-US"/>
              <a:t>w</a:t>
            </a:r>
            <a:r>
              <a:rPr lang="en-US"/>
              <a:t>r</a:t>
            </a:r>
            <a:r>
              <a:rPr lang="en-US"/>
              <a:t>i</a:t>
            </a:r>
            <a:r>
              <a:rPr lang="en-US"/>
              <a:t>t</a:t>
            </a:r>
            <a:r>
              <a:rPr lang="en-US"/>
              <a:t>e</a:t>
            </a:r>
            <a:r>
              <a:rPr lang="en-US"/>
              <a:t>.</a:t>
            </a:r>
            <a:r>
              <a:rPr lang="en-US"/>
              <a:t> </a:t>
            </a:r>
            <a:r>
              <a:rPr lang="en-US"/>
              <a:t>M</a:t>
            </a:r>
            <a:r>
              <a:rPr lang="en-US"/>
              <a:t>P</a:t>
            </a:r>
            <a:r>
              <a:rPr lang="en-US"/>
              <a:t>U</a:t>
            </a:r>
            <a:r>
              <a:rPr lang="en-US"/>
              <a:t> </a:t>
            </a:r>
            <a:r>
              <a:rPr lang="en-US"/>
              <a:t>g</a:t>
            </a:r>
            <a:r>
              <a:rPr lang="en-US"/>
              <a:t>e</a:t>
            </a:r>
            <a:r>
              <a:rPr lang="en-US"/>
              <a:t>n</a:t>
            </a:r>
            <a:r>
              <a:rPr lang="en-US"/>
              <a:t>e</a:t>
            </a:r>
            <a:r>
              <a:rPr lang="en-US"/>
              <a:t>r</a:t>
            </a:r>
            <a:r>
              <a:rPr lang="en-US"/>
              <a:t>a</a:t>
            </a:r>
            <a:r>
              <a:rPr lang="en-US"/>
              <a:t>t</a:t>
            </a:r>
            <a:r>
              <a:rPr lang="en-US"/>
              <a:t>e</a:t>
            </a:r>
            <a:r>
              <a:rPr lang="en-US"/>
              <a:t>s</a:t>
            </a:r>
            <a:r>
              <a:rPr lang="en-US"/>
              <a:t> </a:t>
            </a:r>
            <a:r>
              <a:rPr lang="en-US"/>
              <a:t>s</a:t>
            </a:r>
            <a:r>
              <a:rPr lang="en-US"/>
              <a:t>p</a:t>
            </a:r>
            <a:r>
              <a:rPr lang="en-US"/>
              <a:t>e</a:t>
            </a:r>
            <a:r>
              <a:rPr lang="en-US"/>
              <a:t>c</a:t>
            </a:r>
            <a:r>
              <a:rPr lang="en-US"/>
              <a:t>i</a:t>
            </a:r>
            <a:r>
              <a:rPr lang="en-US"/>
              <a:t>f</a:t>
            </a:r>
            <a:r>
              <a:rPr lang="en-US"/>
              <a:t>i</a:t>
            </a:r>
            <a:r>
              <a:rPr lang="en-US"/>
              <a:t>c</a:t>
            </a:r>
            <a:r>
              <a:rPr lang="en-US"/>
              <a:t> </a:t>
            </a:r>
            <a:r>
              <a:rPr lang="en-US"/>
              <a:t>c</a:t>
            </a:r>
            <a:r>
              <a:rPr lang="en-US"/>
              <a:t>o</a:t>
            </a:r>
            <a:r>
              <a:rPr lang="en-US"/>
              <a:t>n</a:t>
            </a:r>
            <a:r>
              <a:rPr lang="en-US"/>
              <a:t>t</a:t>
            </a:r>
            <a:r>
              <a:rPr lang="en-US"/>
              <a:t>r</a:t>
            </a:r>
            <a:r>
              <a:rPr lang="en-US"/>
              <a:t>o</a:t>
            </a:r>
            <a:r>
              <a:rPr lang="en-US"/>
              <a:t>l</a:t>
            </a:r>
            <a:r>
              <a:rPr lang="en-US"/>
              <a:t> </a:t>
            </a:r>
            <a:r>
              <a:rPr lang="en-US"/>
              <a:t>s</a:t>
            </a:r>
            <a:r>
              <a:rPr lang="en-US"/>
              <a:t>i</a:t>
            </a:r>
            <a:r>
              <a:rPr lang="en-US"/>
              <a:t>g</a:t>
            </a:r>
            <a:r>
              <a:rPr lang="en-US"/>
              <a:t>n</a:t>
            </a:r>
            <a:r>
              <a:rPr lang="en-US"/>
              <a:t>a</a:t>
            </a:r>
            <a:r>
              <a:rPr lang="en-US"/>
              <a:t>l</a:t>
            </a:r>
            <a:r>
              <a:rPr lang="en-US"/>
              <a:t>s</a:t>
            </a:r>
            <a:r>
              <a:rPr lang="en-US"/>
              <a:t> </a:t>
            </a:r>
            <a:r>
              <a:rPr lang="en-US"/>
              <a:t>f</a:t>
            </a:r>
            <a:r>
              <a:rPr lang="en-US"/>
              <a:t>o</a:t>
            </a:r>
            <a:r>
              <a:rPr lang="en-US"/>
              <a:t>r</a:t>
            </a:r>
            <a:r>
              <a:rPr lang="en-US"/>
              <a:t> </a:t>
            </a:r>
            <a:r>
              <a:rPr lang="en-US"/>
              <a:t>e</a:t>
            </a:r>
            <a:r>
              <a:rPr lang="en-US"/>
              <a:t>v</a:t>
            </a:r>
            <a:r>
              <a:rPr lang="en-US"/>
              <a:t>e</a:t>
            </a:r>
            <a:r>
              <a:rPr lang="en-US"/>
              <a:t>r</a:t>
            </a:r>
            <a:r>
              <a:rPr lang="en-US"/>
              <a:t>y</a:t>
            </a:r>
            <a:r>
              <a:rPr lang="en-US"/>
              <a:t> </a:t>
            </a:r>
            <a:r>
              <a:rPr lang="en-US"/>
              <a:t>o</a:t>
            </a:r>
            <a:r>
              <a:rPr lang="en-US"/>
              <a:t>p</a:t>
            </a:r>
            <a:r>
              <a:rPr lang="en-US"/>
              <a:t>e</a:t>
            </a:r>
            <a:r>
              <a:rPr lang="en-US"/>
              <a:t>r</a:t>
            </a:r>
            <a:r>
              <a:rPr lang="en-US"/>
              <a:t>a</a:t>
            </a:r>
            <a:r>
              <a:rPr lang="en-US"/>
              <a:t>t</a:t>
            </a:r>
            <a:r>
              <a:rPr lang="en-US"/>
              <a:t>i</a:t>
            </a:r>
            <a:r>
              <a:rPr lang="en-US"/>
              <a:t>o</a:t>
            </a:r>
            <a:r>
              <a:rPr lang="en-US"/>
              <a:t>n</a:t>
            </a:r>
            <a:r>
              <a:rPr lang="en-US"/>
              <a:t> </a:t>
            </a:r>
            <a:r>
              <a:rPr lang="en-US"/>
              <a:t>p</a:t>
            </a:r>
            <a:r>
              <a:rPr lang="en-US"/>
              <a:t>e</a:t>
            </a:r>
            <a:r>
              <a:rPr lang="en-US"/>
              <a:t>r</a:t>
            </a:r>
            <a:r>
              <a:rPr lang="en-US"/>
              <a:t>f</a:t>
            </a:r>
            <a:r>
              <a:rPr lang="en-US"/>
              <a:t>o</a:t>
            </a:r>
            <a:r>
              <a:rPr lang="en-US"/>
              <a:t>r</a:t>
            </a:r>
            <a:r>
              <a:rPr lang="en-US"/>
              <a:t>m</a:t>
            </a:r>
            <a:r>
              <a:rPr lang="en-US"/>
              <a:t>e</a:t>
            </a:r>
            <a:r>
              <a:rPr lang="en-US"/>
              <a:t>d</a:t>
            </a:r>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7" name="Title 1"/>
          <p:cNvSpPr>
            <a:spLocks noGrp="1"/>
          </p:cNvSpPr>
          <p:nvPr>
            <p:ph type="title"/>
          </p:nvPr>
        </p:nvSpPr>
        <p:spPr/>
        <p:txBody>
          <a:bodyPr/>
          <a:p>
            <a:r>
              <a:rPr dirty="0" lang="en-US"/>
              <a:t>Stored program concept and von-Neumann’s architecture </a:t>
            </a:r>
          </a:p>
        </p:txBody>
      </p:sp>
      <p:sp>
        <p:nvSpPr>
          <p:cNvPr id="1048628" name="Content Placeholder 2"/>
          <p:cNvSpPr>
            <a:spLocks noGrp="1"/>
          </p:cNvSpPr>
          <p:nvPr>
            <p:ph idx="1"/>
          </p:nvPr>
        </p:nvSpPr>
        <p:spPr/>
        <p:txBody>
          <a:bodyPr/>
          <a:p>
            <a:r>
              <a:rPr lang="en-US"/>
              <a:t>S</a:t>
            </a:r>
            <a:r>
              <a:rPr lang="en-US"/>
              <a:t>t</a:t>
            </a:r>
            <a:r>
              <a:rPr lang="en-US"/>
              <a:t>o</a:t>
            </a:r>
            <a:r>
              <a:rPr lang="en-US"/>
              <a:t>r</a:t>
            </a:r>
            <a:r>
              <a:rPr lang="en-US"/>
              <a:t>e</a:t>
            </a:r>
            <a:r>
              <a:rPr lang="en-US"/>
              <a:t>d</a:t>
            </a:r>
            <a:r>
              <a:rPr lang="en-US"/>
              <a:t> </a:t>
            </a:r>
            <a:r>
              <a:rPr lang="en-US"/>
              <a:t>p</a:t>
            </a:r>
            <a:r>
              <a:rPr lang="en-US"/>
              <a:t>r</a:t>
            </a:r>
            <a:r>
              <a:rPr lang="en-US"/>
              <a:t>o</a:t>
            </a:r>
            <a:r>
              <a:rPr lang="en-US"/>
              <a:t>g</a:t>
            </a:r>
            <a:r>
              <a:rPr lang="en-US"/>
              <a:t>r</a:t>
            </a:r>
            <a:r>
              <a:rPr lang="en-US"/>
              <a:t>a</a:t>
            </a:r>
            <a:r>
              <a:rPr lang="en-US"/>
              <a:t>m</a:t>
            </a:r>
            <a:r>
              <a:rPr lang="en-US"/>
              <a:t> </a:t>
            </a:r>
            <a:r>
              <a:rPr lang="en-US"/>
              <a:t>c</a:t>
            </a:r>
            <a:r>
              <a:rPr lang="en-US"/>
              <a:t>o</a:t>
            </a:r>
            <a:r>
              <a:rPr lang="en-US"/>
              <a:t>n</a:t>
            </a:r>
            <a:r>
              <a:rPr lang="en-US"/>
              <a:t>c</a:t>
            </a:r>
            <a:r>
              <a:rPr lang="en-US"/>
              <a:t>e</a:t>
            </a:r>
            <a:r>
              <a:rPr lang="en-US"/>
              <a:t>p</a:t>
            </a:r>
            <a:r>
              <a:rPr lang="en-US"/>
              <a:t>t</a:t>
            </a:r>
            <a:r>
              <a:rPr lang="en-US"/>
              <a:t> </a:t>
            </a:r>
            <a:r>
              <a:rPr lang="en-US"/>
              <a:t>w</a:t>
            </a:r>
            <a:r>
              <a:rPr lang="en-US"/>
              <a:t>a</a:t>
            </a:r>
            <a:r>
              <a:rPr lang="en-US"/>
              <a:t>s</a:t>
            </a:r>
            <a:r>
              <a:rPr lang="en-US"/>
              <a:t> </a:t>
            </a:r>
            <a:r>
              <a:rPr lang="en-US"/>
              <a:t>i</a:t>
            </a:r>
            <a:r>
              <a:rPr lang="en-US"/>
              <a:t>n</a:t>
            </a:r>
            <a:r>
              <a:rPr lang="en-US"/>
              <a:t>t</a:t>
            </a:r>
            <a:r>
              <a:rPr lang="en-US"/>
              <a:t>r</a:t>
            </a:r>
            <a:r>
              <a:rPr lang="en-US"/>
              <a:t>o</a:t>
            </a:r>
            <a:r>
              <a:rPr lang="en-US"/>
              <a:t>d</a:t>
            </a:r>
            <a:r>
              <a:rPr lang="en-US"/>
              <a:t>u</a:t>
            </a:r>
            <a:r>
              <a:rPr lang="en-US"/>
              <a:t>c</a:t>
            </a:r>
            <a:r>
              <a:rPr lang="en-US"/>
              <a:t>e</a:t>
            </a:r>
            <a:r>
              <a:rPr lang="en-US"/>
              <a:t>d</a:t>
            </a:r>
            <a:r>
              <a:rPr lang="en-US"/>
              <a:t> </a:t>
            </a:r>
            <a:r>
              <a:rPr lang="en-US"/>
              <a:t>b</a:t>
            </a:r>
            <a:r>
              <a:rPr lang="en-US"/>
              <a:t>y</a:t>
            </a:r>
            <a:r>
              <a:rPr lang="en-US"/>
              <a:t> </a:t>
            </a:r>
            <a:r>
              <a:rPr lang="en-US"/>
              <a:t>J</a:t>
            </a:r>
            <a:r>
              <a:rPr lang="en-US"/>
              <a:t>o</a:t>
            </a:r>
            <a:r>
              <a:rPr lang="en-US"/>
              <a:t>h</a:t>
            </a:r>
            <a:r>
              <a:rPr lang="en-US"/>
              <a:t>n</a:t>
            </a:r>
            <a:r>
              <a:rPr lang="en-US"/>
              <a:t> </a:t>
            </a:r>
            <a:r>
              <a:rPr lang="en-US"/>
              <a:t>V</a:t>
            </a:r>
            <a:r>
              <a:rPr lang="en-US"/>
              <a:t>o</a:t>
            </a:r>
            <a:r>
              <a:rPr lang="en-US"/>
              <a:t>n</a:t>
            </a:r>
            <a:r>
              <a:rPr lang="en-US"/>
              <a:t>-</a:t>
            </a:r>
            <a:r>
              <a:rPr lang="en-US"/>
              <a:t> </a:t>
            </a:r>
            <a:r>
              <a:rPr lang="en-US"/>
              <a:t>N</a:t>
            </a:r>
            <a:r>
              <a:rPr lang="en-US"/>
              <a:t>e</a:t>
            </a:r>
            <a:r>
              <a:rPr lang="en-US"/>
              <a:t>u</a:t>
            </a:r>
            <a:r>
              <a:rPr lang="en-US"/>
              <a:t>m</a:t>
            </a:r>
            <a:r>
              <a:rPr lang="en-US"/>
              <a:t>a</a:t>
            </a:r>
            <a:r>
              <a:rPr lang="en-US"/>
              <a:t>n</a:t>
            </a:r>
            <a:r>
              <a:rPr lang="en-US"/>
              <a:t>n</a:t>
            </a:r>
            <a:r>
              <a:rPr lang="en-US"/>
              <a:t>'</a:t>
            </a:r>
            <a:r>
              <a:rPr lang="en-US"/>
              <a:t>s</a:t>
            </a:r>
            <a:r>
              <a:rPr lang="en-US"/>
              <a:t> </a:t>
            </a:r>
            <a:r>
              <a:rPr lang="en-US"/>
              <a:t>i</a:t>
            </a:r>
            <a:r>
              <a:rPr lang="en-US"/>
              <a:t>n</a:t>
            </a:r>
            <a:r>
              <a:rPr lang="en-US"/>
              <a:t> </a:t>
            </a:r>
            <a:r>
              <a:rPr lang="en-US"/>
              <a:t>l</a:t>
            </a:r>
            <a:r>
              <a:rPr lang="en-US"/>
              <a:t>a</a:t>
            </a:r>
            <a:r>
              <a:rPr lang="en-US"/>
              <a:t>t</a:t>
            </a:r>
            <a:r>
              <a:rPr lang="en-US"/>
              <a:t>e</a:t>
            </a:r>
            <a:r>
              <a:rPr lang="en-US"/>
              <a:t> </a:t>
            </a:r>
            <a:r>
              <a:rPr lang="en-US"/>
              <a:t>1</a:t>
            </a:r>
            <a:r>
              <a:rPr lang="en-US"/>
              <a:t>9</a:t>
            </a:r>
            <a:r>
              <a:rPr lang="en-US"/>
              <a:t>4</a:t>
            </a:r>
            <a:r>
              <a:rPr lang="en-US"/>
              <a:t>0</a:t>
            </a:r>
            <a:r>
              <a:rPr lang="en-US"/>
              <a:t>'</a:t>
            </a:r>
            <a:r>
              <a:rPr lang="en-US"/>
              <a:t>s</a:t>
            </a:r>
            <a:r>
              <a:rPr lang="en-US"/>
              <a:t>.</a:t>
            </a:r>
            <a:r>
              <a:rPr lang="en-US"/>
              <a:t> </a:t>
            </a:r>
            <a:r>
              <a:rPr lang="en-US"/>
              <a:t>I</a:t>
            </a:r>
            <a:r>
              <a:rPr lang="en-US"/>
              <a:t>t</a:t>
            </a:r>
            <a:r>
              <a:rPr lang="en-US"/>
              <a:t> </a:t>
            </a:r>
            <a:r>
              <a:rPr lang="en-US"/>
              <a:t>r</a:t>
            </a:r>
            <a:r>
              <a:rPr lang="en-US"/>
              <a:t>e</a:t>
            </a:r>
            <a:r>
              <a:rPr lang="en-US"/>
              <a:t>f</a:t>
            </a:r>
            <a:r>
              <a:rPr lang="en-US"/>
              <a:t>e</a:t>
            </a:r>
            <a:r>
              <a:rPr lang="en-US"/>
              <a:t>r</a:t>
            </a:r>
            <a:r>
              <a:rPr lang="en-US"/>
              <a:t>s</a:t>
            </a:r>
            <a:r>
              <a:rPr lang="en-US"/>
              <a:t> </a:t>
            </a:r>
            <a:r>
              <a:rPr lang="en-US"/>
              <a:t>t</a:t>
            </a:r>
            <a:r>
              <a:rPr lang="en-US"/>
              <a:t>o</a:t>
            </a:r>
            <a:r>
              <a:rPr lang="en-US"/>
              <a:t> </a:t>
            </a:r>
            <a:r>
              <a:rPr lang="en-US"/>
              <a:t>t</a:t>
            </a:r>
            <a:r>
              <a:rPr lang="en-US"/>
              <a:t>h</a:t>
            </a:r>
            <a:r>
              <a:rPr lang="en-US"/>
              <a:t>e</a:t>
            </a:r>
            <a:r>
              <a:rPr lang="en-US"/>
              <a:t> </a:t>
            </a:r>
            <a:r>
              <a:rPr lang="en-US"/>
              <a:t>s</a:t>
            </a:r>
            <a:r>
              <a:rPr lang="en-US"/>
              <a:t>t</a:t>
            </a:r>
            <a:r>
              <a:rPr lang="en-US"/>
              <a:t>o</a:t>
            </a:r>
            <a:r>
              <a:rPr lang="en-US"/>
              <a:t>r</a:t>
            </a:r>
            <a:r>
              <a:rPr lang="en-US"/>
              <a:t>a</a:t>
            </a:r>
            <a:r>
              <a:rPr lang="en-US"/>
              <a:t>g</a:t>
            </a:r>
            <a:r>
              <a:rPr lang="en-US"/>
              <a:t>e</a:t>
            </a:r>
            <a:r>
              <a:rPr lang="en-US"/>
              <a:t> </a:t>
            </a:r>
            <a:r>
              <a:rPr lang="en-US"/>
              <a:t>o</a:t>
            </a:r>
            <a:r>
              <a:rPr lang="en-US"/>
              <a:t>f</a:t>
            </a:r>
            <a:r>
              <a:rPr lang="en-US"/>
              <a:t> </a:t>
            </a:r>
            <a:r>
              <a:rPr lang="en-US"/>
              <a:t>i</a:t>
            </a:r>
            <a:r>
              <a:rPr lang="en-US"/>
              <a:t>n</a:t>
            </a:r>
            <a:r>
              <a:rPr lang="en-US"/>
              <a:t>s</a:t>
            </a:r>
            <a:r>
              <a:rPr lang="en-US"/>
              <a:t>t</a:t>
            </a:r>
            <a:r>
              <a:rPr lang="en-US"/>
              <a:t>r</a:t>
            </a:r>
            <a:r>
              <a:rPr lang="en-US"/>
              <a:t>u</a:t>
            </a:r>
            <a:r>
              <a:rPr lang="en-US"/>
              <a:t>c</a:t>
            </a:r>
            <a:r>
              <a:rPr lang="en-US"/>
              <a:t>t</a:t>
            </a:r>
            <a:r>
              <a:rPr lang="en-US"/>
              <a:t>i</a:t>
            </a:r>
            <a:r>
              <a:rPr lang="en-US"/>
              <a:t>o</a:t>
            </a:r>
            <a:r>
              <a:rPr lang="en-US"/>
              <a:t>n</a:t>
            </a:r>
            <a:r>
              <a:rPr lang="en-US"/>
              <a:t>s</a:t>
            </a:r>
            <a:r>
              <a:rPr lang="en-US"/>
              <a:t> </a:t>
            </a:r>
            <a:r>
              <a:rPr lang="en-US"/>
              <a:t>i</a:t>
            </a:r>
            <a:r>
              <a:rPr lang="en-US"/>
              <a:t>n</a:t>
            </a:r>
            <a:r>
              <a:rPr lang="en-US"/>
              <a:t> </a:t>
            </a:r>
            <a:r>
              <a:rPr lang="en-US"/>
              <a:t>c</a:t>
            </a:r>
            <a:r>
              <a:rPr lang="en-US"/>
              <a:t>o</a:t>
            </a:r>
            <a:r>
              <a:rPr lang="en-US"/>
              <a:t>m</a:t>
            </a:r>
            <a:r>
              <a:rPr lang="en-US"/>
              <a:t>p</a:t>
            </a:r>
            <a:r>
              <a:rPr lang="en-US"/>
              <a:t>u</a:t>
            </a:r>
            <a:r>
              <a:rPr lang="en-US"/>
              <a:t>t</a:t>
            </a:r>
            <a:r>
              <a:rPr lang="en-US"/>
              <a:t>e</a:t>
            </a:r>
            <a:r>
              <a:rPr lang="en-US"/>
              <a:t>r</a:t>
            </a:r>
            <a:r>
              <a:rPr lang="en-US"/>
              <a:t> </a:t>
            </a:r>
            <a:r>
              <a:rPr lang="en-US"/>
              <a:t>m</a:t>
            </a:r>
            <a:r>
              <a:rPr lang="en-US"/>
              <a:t>e</a:t>
            </a:r>
            <a:r>
              <a:rPr lang="en-US"/>
              <a:t>m</a:t>
            </a:r>
            <a:r>
              <a:rPr lang="en-US"/>
              <a:t>o</a:t>
            </a:r>
            <a:r>
              <a:rPr lang="en-US"/>
              <a:t>r</a:t>
            </a:r>
            <a:r>
              <a:rPr lang="en-US"/>
              <a:t>y</a:t>
            </a:r>
            <a:r>
              <a:rPr lang="en-US"/>
              <a:t> </a:t>
            </a:r>
            <a:r>
              <a:rPr lang="en-US"/>
              <a:t>t</a:t>
            </a:r>
            <a:r>
              <a:rPr lang="en-US"/>
              <a:t>o</a:t>
            </a:r>
            <a:r>
              <a:rPr lang="en-US"/>
              <a:t> </a:t>
            </a:r>
            <a:r>
              <a:rPr lang="en-US"/>
              <a:t>e</a:t>
            </a:r>
            <a:r>
              <a:rPr lang="en-US"/>
              <a:t>n</a:t>
            </a:r>
            <a:r>
              <a:rPr lang="en-US"/>
              <a:t>a</a:t>
            </a:r>
            <a:r>
              <a:rPr lang="en-US"/>
              <a:t>b</a:t>
            </a:r>
            <a:r>
              <a:rPr lang="en-US"/>
              <a:t>l</a:t>
            </a:r>
            <a:r>
              <a:rPr lang="en-US"/>
              <a:t>e</a:t>
            </a:r>
            <a:r>
              <a:rPr lang="en-US"/>
              <a:t> </a:t>
            </a:r>
            <a:r>
              <a:rPr lang="en-US"/>
              <a:t>i</a:t>
            </a:r>
            <a:r>
              <a:rPr lang="en-US"/>
              <a:t>t</a:t>
            </a:r>
            <a:r>
              <a:rPr lang="en-US"/>
              <a:t> </a:t>
            </a:r>
            <a:r>
              <a:rPr lang="en-US"/>
              <a:t>t</a:t>
            </a:r>
            <a:r>
              <a:rPr lang="en-US"/>
              <a:t>o</a:t>
            </a:r>
            <a:r>
              <a:rPr lang="en-US"/>
              <a:t> </a:t>
            </a:r>
            <a:r>
              <a:rPr lang="en-US"/>
              <a:t>p</a:t>
            </a:r>
            <a:r>
              <a:rPr lang="en-US"/>
              <a:t>e</a:t>
            </a:r>
            <a:r>
              <a:rPr lang="en-US"/>
              <a:t>r</a:t>
            </a:r>
            <a:r>
              <a:rPr lang="en-US"/>
              <a:t>f</a:t>
            </a:r>
            <a:r>
              <a:rPr lang="en-US"/>
              <a:t>o</a:t>
            </a:r>
            <a:r>
              <a:rPr lang="en-US"/>
              <a:t>r</a:t>
            </a:r>
            <a:r>
              <a:rPr lang="en-US"/>
              <a:t>m</a:t>
            </a:r>
            <a:r>
              <a:rPr lang="en-US"/>
              <a:t> </a:t>
            </a:r>
            <a:r>
              <a:rPr lang="en-US"/>
              <a:t>a</a:t>
            </a:r>
            <a:r>
              <a:rPr lang="en-US"/>
              <a:t> </a:t>
            </a:r>
            <a:r>
              <a:rPr lang="en-US"/>
              <a:t>v</a:t>
            </a:r>
            <a:r>
              <a:rPr lang="en-US"/>
              <a:t>a</a:t>
            </a:r>
            <a:r>
              <a:rPr lang="en-US"/>
              <a:t>r</a:t>
            </a:r>
            <a:r>
              <a:rPr lang="en-US"/>
              <a:t>i</a:t>
            </a:r>
            <a:r>
              <a:rPr lang="en-US"/>
              <a:t>e</a:t>
            </a:r>
            <a:r>
              <a:rPr lang="en-US"/>
              <a:t>t</a:t>
            </a:r>
            <a:r>
              <a:rPr lang="en-US"/>
              <a:t>y</a:t>
            </a:r>
            <a:r>
              <a:rPr lang="en-US"/>
              <a:t> </a:t>
            </a:r>
            <a:r>
              <a:rPr lang="en-US"/>
              <a:t>o</a:t>
            </a:r>
            <a:r>
              <a:rPr lang="en-US"/>
              <a:t>f</a:t>
            </a:r>
            <a:r>
              <a:rPr lang="en-US"/>
              <a:t> </a:t>
            </a:r>
            <a:r>
              <a:rPr lang="en-US"/>
              <a:t>t</a:t>
            </a:r>
            <a:r>
              <a:rPr lang="en-US"/>
              <a:t>a</a:t>
            </a:r>
            <a:r>
              <a:rPr lang="en-US"/>
              <a:t>s</a:t>
            </a:r>
            <a:r>
              <a:rPr lang="en-US"/>
              <a:t>k</a:t>
            </a:r>
            <a:r>
              <a:rPr lang="en-US"/>
              <a:t> </a:t>
            </a:r>
            <a:r>
              <a:rPr lang="en-US"/>
              <a:t>i</a:t>
            </a:r>
            <a:r>
              <a:rPr lang="en-US"/>
              <a:t>n</a:t>
            </a:r>
            <a:r>
              <a:rPr lang="en-US"/>
              <a:t> </a:t>
            </a:r>
            <a:r>
              <a:rPr lang="en-US"/>
              <a:t>s</a:t>
            </a:r>
            <a:r>
              <a:rPr lang="en-US"/>
              <a:t>e</a:t>
            </a:r>
            <a:r>
              <a:rPr lang="en-US"/>
              <a:t>q</a:t>
            </a:r>
            <a:r>
              <a:rPr lang="en-US"/>
              <a:t>u</a:t>
            </a:r>
            <a:r>
              <a:rPr lang="en-US"/>
              <a:t>e</a:t>
            </a:r>
            <a:r>
              <a:rPr lang="en-US"/>
              <a:t>n</a:t>
            </a:r>
            <a:r>
              <a:rPr lang="en-US"/>
              <a:t>c</a:t>
            </a:r>
            <a:r>
              <a:rPr lang="en-US"/>
              <a:t>e</a:t>
            </a:r>
            <a:r>
              <a:rPr lang="en-US"/>
              <a:t> </a:t>
            </a:r>
            <a:r>
              <a:rPr lang="en-US"/>
              <a:t>o</a:t>
            </a:r>
            <a:r>
              <a:rPr lang="en-US"/>
              <a:t>r</a:t>
            </a:r>
            <a:r>
              <a:rPr lang="en-US"/>
              <a:t> </a:t>
            </a:r>
            <a:r>
              <a:rPr lang="en-US"/>
              <a:t>i</a:t>
            </a:r>
            <a:r>
              <a:rPr lang="en-US"/>
              <a:t>n</a:t>
            </a:r>
            <a:r>
              <a:rPr lang="en-US"/>
              <a:t>t</a:t>
            </a:r>
            <a:r>
              <a:rPr lang="en-US"/>
              <a:t>e</a:t>
            </a:r>
            <a:r>
              <a:rPr lang="en-US"/>
              <a:t>r</a:t>
            </a:r>
            <a:r>
              <a:rPr lang="en-US"/>
              <a:t>m</a:t>
            </a:r>
            <a:r>
              <a:rPr lang="en-US"/>
              <a:t>i</a:t>
            </a:r>
            <a:r>
              <a:rPr lang="en-US"/>
              <a:t>ttent</a:t>
            </a:r>
            <a:r>
              <a:rPr lang="en-US"/>
              <a:t>l</a:t>
            </a:r>
            <a:r>
              <a:rPr lang="en-US"/>
              <a:t>y</a:t>
            </a:r>
            <a:r>
              <a:rPr lang="en-US"/>
              <a:t> </a:t>
            </a:r>
            <a:r>
              <a:rPr lang="en-US"/>
              <a:t>(</a:t>
            </a:r>
            <a:r>
              <a:rPr lang="en-US"/>
              <a:t> </a:t>
            </a:r>
            <a:r>
              <a:rPr lang="en-US"/>
              <a:t>a</a:t>
            </a:r>
            <a:r>
              <a:rPr lang="en-US"/>
              <a:t>t</a:t>
            </a:r>
            <a:r>
              <a:rPr lang="en-US"/>
              <a:t> </a:t>
            </a:r>
            <a:r>
              <a:rPr lang="en-US"/>
              <a:t>irregular</a:t>
            </a:r>
            <a:r>
              <a:rPr lang="en-US"/>
              <a:t> </a:t>
            </a:r>
            <a:r>
              <a:rPr lang="en-US"/>
              <a:t>i</a:t>
            </a:r>
            <a:r>
              <a:rPr lang="en-US"/>
              <a:t>n</a:t>
            </a:r>
            <a:r>
              <a:rPr lang="en-US"/>
              <a:t>t</a:t>
            </a:r>
            <a:r>
              <a:rPr lang="en-US"/>
              <a:t>e</a:t>
            </a:r>
            <a:r>
              <a:rPr lang="en-US"/>
              <a:t>r</a:t>
            </a:r>
            <a:r>
              <a:rPr lang="en-US"/>
              <a:t>v</a:t>
            </a:r>
            <a:r>
              <a:rPr lang="en-US"/>
              <a:t>a</a:t>
            </a:r>
            <a:r>
              <a:rPr lang="en-US"/>
              <a:t>l</a:t>
            </a:r>
            <a:r>
              <a:rPr lang="en-US"/>
              <a:t>)</a:t>
            </a:r>
            <a:r>
              <a:rPr lang="en-US"/>
              <a:t>.</a:t>
            </a:r>
            <a:endParaRPr lang="en-US"/>
          </a:p>
          <a:p>
            <a:r>
              <a:rPr lang="en-US"/>
              <a:t>J</a:t>
            </a:r>
            <a:r>
              <a:rPr lang="en-US"/>
              <a:t>o</a:t>
            </a:r>
            <a:r>
              <a:rPr lang="en-US"/>
              <a:t>h</a:t>
            </a:r>
            <a:r>
              <a:rPr lang="en-US"/>
              <a:t>n</a:t>
            </a:r>
            <a:r>
              <a:rPr lang="en-US"/>
              <a:t> </a:t>
            </a:r>
            <a:r>
              <a:rPr lang="en-US"/>
              <a:t>V</a:t>
            </a:r>
            <a:r>
              <a:rPr lang="en-US"/>
              <a:t>o</a:t>
            </a:r>
            <a:r>
              <a:rPr lang="en-US"/>
              <a:t>n</a:t>
            </a:r>
            <a:r>
              <a:rPr lang="en-US"/>
              <a:t>-</a:t>
            </a:r>
            <a:r>
              <a:rPr lang="en-US"/>
              <a:t> </a:t>
            </a:r>
            <a:r>
              <a:rPr lang="en-US"/>
              <a:t>N</a:t>
            </a:r>
            <a:r>
              <a:rPr lang="en-US"/>
              <a:t>e</a:t>
            </a:r>
            <a:r>
              <a:rPr lang="en-US"/>
              <a:t>u</a:t>
            </a:r>
            <a:r>
              <a:rPr lang="en-US"/>
              <a:t>m</a:t>
            </a:r>
            <a:r>
              <a:rPr lang="en-US"/>
              <a:t>a</a:t>
            </a:r>
            <a:r>
              <a:rPr lang="en-US"/>
              <a:t>n</a:t>
            </a:r>
            <a:r>
              <a:rPr lang="en-US"/>
              <a:t>n</a:t>
            </a:r>
            <a:r>
              <a:rPr lang="en-US"/>
              <a:t> </a:t>
            </a:r>
            <a:r>
              <a:rPr lang="en-US"/>
              <a:t>w</a:t>
            </a:r>
            <a:r>
              <a:rPr lang="en-US"/>
              <a:t>h</a:t>
            </a:r>
            <a:r>
              <a:rPr lang="en-US"/>
              <a:t>o</a:t>
            </a:r>
            <a:r>
              <a:rPr lang="en-US"/>
              <a:t> </a:t>
            </a:r>
            <a:r>
              <a:rPr lang="en-US"/>
              <a:t>p</a:t>
            </a:r>
            <a:r>
              <a:rPr lang="en-US"/>
              <a:t>u</a:t>
            </a:r>
            <a:r>
              <a:rPr lang="en-US"/>
              <a:t>r</a:t>
            </a:r>
            <a:r>
              <a:rPr lang="en-US"/>
              <a:t>p</a:t>
            </a:r>
            <a:r>
              <a:rPr lang="en-US"/>
              <a:t>o</a:t>
            </a:r>
            <a:r>
              <a:rPr lang="en-US"/>
              <a:t>s</a:t>
            </a:r>
            <a:r>
              <a:rPr lang="en-US"/>
              <a:t>e</a:t>
            </a:r>
            <a:r>
              <a:rPr lang="en-US"/>
              <a:t>d</a:t>
            </a:r>
            <a:r>
              <a:rPr lang="en-US"/>
              <a:t> </a:t>
            </a:r>
            <a:r>
              <a:rPr lang="en-US"/>
              <a:t>t</a:t>
            </a:r>
            <a:r>
              <a:rPr lang="en-US"/>
              <a:t>h</a:t>
            </a:r>
            <a:r>
              <a:rPr lang="en-US"/>
              <a:t>a</a:t>
            </a:r>
            <a:r>
              <a:rPr lang="en-US"/>
              <a:t>t</a:t>
            </a:r>
            <a:r>
              <a:rPr lang="en-US"/>
              <a:t> </a:t>
            </a:r>
            <a:r>
              <a:rPr lang="en-US"/>
              <a:t>A</a:t>
            </a:r>
            <a:r>
              <a:rPr lang="en-US"/>
              <a:t> </a:t>
            </a:r>
            <a:r>
              <a:rPr lang="en-US"/>
              <a:t>p</a:t>
            </a:r>
            <a:r>
              <a:rPr lang="en-US"/>
              <a:t>r</a:t>
            </a:r>
            <a:r>
              <a:rPr lang="en-US"/>
              <a:t>o</a:t>
            </a:r>
            <a:r>
              <a:rPr lang="en-US"/>
              <a:t>g</a:t>
            </a:r>
            <a:r>
              <a:rPr lang="en-US"/>
              <a:t>r</a:t>
            </a:r>
            <a:r>
              <a:rPr lang="en-US"/>
              <a:t>a</a:t>
            </a:r>
            <a:r>
              <a:rPr lang="en-US"/>
              <a:t>m</a:t>
            </a:r>
            <a:r>
              <a:rPr lang="en-US"/>
              <a:t> </a:t>
            </a:r>
            <a:r>
              <a:rPr lang="en-US"/>
              <a:t>b</a:t>
            </a:r>
            <a:r>
              <a:rPr lang="en-US"/>
              <a:t>e</a:t>
            </a:r>
            <a:r>
              <a:rPr lang="en-US"/>
              <a:t> </a:t>
            </a:r>
            <a:r>
              <a:rPr lang="en-US"/>
              <a:t>e</a:t>
            </a:r>
            <a:r>
              <a:rPr lang="en-US"/>
              <a:t>l</a:t>
            </a:r>
            <a:r>
              <a:rPr lang="en-US"/>
              <a:t>e</a:t>
            </a:r>
            <a:r>
              <a:rPr lang="en-US"/>
              <a:t>c</a:t>
            </a:r>
            <a:r>
              <a:rPr lang="en-US"/>
              <a:t>t</a:t>
            </a:r>
            <a:r>
              <a:rPr lang="en-US"/>
              <a:t>r</a:t>
            </a:r>
            <a:r>
              <a:rPr lang="en-US"/>
              <a:t>o</a:t>
            </a:r>
            <a:r>
              <a:rPr lang="en-US"/>
              <a:t>n</a:t>
            </a:r>
            <a:r>
              <a:rPr lang="en-US"/>
              <a:t>i</a:t>
            </a:r>
            <a:r>
              <a:rPr lang="en-US"/>
              <a:t>c</a:t>
            </a:r>
            <a:r>
              <a:rPr lang="en-US"/>
              <a:t>a</a:t>
            </a:r>
            <a:r>
              <a:rPr lang="en-US"/>
              <a:t>l</a:t>
            </a:r>
            <a:r>
              <a:rPr lang="en-US"/>
              <a:t>l</a:t>
            </a:r>
            <a:r>
              <a:rPr lang="en-US"/>
              <a:t>y</a:t>
            </a:r>
            <a:r>
              <a:rPr lang="en-US"/>
              <a:t> </a:t>
            </a:r>
            <a:r>
              <a:rPr lang="en-US"/>
              <a:t>s</a:t>
            </a:r>
            <a:r>
              <a:rPr lang="en-US"/>
              <a:t>t</a:t>
            </a:r>
            <a:r>
              <a:rPr lang="en-US"/>
              <a:t>o</a:t>
            </a:r>
            <a:r>
              <a:rPr lang="en-US"/>
              <a:t>r</a:t>
            </a:r>
            <a:r>
              <a:rPr lang="en-US"/>
              <a:t>e</a:t>
            </a:r>
            <a:r>
              <a:rPr lang="en-US"/>
              <a:t>d</a:t>
            </a:r>
            <a:r>
              <a:rPr lang="en-US"/>
              <a:t> </a:t>
            </a:r>
            <a:r>
              <a:rPr lang="en-US"/>
              <a:t>i</a:t>
            </a:r>
            <a:r>
              <a:rPr lang="en-US"/>
              <a:t>n</a:t>
            </a:r>
            <a:r>
              <a:rPr lang="en-US"/>
              <a:t> </a:t>
            </a:r>
            <a:r>
              <a:rPr lang="en-US"/>
              <a:t>b</a:t>
            </a:r>
            <a:r>
              <a:rPr lang="en-US"/>
              <a:t>i</a:t>
            </a:r>
            <a:r>
              <a:rPr lang="en-US"/>
              <a:t>n</a:t>
            </a:r>
            <a:r>
              <a:rPr lang="en-US"/>
              <a:t>a</a:t>
            </a:r>
            <a:r>
              <a:rPr lang="en-US"/>
              <a:t>r</a:t>
            </a:r>
            <a:r>
              <a:rPr lang="en-US"/>
              <a:t>y</a:t>
            </a:r>
            <a:r>
              <a:rPr lang="en-US"/>
              <a:t> </a:t>
            </a:r>
            <a:r>
              <a:rPr lang="en-US"/>
              <a:t>n</a:t>
            </a:r>
            <a:r>
              <a:rPr lang="en-US"/>
              <a:t>u</a:t>
            </a:r>
            <a:r>
              <a:rPr lang="en-US"/>
              <a:t>m</a:t>
            </a:r>
            <a:r>
              <a:rPr lang="en-US"/>
              <a:t>b</a:t>
            </a:r>
            <a:r>
              <a:rPr lang="en-US"/>
              <a:t>e</a:t>
            </a:r>
            <a:r>
              <a:rPr lang="en-US"/>
              <a:t>r</a:t>
            </a:r>
            <a:r>
              <a:rPr lang="en-US"/>
              <a:t> </a:t>
            </a:r>
            <a:r>
              <a:rPr lang="en-US"/>
              <a:t>F</a:t>
            </a:r>
            <a:r>
              <a:rPr lang="en-US"/>
              <a:t>o</a:t>
            </a:r>
            <a:r>
              <a:rPr lang="en-US"/>
              <a:t>r</a:t>
            </a:r>
            <a:r>
              <a:rPr lang="en-US"/>
              <a:t>m</a:t>
            </a:r>
            <a:r>
              <a:rPr lang="en-US"/>
              <a:t>a</a:t>
            </a:r>
            <a:r>
              <a:rPr lang="en-US"/>
              <a:t>t</a:t>
            </a:r>
            <a:r>
              <a:rPr lang="en-US"/>
              <a:t> </a:t>
            </a:r>
            <a:r>
              <a:rPr lang="en-US"/>
              <a:t>i</a:t>
            </a:r>
            <a:r>
              <a:rPr lang="en-US"/>
              <a:t>n</a:t>
            </a:r>
            <a:r>
              <a:rPr lang="en-US"/>
              <a:t> </a:t>
            </a:r>
            <a:r>
              <a:rPr lang="en-US"/>
              <a:t>a</a:t>
            </a:r>
            <a:r>
              <a:rPr lang="en-US"/>
              <a:t> </a:t>
            </a:r>
            <a:r>
              <a:rPr lang="en-US"/>
              <a:t>m</a:t>
            </a:r>
            <a:r>
              <a:rPr lang="en-US"/>
              <a:t>e</a:t>
            </a:r>
            <a:r>
              <a:rPr lang="en-US"/>
              <a:t>m</a:t>
            </a:r>
            <a:r>
              <a:rPr lang="en-US"/>
              <a:t>o</a:t>
            </a:r>
            <a:r>
              <a:rPr lang="en-US"/>
              <a:t>r</a:t>
            </a:r>
            <a:r>
              <a:rPr lang="en-US"/>
              <a:t>y</a:t>
            </a:r>
            <a:r>
              <a:rPr lang="en-US"/>
              <a:t> </a:t>
            </a:r>
            <a:r>
              <a:rPr lang="en-US"/>
              <a:t>d</a:t>
            </a:r>
            <a:r>
              <a:rPr lang="en-US"/>
              <a:t>e</a:t>
            </a:r>
            <a:r>
              <a:rPr lang="en-US"/>
              <a:t>v</a:t>
            </a:r>
            <a:r>
              <a:rPr lang="en-US"/>
              <a:t>i</a:t>
            </a:r>
            <a:r>
              <a:rPr lang="en-US"/>
              <a:t>c</a:t>
            </a:r>
            <a:r>
              <a:rPr lang="en-US"/>
              <a:t>e</a:t>
            </a:r>
            <a:r>
              <a:rPr lang="en-US"/>
              <a:t>(</a:t>
            </a:r>
            <a:r>
              <a:rPr lang="en-US"/>
              <a:t> </a:t>
            </a:r>
            <a:r>
              <a:rPr lang="en-US"/>
              <a:t>R</a:t>
            </a:r>
            <a:r>
              <a:rPr lang="en-US"/>
              <a:t>/</a:t>
            </a:r>
            <a:r>
              <a:rPr lang="en-US"/>
              <a:t>W</a:t>
            </a:r>
            <a:r>
              <a:rPr lang="en-US"/>
              <a:t> </a:t>
            </a:r>
            <a:r>
              <a:rPr lang="en-US"/>
              <a:t>m</a:t>
            </a:r>
            <a:r>
              <a:rPr lang="en-US"/>
              <a:t>e</a:t>
            </a:r>
            <a:r>
              <a:rPr lang="en-US"/>
              <a:t>m</a:t>
            </a:r>
            <a:r>
              <a:rPr lang="en-US"/>
              <a:t>o</a:t>
            </a:r>
            <a:r>
              <a:rPr lang="en-US"/>
              <a:t>r</a:t>
            </a:r>
            <a:r>
              <a:rPr lang="en-US"/>
              <a:t>y</a:t>
            </a:r>
            <a:r>
              <a:rPr lang="en-US"/>
              <a:t>)</a:t>
            </a:r>
            <a:r>
              <a:rPr lang="en-US"/>
              <a:t> </a:t>
            </a:r>
            <a:r>
              <a:rPr lang="en-US"/>
              <a:t>s</a:t>
            </a:r>
            <a:r>
              <a:rPr lang="en-US"/>
              <a:t>o</a:t>
            </a:r>
            <a:r>
              <a:rPr lang="en-US"/>
              <a:t> </a:t>
            </a:r>
            <a:r>
              <a:rPr lang="en-US"/>
              <a:t>t</a:t>
            </a:r>
            <a:r>
              <a:rPr lang="en-US"/>
              <a:t>h</a:t>
            </a:r>
            <a:r>
              <a:rPr lang="en-US"/>
              <a:t>a</a:t>
            </a:r>
            <a:r>
              <a:rPr lang="en-US"/>
              <a:t>t</a:t>
            </a:r>
            <a:r>
              <a:rPr lang="en-US"/>
              <a:t> </a:t>
            </a:r>
            <a:r>
              <a:rPr lang="en-US"/>
              <a:t>i</a:t>
            </a:r>
            <a:r>
              <a:rPr lang="en-US"/>
              <a:t>n</a:t>
            </a:r>
            <a:r>
              <a:rPr lang="en-US"/>
              <a:t>s</a:t>
            </a:r>
            <a:r>
              <a:rPr lang="en-US"/>
              <a:t>t</a:t>
            </a:r>
            <a:r>
              <a:rPr lang="en-US"/>
              <a:t>r</a:t>
            </a:r>
            <a:r>
              <a:rPr lang="en-US"/>
              <a:t>u</a:t>
            </a:r>
            <a:r>
              <a:rPr lang="en-US"/>
              <a:t>ctions</a:t>
            </a:r>
            <a:r>
              <a:rPr lang="en-US"/>
              <a:t> </a:t>
            </a:r>
            <a:r>
              <a:rPr lang="en-US"/>
              <a:t> </a:t>
            </a:r>
            <a:r>
              <a:rPr lang="en-US"/>
              <a:t>c</a:t>
            </a:r>
            <a:r>
              <a:rPr lang="en-US"/>
              <a:t>o</a:t>
            </a:r>
            <a:r>
              <a:rPr lang="en-US"/>
              <a:t>u</a:t>
            </a:r>
            <a:r>
              <a:rPr lang="en-US"/>
              <a:t>l</a:t>
            </a:r>
            <a:r>
              <a:rPr lang="en-US"/>
              <a:t>d</a:t>
            </a:r>
            <a:r>
              <a:rPr lang="en-US"/>
              <a:t> </a:t>
            </a:r>
            <a:r>
              <a:rPr lang="en-US"/>
              <a:t>b</a:t>
            </a:r>
            <a:r>
              <a:rPr lang="en-US"/>
              <a:t>e</a:t>
            </a:r>
            <a:r>
              <a:rPr lang="en-US"/>
              <a:t> </a:t>
            </a:r>
            <a:r>
              <a:rPr lang="en-US"/>
              <a:t>m</a:t>
            </a:r>
            <a:r>
              <a:rPr lang="en-US"/>
              <a:t>o</a:t>
            </a:r>
            <a:r>
              <a:rPr lang="en-US"/>
              <a:t>d</a:t>
            </a:r>
            <a:r>
              <a:rPr lang="en-US"/>
              <a:t>i</a:t>
            </a:r>
            <a:r>
              <a:rPr lang="en-US"/>
              <a:t>f</a:t>
            </a:r>
            <a:r>
              <a:rPr lang="en-US"/>
              <a:t>i</a:t>
            </a:r>
            <a:r>
              <a:rPr lang="en-US"/>
              <a:t>ed</a:t>
            </a:r>
            <a:r>
              <a:rPr lang="en-US"/>
              <a:t> </a:t>
            </a:r>
            <a:r>
              <a:rPr lang="en-US"/>
              <a:t>b</a:t>
            </a:r>
            <a:r>
              <a:rPr lang="en-US"/>
              <a:t>y</a:t>
            </a:r>
            <a:r>
              <a:rPr lang="en-US"/>
              <a:t> </a:t>
            </a:r>
            <a:r>
              <a:rPr lang="en-US"/>
              <a:t>t</a:t>
            </a:r>
            <a:r>
              <a:rPr lang="en-US"/>
              <a:t>h</a:t>
            </a:r>
            <a:r>
              <a:rPr lang="en-US"/>
              <a:t>e</a:t>
            </a:r>
            <a:r>
              <a:rPr lang="en-US"/>
              <a:t> </a:t>
            </a:r>
            <a:r>
              <a:rPr lang="en-US"/>
              <a:t>c</a:t>
            </a:r>
            <a:r>
              <a:rPr lang="en-US"/>
              <a:t>o</a:t>
            </a:r>
            <a:r>
              <a:rPr lang="en-US"/>
              <a:t>m</a:t>
            </a:r>
            <a:r>
              <a:rPr lang="en-US"/>
              <a:t>p</a:t>
            </a:r>
            <a:r>
              <a:rPr lang="en-US"/>
              <a:t>u</a:t>
            </a:r>
            <a:r>
              <a:rPr lang="en-US"/>
              <a:t>t</a:t>
            </a:r>
            <a:r>
              <a:rPr lang="en-US"/>
              <a:t>e</a:t>
            </a:r>
            <a:r>
              <a:rPr lang="en-US"/>
              <a:t>r</a:t>
            </a:r>
            <a:r>
              <a:rPr lang="en-US"/>
              <a:t>s</a:t>
            </a:r>
            <a:r>
              <a:rPr lang="en-US"/>
              <a:t> </a:t>
            </a:r>
            <a:r>
              <a:rPr lang="en-US"/>
              <a:t>a</a:t>
            </a:r>
            <a:r>
              <a:rPr lang="en-US"/>
              <a:t>s</a:t>
            </a:r>
            <a:r>
              <a:rPr lang="en-US"/>
              <a:t> </a:t>
            </a:r>
            <a:r>
              <a:rPr lang="en-US"/>
              <a:t>d</a:t>
            </a:r>
            <a:r>
              <a:rPr lang="en-US"/>
              <a:t>e</a:t>
            </a:r>
            <a:r>
              <a:rPr lang="en-US"/>
              <a:t>t</a:t>
            </a:r>
            <a:r>
              <a:rPr lang="en-US"/>
              <a:t>e</a:t>
            </a:r>
            <a:r>
              <a:rPr lang="en-US"/>
              <a:t>r</a:t>
            </a:r>
            <a:r>
              <a:rPr lang="en-US"/>
              <a:t>m</a:t>
            </a:r>
            <a:r>
              <a:rPr lang="en-US"/>
              <a:t>i</a:t>
            </a:r>
            <a:r>
              <a:rPr lang="en-US"/>
              <a:t>n</a:t>
            </a:r>
            <a:r>
              <a:rPr lang="en-US"/>
              <a:t>e</a:t>
            </a:r>
            <a:r>
              <a:rPr lang="en-US"/>
              <a:t>d</a:t>
            </a:r>
            <a:r>
              <a:rPr lang="en-US"/>
              <a:t> </a:t>
            </a:r>
            <a:r>
              <a:rPr lang="en-US"/>
              <a:t>b</a:t>
            </a:r>
            <a:r>
              <a:rPr lang="en-US"/>
              <a:t>y</a:t>
            </a:r>
            <a:r>
              <a:rPr lang="en-US"/>
              <a:t> </a:t>
            </a:r>
            <a:r>
              <a:rPr lang="en-US"/>
              <a:t>i</a:t>
            </a:r>
            <a:r>
              <a:rPr lang="en-US"/>
              <a:t>n</a:t>
            </a:r>
            <a:r>
              <a:rPr lang="en-US"/>
              <a:t>t</a:t>
            </a:r>
            <a:r>
              <a:rPr lang="en-US"/>
              <a:t>e</a:t>
            </a:r>
            <a:r>
              <a:rPr lang="en-US"/>
              <a:t>r</a:t>
            </a:r>
            <a:r>
              <a:rPr lang="en-US"/>
              <a:t>m</a:t>
            </a:r>
            <a:r>
              <a:rPr lang="en-US"/>
              <a:t>e</a:t>
            </a:r>
            <a:r>
              <a:rPr lang="en-US"/>
              <a:t>diate</a:t>
            </a:r>
            <a:r>
              <a:rPr lang="en-US"/>
              <a:t> </a:t>
            </a:r>
            <a:r>
              <a:rPr lang="en-US"/>
              <a:t>C</a:t>
            </a:r>
            <a:r>
              <a:rPr lang="en-US"/>
              <a:t>o</a:t>
            </a:r>
            <a:r>
              <a:rPr lang="en-US"/>
              <a:t>m</a:t>
            </a:r>
            <a:r>
              <a:rPr lang="en-US"/>
              <a:t>p</a:t>
            </a:r>
            <a:r>
              <a:rPr lang="en-US"/>
              <a:t>u</a:t>
            </a:r>
            <a:r>
              <a:rPr lang="en-US"/>
              <a:t>t</a:t>
            </a:r>
            <a:r>
              <a:rPr lang="en-US"/>
              <a:t>a</a:t>
            </a:r>
            <a:r>
              <a:rPr lang="en-US"/>
              <a:t>t</a:t>
            </a:r>
            <a:r>
              <a:rPr lang="en-US"/>
              <a:t>ional</a:t>
            </a:r>
            <a:r>
              <a:rPr lang="en-US"/>
              <a:t> </a:t>
            </a:r>
            <a:r>
              <a:rPr lang="en-US"/>
              <a:t>r</a:t>
            </a:r>
            <a:r>
              <a:rPr lang="en-US"/>
              <a:t>e</a:t>
            </a:r>
            <a:r>
              <a:rPr lang="en-US"/>
              <a:t>s</a:t>
            </a:r>
            <a:r>
              <a:rPr lang="en-US"/>
              <a:t>u</a:t>
            </a:r>
            <a:r>
              <a:rPr lang="en-US"/>
              <a:t>l</a:t>
            </a:r>
            <a:r>
              <a:rPr lang="en-US"/>
              <a:t>t</a:t>
            </a:r>
            <a:r>
              <a:rPr lang="en-US"/>
              <a:t>s</a:t>
            </a:r>
            <a:r>
              <a:rPr lang="en-US"/>
              <a:t>.</a:t>
            </a:r>
            <a:r>
              <a:rPr lang="en-US"/>
              <a:t> </a:t>
            </a:r>
            <a:r>
              <a:rPr lang="en-US"/>
              <a:t> </a:t>
            </a: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0" name=""/>
          <p:cNvSpPr/>
          <p:nvPr/>
        </p:nvSpPr>
        <p:spPr>
          <a:xfrm>
            <a:off x="2988884" y="710776"/>
            <a:ext cx="6205357" cy="5436449"/>
          </a:xfrm>
          <a:prstGeom prst="rect"/>
          <a:solidFill>
            <a:srgbClr val="FFFFFF"/>
          </a:solidFill>
          <a:ln w="25400">
            <a:solidFill>
              <a:srgbClr val="666666"/>
            </a:solidFill>
          </a:ln>
        </p:spPr>
        <p:txBody>
          <a:bodyPr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2" name=""/>
          <p:cNvSpPr>
            <a:spLocks noGrp="1"/>
          </p:cNvSpPr>
          <p:nvPr>
            <p:ph idx="1"/>
          </p:nvPr>
        </p:nvSpPr>
        <p:spPr>
          <a:xfrm>
            <a:off x="838200" y="395919"/>
            <a:ext cx="10515600" cy="5781044"/>
          </a:xfrm>
        </p:spPr>
        <p:txBody>
          <a:bodyPr/>
          <a:p>
            <a:r>
              <a:rPr lang="en-US"/>
              <a:t>T</a:t>
            </a:r>
            <a:r>
              <a:rPr lang="en-US"/>
              <a:t>h</a:t>
            </a:r>
            <a:r>
              <a:rPr lang="en-US"/>
              <a:t>e</a:t>
            </a:r>
            <a:r>
              <a:rPr lang="en-US"/>
              <a:t> </a:t>
            </a:r>
            <a:r>
              <a:rPr lang="en-US"/>
              <a:t>V</a:t>
            </a:r>
            <a:r>
              <a:rPr lang="en-US"/>
              <a:t>o</a:t>
            </a:r>
            <a:r>
              <a:rPr lang="en-US"/>
              <a:t>n</a:t>
            </a:r>
            <a:r>
              <a:rPr lang="en-US"/>
              <a:t>-</a:t>
            </a:r>
            <a:r>
              <a:rPr lang="en-US"/>
              <a:t> </a:t>
            </a:r>
            <a:r>
              <a:rPr lang="en-US"/>
              <a:t>N</a:t>
            </a:r>
            <a:r>
              <a:rPr lang="en-US"/>
              <a:t>e</a:t>
            </a:r>
            <a:r>
              <a:rPr lang="en-US"/>
              <a:t>u</a:t>
            </a:r>
            <a:r>
              <a:rPr lang="en-US"/>
              <a:t>m</a:t>
            </a:r>
            <a:r>
              <a:rPr lang="en-US"/>
              <a:t>a</a:t>
            </a:r>
            <a:r>
              <a:rPr lang="en-US"/>
              <a:t>nn's</a:t>
            </a:r>
            <a:r>
              <a:rPr lang="en-US"/>
              <a:t> </a:t>
            </a:r>
            <a:r>
              <a:rPr lang="en-US"/>
              <a:t>a</a:t>
            </a:r>
            <a:r>
              <a:rPr lang="en-US"/>
              <a:t>r</a:t>
            </a:r>
            <a:r>
              <a:rPr lang="en-US"/>
              <a:t>c</a:t>
            </a:r>
            <a:r>
              <a:rPr lang="en-US"/>
              <a:t>h</a:t>
            </a:r>
            <a:r>
              <a:rPr lang="en-US"/>
              <a:t>i</a:t>
            </a:r>
            <a:r>
              <a:rPr lang="en-US"/>
              <a:t>t</a:t>
            </a:r>
            <a:r>
              <a:rPr lang="en-US"/>
              <a:t>e</a:t>
            </a:r>
            <a:r>
              <a:rPr lang="en-US"/>
              <a:t>c</a:t>
            </a:r>
            <a:r>
              <a:rPr lang="en-US"/>
              <a:t>t</a:t>
            </a:r>
            <a:r>
              <a:rPr lang="en-US"/>
              <a:t>u</a:t>
            </a:r>
            <a:r>
              <a:rPr lang="en-US"/>
              <a:t>r</a:t>
            </a:r>
            <a:r>
              <a:rPr lang="en-US"/>
              <a:t>e</a:t>
            </a:r>
            <a:r>
              <a:rPr lang="en-US"/>
              <a:t> </a:t>
            </a:r>
            <a:r>
              <a:rPr lang="en-US"/>
              <a:t>h</a:t>
            </a:r>
            <a:r>
              <a:rPr lang="en-US"/>
              <a:t>a</a:t>
            </a:r>
            <a:r>
              <a:rPr lang="en-US"/>
              <a:t>s</a:t>
            </a:r>
            <a:r>
              <a:rPr lang="en-US"/>
              <a:t> </a:t>
            </a:r>
            <a:r>
              <a:rPr lang="en-US"/>
              <a:t>f</a:t>
            </a:r>
            <a:r>
              <a:rPr lang="en-US"/>
              <a:t>o</a:t>
            </a:r>
            <a:r>
              <a:rPr lang="en-US"/>
              <a:t>l</a:t>
            </a:r>
            <a:r>
              <a:rPr lang="en-US"/>
              <a:t>l</a:t>
            </a:r>
            <a:r>
              <a:rPr lang="en-US"/>
              <a:t>o</a:t>
            </a:r>
            <a:r>
              <a:rPr lang="en-US"/>
              <a:t>w</a:t>
            </a:r>
            <a:r>
              <a:rPr lang="en-US"/>
              <a:t>i</a:t>
            </a:r>
            <a:r>
              <a:rPr lang="en-US"/>
              <a:t>n</a:t>
            </a:r>
            <a:r>
              <a:rPr lang="en-US"/>
              <a:t>g</a:t>
            </a:r>
            <a:r>
              <a:rPr lang="en-US"/>
              <a:t> </a:t>
            </a:r>
            <a:r>
              <a:rPr lang="en-US"/>
              <a:t>C</a:t>
            </a:r>
            <a:r>
              <a:rPr lang="en-US"/>
              <a:t>o</a:t>
            </a:r>
            <a:r>
              <a:rPr lang="en-US"/>
              <a:t>m</a:t>
            </a:r>
            <a:r>
              <a:rPr lang="en-US"/>
              <a:t>p</a:t>
            </a:r>
            <a:r>
              <a:rPr lang="en-US"/>
              <a:t>o</a:t>
            </a:r>
            <a:r>
              <a:rPr lang="en-US"/>
              <a:t>nent</a:t>
            </a:r>
            <a:r>
              <a:rPr lang="en-US"/>
              <a:t>:</a:t>
            </a:r>
            <a:endParaRPr lang="en-US"/>
          </a:p>
          <a:p>
            <a:pPr indent="-514350" marL="514350">
              <a:buFont typeface="+mj-lt"/>
              <a:buAutoNum type="arabicPeriod" startAt="1"/>
            </a:pPr>
            <a:r>
              <a:rPr lang="en-US"/>
              <a:t>P</a:t>
            </a:r>
            <a:r>
              <a:rPr lang="en-US"/>
              <a:t>r</a:t>
            </a:r>
            <a:r>
              <a:rPr lang="en-US"/>
              <a:t>o</a:t>
            </a:r>
            <a:r>
              <a:rPr lang="en-US"/>
              <a:t>c</a:t>
            </a:r>
            <a:r>
              <a:rPr lang="en-US"/>
              <a:t>e</a:t>
            </a:r>
            <a:r>
              <a:rPr lang="en-US"/>
              <a:t>s</a:t>
            </a:r>
            <a:r>
              <a:rPr lang="en-US"/>
              <a:t>s</a:t>
            </a:r>
            <a:r>
              <a:rPr lang="en-US"/>
              <a:t>i</a:t>
            </a:r>
            <a:r>
              <a:rPr lang="en-US"/>
              <a:t>n</a:t>
            </a:r>
            <a:r>
              <a:rPr lang="en-US"/>
              <a:t>g</a:t>
            </a:r>
            <a:r>
              <a:rPr lang="en-US"/>
              <a:t> </a:t>
            </a:r>
            <a:r>
              <a:rPr lang="en-US"/>
              <a:t>U</a:t>
            </a:r>
            <a:r>
              <a:rPr lang="en-US"/>
              <a:t>n</a:t>
            </a:r>
            <a:r>
              <a:rPr lang="en-US"/>
              <a:t>i</a:t>
            </a:r>
            <a:r>
              <a:rPr lang="en-US"/>
              <a:t>t</a:t>
            </a:r>
            <a:r>
              <a:rPr lang="en-US"/>
              <a:t>:</a:t>
            </a:r>
            <a:r>
              <a:rPr lang="en-US"/>
              <a:t> </a:t>
            </a:r>
            <a:r>
              <a:rPr lang="en-US"/>
              <a:t>p</a:t>
            </a:r>
            <a:r>
              <a:rPr lang="en-US"/>
              <a:t>r</a:t>
            </a:r>
            <a:r>
              <a:rPr lang="en-US"/>
              <a:t>o</a:t>
            </a:r>
            <a:r>
              <a:rPr lang="en-US"/>
              <a:t>c</a:t>
            </a:r>
            <a:r>
              <a:rPr lang="en-US"/>
              <a:t>e</a:t>
            </a:r>
            <a:r>
              <a:rPr lang="en-US"/>
              <a:t>s</a:t>
            </a:r>
            <a:r>
              <a:rPr lang="en-US"/>
              <a:t>s</a:t>
            </a:r>
            <a:r>
              <a:rPr lang="en-US"/>
              <a:t>i</a:t>
            </a:r>
            <a:r>
              <a:rPr lang="en-US"/>
              <a:t>n</a:t>
            </a:r>
            <a:r>
              <a:rPr lang="en-US"/>
              <a:t>g</a:t>
            </a:r>
            <a:r>
              <a:rPr lang="en-US"/>
              <a:t> </a:t>
            </a:r>
            <a:r>
              <a:rPr lang="en-US"/>
              <a:t>u</a:t>
            </a:r>
            <a:r>
              <a:rPr lang="en-US"/>
              <a:t>n</a:t>
            </a:r>
            <a:r>
              <a:rPr lang="en-US"/>
              <a:t>i</a:t>
            </a:r>
            <a:r>
              <a:rPr lang="en-US"/>
              <a:t>t</a:t>
            </a:r>
            <a:r>
              <a:rPr lang="en-US"/>
              <a:t> </a:t>
            </a:r>
            <a:r>
              <a:rPr lang="en-US"/>
              <a:t>t</a:t>
            </a:r>
            <a:r>
              <a:rPr lang="en-US"/>
              <a:t>h</a:t>
            </a:r>
            <a:r>
              <a:rPr lang="en-US"/>
              <a:t>a</a:t>
            </a:r>
            <a:r>
              <a:rPr lang="en-US"/>
              <a:t>t</a:t>
            </a:r>
            <a:r>
              <a:rPr lang="en-US"/>
              <a:t> </a:t>
            </a:r>
            <a:r>
              <a:rPr lang="en-US"/>
              <a:t>c</a:t>
            </a:r>
            <a:r>
              <a:rPr lang="en-US"/>
              <a:t>o</a:t>
            </a:r>
            <a:r>
              <a:rPr lang="en-US"/>
              <a:t>n</a:t>
            </a:r>
            <a:r>
              <a:rPr lang="en-US"/>
              <a:t>t</a:t>
            </a:r>
            <a:r>
              <a:rPr lang="en-US"/>
              <a:t>a</a:t>
            </a:r>
            <a:r>
              <a:rPr lang="en-US"/>
              <a:t>i</a:t>
            </a:r>
            <a:r>
              <a:rPr lang="en-US"/>
              <a:t>n</a:t>
            </a:r>
            <a:r>
              <a:rPr lang="en-US"/>
              <a:t>s</a:t>
            </a:r>
            <a:r>
              <a:rPr lang="en-US"/>
              <a:t> </a:t>
            </a:r>
            <a:r>
              <a:rPr lang="en-US"/>
              <a:t> </a:t>
            </a:r>
            <a:r>
              <a:rPr lang="en-US"/>
              <a:t>A</a:t>
            </a:r>
            <a:r>
              <a:rPr lang="en-US"/>
              <a:t>L</a:t>
            </a:r>
            <a:r>
              <a:rPr lang="en-US"/>
              <a:t>U</a:t>
            </a:r>
            <a:r>
              <a:rPr lang="en-US"/>
              <a:t> </a:t>
            </a:r>
            <a:r>
              <a:rPr lang="en-US"/>
              <a:t>a</a:t>
            </a:r>
            <a:r>
              <a:rPr lang="en-US"/>
              <a:t>n</a:t>
            </a:r>
            <a:r>
              <a:rPr lang="en-US"/>
              <a:t>d</a:t>
            </a:r>
            <a:r>
              <a:rPr lang="en-US"/>
              <a:t> </a:t>
            </a:r>
            <a:r>
              <a:rPr lang="en-US"/>
              <a:t>p</a:t>
            </a:r>
            <a:r>
              <a:rPr lang="en-US"/>
              <a:t>r</a:t>
            </a:r>
            <a:r>
              <a:rPr lang="en-US"/>
              <a:t>o</a:t>
            </a:r>
            <a:r>
              <a:rPr lang="en-US"/>
              <a:t>c</a:t>
            </a:r>
            <a:r>
              <a:rPr lang="en-US"/>
              <a:t>e</a:t>
            </a:r>
            <a:r>
              <a:rPr lang="en-US"/>
              <a:t>s</a:t>
            </a:r>
            <a:r>
              <a:rPr lang="en-US"/>
              <a:t>s</a:t>
            </a:r>
            <a:r>
              <a:rPr lang="en-US"/>
              <a:t>o</a:t>
            </a:r>
            <a:r>
              <a:rPr lang="en-US"/>
              <a:t>r</a:t>
            </a:r>
            <a:r>
              <a:rPr lang="en-US"/>
              <a:t> </a:t>
            </a:r>
            <a:r>
              <a:rPr lang="en-US"/>
              <a:t>r</a:t>
            </a:r>
            <a:r>
              <a:rPr lang="en-US"/>
              <a:t>e</a:t>
            </a:r>
            <a:r>
              <a:rPr lang="en-US"/>
              <a:t>g</a:t>
            </a:r>
            <a:r>
              <a:rPr lang="en-US"/>
              <a:t>i</a:t>
            </a:r>
            <a:r>
              <a:rPr lang="en-US"/>
              <a:t>s</a:t>
            </a:r>
            <a:r>
              <a:rPr lang="en-US"/>
              <a:t>t</a:t>
            </a:r>
            <a:r>
              <a:rPr lang="en-US"/>
              <a:t>o</a:t>
            </a:r>
            <a:r>
              <a:rPr lang="en-US"/>
              <a:t>r</a:t>
            </a:r>
            <a:r>
              <a:rPr lang="en-US"/>
              <a:t>s</a:t>
            </a:r>
            <a:r>
              <a:rPr lang="en-US"/>
              <a:t>.</a:t>
            </a:r>
            <a:endParaRPr lang="en-US"/>
          </a:p>
          <a:p>
            <a:pPr indent="-514350" marL="514350">
              <a:buFont typeface="+mj-lt"/>
              <a:buAutoNum type="arabicPeriod" startAt="1"/>
            </a:pPr>
            <a:r>
              <a:rPr lang="en-US"/>
              <a:t>C</a:t>
            </a:r>
            <a:r>
              <a:rPr lang="en-US"/>
              <a:t>o</a:t>
            </a:r>
            <a:r>
              <a:rPr lang="en-US"/>
              <a:t>n</a:t>
            </a:r>
            <a:r>
              <a:rPr lang="en-US"/>
              <a:t>t</a:t>
            </a:r>
            <a:r>
              <a:rPr lang="en-US"/>
              <a:t>r</a:t>
            </a:r>
            <a:r>
              <a:rPr lang="en-US"/>
              <a:t>o</a:t>
            </a:r>
            <a:r>
              <a:rPr lang="en-US"/>
              <a:t>l</a:t>
            </a:r>
            <a:r>
              <a:rPr lang="en-US"/>
              <a:t> </a:t>
            </a:r>
            <a:r>
              <a:rPr lang="en-US"/>
              <a:t>U</a:t>
            </a:r>
            <a:r>
              <a:rPr lang="en-US"/>
              <a:t>n</a:t>
            </a:r>
            <a:r>
              <a:rPr lang="en-US"/>
              <a:t>i</a:t>
            </a:r>
            <a:r>
              <a:rPr lang="en-US"/>
              <a:t>t</a:t>
            </a:r>
            <a:r>
              <a:rPr lang="en-US"/>
              <a:t>:</a:t>
            </a:r>
            <a:r>
              <a:rPr lang="en-US"/>
              <a:t> </a:t>
            </a:r>
            <a:r>
              <a:rPr lang="en-US"/>
              <a:t>A</a:t>
            </a:r>
            <a:r>
              <a:rPr lang="en-US"/>
              <a:t> </a:t>
            </a:r>
            <a:r>
              <a:rPr lang="en-US"/>
              <a:t>c</a:t>
            </a:r>
            <a:r>
              <a:rPr lang="en-US"/>
              <a:t>o</a:t>
            </a:r>
            <a:r>
              <a:rPr lang="en-US"/>
              <a:t>n</a:t>
            </a:r>
            <a:r>
              <a:rPr lang="en-US"/>
              <a:t>t</a:t>
            </a:r>
            <a:r>
              <a:rPr lang="en-US"/>
              <a:t>r</a:t>
            </a:r>
            <a:r>
              <a:rPr lang="en-US"/>
              <a:t>o</a:t>
            </a:r>
            <a:r>
              <a:rPr lang="en-US"/>
              <a:t>l</a:t>
            </a:r>
            <a:r>
              <a:rPr lang="en-US"/>
              <a:t> </a:t>
            </a:r>
            <a:r>
              <a:rPr lang="en-US"/>
              <a:t>u</a:t>
            </a:r>
            <a:r>
              <a:rPr lang="en-US"/>
              <a:t>n</a:t>
            </a:r>
            <a:r>
              <a:rPr lang="en-US"/>
              <a:t>i</a:t>
            </a:r>
            <a:r>
              <a:rPr lang="en-US"/>
              <a:t>t</a:t>
            </a:r>
            <a:r>
              <a:rPr lang="en-US"/>
              <a:t> </a:t>
            </a:r>
            <a:r>
              <a:rPr lang="en-US"/>
              <a:t>t</a:t>
            </a:r>
            <a:r>
              <a:rPr lang="en-US"/>
              <a:t>h</a:t>
            </a:r>
            <a:r>
              <a:rPr lang="en-US"/>
              <a:t>a</a:t>
            </a:r>
            <a:r>
              <a:rPr lang="en-US"/>
              <a:t>t</a:t>
            </a:r>
            <a:r>
              <a:rPr lang="en-US"/>
              <a:t> </a:t>
            </a:r>
            <a:r>
              <a:rPr lang="en-US"/>
              <a:t>c</a:t>
            </a:r>
            <a:r>
              <a:rPr lang="en-US"/>
              <a:t>o</a:t>
            </a:r>
            <a:r>
              <a:rPr lang="en-US"/>
              <a:t>n</a:t>
            </a:r>
            <a:r>
              <a:rPr lang="en-US"/>
              <a:t>t</a:t>
            </a:r>
            <a:r>
              <a:rPr lang="en-US"/>
              <a:t>a</a:t>
            </a:r>
            <a:r>
              <a:rPr lang="en-US"/>
              <a:t>i</a:t>
            </a:r>
            <a:r>
              <a:rPr lang="en-US"/>
              <a:t>n</a:t>
            </a:r>
            <a:r>
              <a:rPr lang="en-US"/>
              <a:t>s</a:t>
            </a:r>
            <a:r>
              <a:rPr lang="en-US"/>
              <a:t> </a:t>
            </a:r>
            <a:r>
              <a:rPr lang="en-US"/>
              <a:t>a</a:t>
            </a:r>
            <a:r>
              <a:rPr lang="en-US"/>
              <a:t>n</a:t>
            </a:r>
            <a:r>
              <a:rPr lang="en-US"/>
              <a:t> </a:t>
            </a:r>
            <a:r>
              <a:rPr lang="en-US"/>
              <a:t>i</a:t>
            </a:r>
            <a:r>
              <a:rPr lang="en-US"/>
              <a:t>n</a:t>
            </a:r>
            <a:r>
              <a:rPr lang="en-US"/>
              <a:t>s</a:t>
            </a:r>
            <a:r>
              <a:rPr lang="en-US"/>
              <a:t>t</a:t>
            </a:r>
            <a:r>
              <a:rPr lang="en-US"/>
              <a:t>r</a:t>
            </a:r>
            <a:r>
              <a:rPr lang="en-US"/>
              <a:t>u</a:t>
            </a:r>
            <a:r>
              <a:rPr lang="en-US"/>
              <a:t>c</a:t>
            </a:r>
            <a:r>
              <a:rPr lang="en-US"/>
              <a:t>t</a:t>
            </a:r>
            <a:r>
              <a:rPr lang="en-US"/>
              <a:t>i</a:t>
            </a:r>
            <a:r>
              <a:rPr lang="en-US"/>
              <a:t>o</a:t>
            </a:r>
            <a:r>
              <a:rPr lang="en-US"/>
              <a:t>n</a:t>
            </a:r>
            <a:r>
              <a:rPr lang="en-US"/>
              <a:t> </a:t>
            </a:r>
            <a:r>
              <a:rPr lang="en-US"/>
              <a:t>r</a:t>
            </a:r>
            <a:r>
              <a:rPr lang="en-US"/>
              <a:t>e</a:t>
            </a:r>
            <a:r>
              <a:rPr lang="en-US"/>
              <a:t>g</a:t>
            </a:r>
            <a:r>
              <a:rPr lang="en-US"/>
              <a:t>i</a:t>
            </a:r>
            <a:r>
              <a:rPr lang="en-US"/>
              <a:t>s</a:t>
            </a:r>
            <a:r>
              <a:rPr lang="en-US"/>
              <a:t>t</a:t>
            </a:r>
            <a:r>
              <a:rPr lang="en-US"/>
              <a:t>e</a:t>
            </a:r>
            <a:r>
              <a:rPr lang="en-US"/>
              <a:t>r</a:t>
            </a:r>
            <a:r>
              <a:rPr lang="en-US"/>
              <a:t> </a:t>
            </a:r>
            <a:r>
              <a:rPr lang="en-US"/>
              <a:t>a</a:t>
            </a:r>
            <a:r>
              <a:rPr lang="en-US"/>
              <a:t>n</a:t>
            </a:r>
            <a:r>
              <a:rPr lang="en-US"/>
              <a:t>d</a:t>
            </a:r>
            <a:r>
              <a:rPr lang="en-US"/>
              <a:t> </a:t>
            </a:r>
            <a:r>
              <a:rPr lang="en-US"/>
              <a:t>p</a:t>
            </a:r>
            <a:r>
              <a:rPr lang="en-US"/>
              <a:t>r</a:t>
            </a:r>
            <a:r>
              <a:rPr lang="en-US"/>
              <a:t>o</a:t>
            </a:r>
            <a:r>
              <a:rPr lang="en-US"/>
              <a:t>g</a:t>
            </a:r>
            <a:r>
              <a:rPr lang="en-US"/>
              <a:t>r</a:t>
            </a:r>
            <a:r>
              <a:rPr lang="en-US"/>
              <a:t>a</a:t>
            </a:r>
            <a:r>
              <a:rPr lang="en-US"/>
              <a:t>m</a:t>
            </a:r>
            <a:r>
              <a:rPr lang="en-US"/>
              <a:t> </a:t>
            </a:r>
            <a:r>
              <a:rPr lang="en-US"/>
              <a:t>c</a:t>
            </a:r>
            <a:r>
              <a:rPr lang="en-US"/>
              <a:t>o</a:t>
            </a:r>
            <a:r>
              <a:rPr lang="en-US"/>
              <a:t>u</a:t>
            </a:r>
            <a:r>
              <a:rPr lang="en-US"/>
              <a:t>n</a:t>
            </a:r>
            <a:r>
              <a:rPr lang="en-US"/>
              <a:t>t</a:t>
            </a:r>
            <a:r>
              <a:rPr lang="en-US"/>
              <a:t>e</a:t>
            </a:r>
            <a:r>
              <a:rPr lang="en-US"/>
              <a:t>r</a:t>
            </a:r>
            <a:r>
              <a:rPr lang="en-US"/>
              <a:t>.</a:t>
            </a:r>
            <a:endParaRPr lang="en-US"/>
          </a:p>
          <a:p>
            <a:pPr indent="-514350" marL="514350">
              <a:buFont typeface="+mj-lt"/>
              <a:buAutoNum type="arabicPeriod" startAt="1"/>
            </a:pPr>
            <a:r>
              <a:rPr lang="en-US"/>
              <a:t>M</a:t>
            </a:r>
            <a:r>
              <a:rPr lang="en-US"/>
              <a:t>e</a:t>
            </a:r>
            <a:r>
              <a:rPr lang="en-US"/>
              <a:t>m</a:t>
            </a:r>
            <a:r>
              <a:rPr lang="en-US"/>
              <a:t>o</a:t>
            </a:r>
            <a:r>
              <a:rPr lang="en-US"/>
              <a:t>r</a:t>
            </a:r>
            <a:r>
              <a:rPr lang="en-US"/>
              <a:t>y</a:t>
            </a:r>
            <a:r>
              <a:rPr lang="en-US"/>
              <a:t>:</a:t>
            </a:r>
            <a:r>
              <a:rPr lang="en-US"/>
              <a:t> </a:t>
            </a:r>
            <a:r>
              <a:rPr lang="en-US"/>
              <a:t>T</a:t>
            </a:r>
            <a:r>
              <a:rPr lang="en-US"/>
              <a:t>h</a:t>
            </a:r>
            <a:r>
              <a:rPr lang="en-US"/>
              <a:t>a</a:t>
            </a:r>
            <a:r>
              <a:rPr lang="en-US"/>
              <a:t>t</a:t>
            </a:r>
            <a:r>
              <a:rPr lang="en-US"/>
              <a:t> </a:t>
            </a:r>
            <a:r>
              <a:rPr lang="en-US"/>
              <a:t>s</a:t>
            </a:r>
            <a:r>
              <a:rPr lang="en-US"/>
              <a:t>t</a:t>
            </a:r>
            <a:r>
              <a:rPr lang="en-US"/>
              <a:t>o</a:t>
            </a:r>
            <a:r>
              <a:rPr lang="en-US"/>
              <a:t>r</a:t>
            </a:r>
            <a:r>
              <a:rPr lang="en-US"/>
              <a:t>e</a:t>
            </a:r>
            <a:r>
              <a:rPr lang="en-US"/>
              <a:t>s</a:t>
            </a:r>
            <a:r>
              <a:rPr lang="en-US"/>
              <a:t> </a:t>
            </a:r>
            <a:r>
              <a:rPr lang="en-US"/>
              <a:t>d</a:t>
            </a:r>
            <a:r>
              <a:rPr lang="en-US"/>
              <a:t>a</a:t>
            </a:r>
            <a:r>
              <a:rPr lang="en-US"/>
              <a:t>t</a:t>
            </a:r>
            <a:r>
              <a:rPr lang="en-US"/>
              <a:t>a</a:t>
            </a:r>
            <a:r>
              <a:rPr lang="en-US"/>
              <a:t> </a:t>
            </a:r>
            <a:r>
              <a:rPr lang="en-US"/>
              <a:t>a</a:t>
            </a:r>
            <a:r>
              <a:rPr lang="en-US"/>
              <a:t>n</a:t>
            </a:r>
            <a:r>
              <a:rPr lang="en-US"/>
              <a:t>d</a:t>
            </a:r>
            <a:r>
              <a:rPr lang="en-US"/>
              <a:t> </a:t>
            </a:r>
            <a:r>
              <a:rPr lang="en-US"/>
              <a:t>i</a:t>
            </a:r>
            <a:r>
              <a:rPr lang="en-US"/>
              <a:t>n</a:t>
            </a:r>
            <a:r>
              <a:rPr lang="en-US"/>
              <a:t>s</a:t>
            </a:r>
            <a:r>
              <a:rPr lang="en-US"/>
              <a:t>t</a:t>
            </a:r>
            <a:r>
              <a:rPr lang="en-US"/>
              <a:t>r</a:t>
            </a:r>
            <a:r>
              <a:rPr lang="en-US"/>
              <a:t>u</a:t>
            </a:r>
            <a:r>
              <a:rPr lang="en-US"/>
              <a:t>ctions</a:t>
            </a:r>
            <a:r>
              <a:rPr lang="en-US"/>
              <a:t>.</a:t>
            </a:r>
            <a:endParaRPr lang="en-US"/>
          </a:p>
          <a:p>
            <a:pPr indent="-514350" marL="514350">
              <a:buFont typeface="+mj-lt"/>
              <a:buAutoNum type="arabicPeriod" startAt="1"/>
            </a:pPr>
            <a:r>
              <a:rPr lang="en-US"/>
              <a:t> </a:t>
            </a:r>
            <a:r>
              <a:rPr lang="en-US"/>
              <a:t> </a:t>
            </a:r>
            <a:r>
              <a:rPr lang="en-US"/>
              <a:t>E</a:t>
            </a:r>
            <a:r>
              <a:rPr lang="en-US"/>
              <a:t>x</a:t>
            </a:r>
            <a:r>
              <a:rPr lang="en-US"/>
              <a:t>t</a:t>
            </a:r>
            <a:r>
              <a:rPr lang="en-US"/>
              <a:t>e</a:t>
            </a:r>
            <a:r>
              <a:rPr lang="en-US"/>
              <a:t>r</a:t>
            </a:r>
            <a:r>
              <a:rPr lang="en-US"/>
              <a:t>n</a:t>
            </a:r>
            <a:r>
              <a:rPr lang="en-US"/>
              <a:t>a</a:t>
            </a:r>
            <a:r>
              <a:rPr lang="en-US"/>
              <a:t>l</a:t>
            </a:r>
            <a:r>
              <a:rPr lang="en-US"/>
              <a:t> </a:t>
            </a:r>
            <a:r>
              <a:rPr lang="en-US"/>
              <a:t>m</a:t>
            </a:r>
            <a:r>
              <a:rPr lang="en-US"/>
              <a:t>a</a:t>
            </a:r>
            <a:r>
              <a:rPr lang="en-US"/>
              <a:t>s</a:t>
            </a:r>
            <a:r>
              <a:rPr lang="en-US"/>
              <a:t>s</a:t>
            </a:r>
            <a:r>
              <a:rPr lang="en-US"/>
              <a:t> </a:t>
            </a:r>
            <a:r>
              <a:rPr lang="en-US"/>
              <a:t>s</a:t>
            </a:r>
            <a:r>
              <a:rPr lang="en-US"/>
              <a:t>t</a:t>
            </a:r>
            <a:r>
              <a:rPr lang="en-US"/>
              <a:t>o</a:t>
            </a:r>
            <a:r>
              <a:rPr lang="en-US"/>
              <a:t>r</a:t>
            </a:r>
            <a:r>
              <a:rPr lang="en-US"/>
              <a:t>a</a:t>
            </a:r>
            <a:r>
              <a:rPr lang="en-US"/>
              <a:t>g</a:t>
            </a:r>
            <a:r>
              <a:rPr lang="en-US"/>
              <a:t>e</a:t>
            </a:r>
            <a:endParaRPr lang="en-US"/>
          </a:p>
          <a:p>
            <a:pPr indent="-514350" marL="514350">
              <a:buFont typeface="+mj-lt"/>
              <a:buAutoNum type="arabicPeriod" startAt="1"/>
            </a:pPr>
            <a:r>
              <a:rPr lang="en-US"/>
              <a:t>I</a:t>
            </a:r>
            <a:r>
              <a:rPr lang="en-US"/>
              <a:t>n</a:t>
            </a:r>
            <a:r>
              <a:rPr lang="en-US"/>
              <a:t>p</a:t>
            </a:r>
            <a:r>
              <a:rPr lang="en-US"/>
              <a:t>u</a:t>
            </a:r>
            <a:r>
              <a:rPr lang="en-US"/>
              <a:t>t</a:t>
            </a:r>
            <a:r>
              <a:rPr lang="en-US"/>
              <a:t>/</a:t>
            </a:r>
            <a:r>
              <a:rPr lang="en-US"/>
              <a:t> </a:t>
            </a:r>
            <a:r>
              <a:rPr lang="en-US"/>
              <a:t>O</a:t>
            </a:r>
            <a:r>
              <a:rPr lang="en-US"/>
              <a:t>u</a:t>
            </a:r>
            <a:r>
              <a:rPr lang="en-US"/>
              <a:t>t</a:t>
            </a:r>
            <a:r>
              <a:rPr lang="en-US"/>
              <a:t>p</a:t>
            </a:r>
            <a:r>
              <a:rPr lang="en-US"/>
              <a:t>u</a:t>
            </a:r>
            <a:r>
              <a:rPr lang="en-US"/>
              <a:t>t</a:t>
            </a:r>
            <a:r>
              <a:rPr lang="en-US"/>
              <a:t> </a:t>
            </a:r>
            <a:r>
              <a:rPr lang="en-US"/>
              <a:t>m</a:t>
            </a:r>
            <a:r>
              <a:rPr lang="en-US"/>
              <a:t>e</a:t>
            </a:r>
            <a:r>
              <a:rPr lang="en-US"/>
              <a:t>c</a:t>
            </a:r>
            <a:r>
              <a:rPr lang="en-US"/>
              <a:t>h</a:t>
            </a:r>
            <a:r>
              <a:rPr lang="en-US"/>
              <a:t>a</a:t>
            </a:r>
            <a:r>
              <a:rPr lang="en-US"/>
              <a:t>n</a:t>
            </a:r>
            <a:r>
              <a:rPr lang="en-US"/>
              <a:t>i</a:t>
            </a:r>
            <a:r>
              <a:rPr lang="en-US"/>
              <a:t>s</a:t>
            </a:r>
            <a:r>
              <a:rPr lang="en-US"/>
              <a:t>m</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9" name="Title 1"/>
          <p:cNvSpPr>
            <a:spLocks noGrp="1"/>
          </p:cNvSpPr>
          <p:nvPr>
            <p:ph type="title"/>
          </p:nvPr>
        </p:nvSpPr>
        <p:spPr/>
        <p:txBody>
          <a:bodyPr/>
          <a:p>
            <a:r>
              <a:rPr dirty="0" lang="en-US"/>
              <a:t>General architecture of a microcomputer system showing control buses </a:t>
            </a:r>
          </a:p>
        </p:txBody>
      </p:sp>
      <p:sp>
        <p:nvSpPr>
          <p:cNvPr id="1048630" name="Content Placeholder 2"/>
          <p:cNvSpPr>
            <a:spLocks noGrp="1"/>
          </p:cNvSpPr>
          <p:nvPr>
            <p:ph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1" name="Title 1"/>
          <p:cNvSpPr>
            <a:spLocks noGrp="1"/>
          </p:cNvSpPr>
          <p:nvPr>
            <p:ph type="title"/>
          </p:nvPr>
        </p:nvSpPr>
        <p:spPr/>
        <p:txBody>
          <a:bodyPr/>
          <a:p>
            <a:r>
              <a:rPr dirty="0" lang="en-US"/>
              <a:t>History of x86 microprocessors</a:t>
            </a:r>
          </a:p>
        </p:txBody>
      </p:sp>
      <p:sp>
        <p:nvSpPr>
          <p:cNvPr id="1048632" name="Content Placeholder 2"/>
          <p:cNvSpPr>
            <a:spLocks noGrp="1"/>
          </p:cNvSpPr>
          <p:nvPr>
            <p:ph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3" name="Title 1"/>
          <p:cNvSpPr>
            <a:spLocks noGrp="1"/>
          </p:cNvSpPr>
          <p:nvPr>
            <p:ph type="title"/>
          </p:nvPr>
        </p:nvSpPr>
        <p:spPr/>
        <p:txBody>
          <a:bodyPr/>
          <a:p>
            <a:r>
              <a:rPr dirty="0" lang="en-US"/>
              <a:t>Block diagram of a typical microprocessor and microcontroller</a:t>
            </a:r>
          </a:p>
        </p:txBody>
      </p:sp>
      <p:sp>
        <p:nvSpPr>
          <p:cNvPr id="1048634"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5" name="Title 1"/>
          <p:cNvSpPr>
            <a:spLocks noGrp="1"/>
          </p:cNvSpPr>
          <p:nvPr>
            <p:ph type="title"/>
          </p:nvPr>
        </p:nvSpPr>
        <p:spPr/>
        <p:txBody>
          <a:bodyPr/>
          <a:p>
            <a:r>
              <a:rPr dirty="0" lang="en-US"/>
              <a:t>Programming language </a:t>
            </a:r>
          </a:p>
        </p:txBody>
      </p:sp>
      <p:sp>
        <p:nvSpPr>
          <p:cNvPr id="1048636" name="Content Placeholder 2"/>
          <p:cNvSpPr>
            <a:spLocks noGrp="1"/>
          </p:cNvSpPr>
          <p:nvPr>
            <p:ph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7" name="Title 1"/>
          <p:cNvSpPr>
            <a:spLocks noGrp="1"/>
          </p:cNvSpPr>
          <p:nvPr>
            <p:ph type="title"/>
          </p:nvPr>
        </p:nvSpPr>
        <p:spPr/>
        <p:txBody>
          <a:bodyPr/>
          <a:p>
            <a:r>
              <a:rPr dirty="0" lang="en-US"/>
              <a:t>Instruction set of microprocessors</a:t>
            </a:r>
          </a:p>
        </p:txBody>
      </p:sp>
      <p:sp>
        <p:nvSpPr>
          <p:cNvPr id="1048638" name="Content Placeholder 2"/>
          <p:cNvSpPr>
            <a:spLocks noGrp="1"/>
          </p:cNvSpPr>
          <p:nvPr>
            <p:ph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9" name="Title 1"/>
          <p:cNvSpPr>
            <a:spLocks noGrp="1"/>
          </p:cNvSpPr>
          <p:nvPr>
            <p:ph type="title"/>
          </p:nvPr>
        </p:nvSpPr>
        <p:spPr/>
        <p:txBody>
          <a:bodyPr/>
          <a:p>
            <a:r>
              <a:rPr dirty="0" lang="en-US"/>
              <a:t>Introduction to Simple as Possible (SAP1, SAP2, SAP3) computers</a:t>
            </a:r>
          </a:p>
        </p:txBody>
      </p:sp>
      <p:sp>
        <p:nvSpPr>
          <p:cNvPr id="1048640"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3" name="Title 1"/>
          <p:cNvSpPr>
            <a:spLocks noGrp="1"/>
          </p:cNvSpPr>
          <p:nvPr>
            <p:ph type="title"/>
          </p:nvPr>
        </p:nvSpPr>
        <p:spPr>
          <a:xfrm>
            <a:off x="838200" y="365126"/>
            <a:ext cx="10515600" cy="761310"/>
          </a:xfrm>
        </p:spPr>
        <p:txBody>
          <a:bodyPr/>
          <a:p>
            <a:r>
              <a:rPr dirty="0" lang="en-US"/>
              <a:t>History of computer development</a:t>
            </a:r>
          </a:p>
        </p:txBody>
      </p:sp>
      <p:sp>
        <p:nvSpPr>
          <p:cNvPr id="1048594" name="Content Placeholder 2"/>
          <p:cNvSpPr>
            <a:spLocks noGrp="1"/>
          </p:cNvSpPr>
          <p:nvPr>
            <p:ph idx="1"/>
          </p:nvPr>
        </p:nvSpPr>
        <p:spPr>
          <a:xfrm>
            <a:off x="838200" y="1126437"/>
            <a:ext cx="10515600" cy="5090284"/>
          </a:xfrm>
        </p:spPr>
        <p:txBody>
          <a:bodyPr>
            <a:normAutofit fontScale="71429" lnSpcReduction="20000"/>
          </a:bodyPr>
          <a:p>
            <a:pPr>
              <a:buFont typeface="Wingdings" panose="05000000000000000000" pitchFamily="2" charset="2"/>
              <a:buChar char="q"/>
            </a:pPr>
            <a:r>
              <a:rPr b="1" dirty="0" sz="3200" lang="en-US"/>
              <a:t>Introduction:</a:t>
            </a:r>
          </a:p>
          <a:p>
            <a:pPr indent="0" marL="0">
              <a:buNone/>
            </a:pPr>
            <a:r>
              <a:rPr dirty="0" lang="en-US"/>
              <a:t> 	A microprocessor is a multipurpose, programable, clock- driven, register-based, electronic device that reads binary instructions from the memory, accepts binary  data as input and produces data according to those instructions and provide result as output.</a:t>
            </a:r>
          </a:p>
          <a:p>
            <a:endParaRPr dirty="0" lang="en-US"/>
          </a:p>
          <a:p>
            <a:endParaRPr dirty="0" lang="en-US"/>
          </a:p>
          <a:p>
            <a:endParaRPr dirty="0" lang="en-US"/>
          </a:p>
          <a:p>
            <a:endParaRPr dirty="0" lang="en-US"/>
          </a:p>
          <a:p>
            <a:pPr indent="0" marL="0">
              <a:buNone/>
            </a:pPr>
            <a:endParaRPr dirty="0" lang="en-US"/>
          </a:p>
          <a:p>
            <a:pPr indent="0" marL="0">
              <a:buNone/>
            </a:pPr>
            <a:endParaRPr dirty="0" lang="en-US"/>
          </a:p>
          <a:p>
            <a:pPr indent="0" marL="0">
              <a:buNone/>
            </a:pPr>
            <a:r>
              <a:rPr dirty="0" lang="en-US"/>
              <a:t>	</a:t>
            </a:r>
          </a:p>
          <a:p>
            <a:pPr indent="0" marL="0">
              <a:buNone/>
            </a:pPr>
            <a:r>
              <a:rPr dirty="0" lang="en-US"/>
              <a:t>	The microprocessor operates in binary digits 0 and 1 known as bits. ‘0’ represents one voltage level and ‘1’ represents another. Each microprocessor recognize and processes a group of bits called Word and microprocessor are classified according to the word length. For example 32-bit microprocessor and 64-bit microprocessor.</a:t>
            </a:r>
          </a:p>
        </p:txBody>
      </p:sp>
      <p:sp>
        <p:nvSpPr>
          <p:cNvPr id="1048595" name="Rectangle 3"/>
          <p:cNvSpPr/>
          <p:nvPr/>
        </p:nvSpPr>
        <p:spPr>
          <a:xfrm>
            <a:off x="2716696" y="2994991"/>
            <a:ext cx="2054087" cy="1232452"/>
          </a:xfrm>
          <a:prstGeom prst="rect"/>
          <a:ln w="28575"/>
        </p:spPr>
        <p:style>
          <a:lnRef idx="2">
            <a:schemeClr val="dk1"/>
          </a:lnRef>
          <a:fillRef idx="1">
            <a:schemeClr val="lt1"/>
          </a:fillRef>
          <a:effectRef idx="0">
            <a:schemeClr val="dk1"/>
          </a:effectRef>
          <a:fontRef idx="minor">
            <a:schemeClr val="dk1"/>
          </a:fontRef>
        </p:style>
        <p:txBody>
          <a:bodyPr anchor="ctr" rtlCol="0"/>
          <a:p>
            <a:pPr algn="ctr"/>
            <a:endParaRPr dirty="0" lang="en-US"/>
          </a:p>
        </p:txBody>
      </p:sp>
      <p:sp>
        <p:nvSpPr>
          <p:cNvPr id="1048596" name="TextBox 4"/>
          <p:cNvSpPr txBox="1"/>
          <p:nvPr/>
        </p:nvSpPr>
        <p:spPr>
          <a:xfrm>
            <a:off x="2869096" y="3429000"/>
            <a:ext cx="1749286" cy="624839"/>
          </a:xfrm>
          <a:prstGeom prst="rect"/>
          <a:noFill/>
        </p:spPr>
        <p:txBody>
          <a:bodyPr rtlCol="0" wrap="square">
            <a:spAutoFit/>
          </a:bodyPr>
          <a:p>
            <a:r>
              <a:rPr dirty="0" lang="en-US"/>
              <a:t>Microprocessor</a:t>
            </a:r>
          </a:p>
        </p:txBody>
      </p:sp>
      <p:sp>
        <p:nvSpPr>
          <p:cNvPr id="1048597" name="Rectangle 5"/>
          <p:cNvSpPr/>
          <p:nvPr/>
        </p:nvSpPr>
        <p:spPr>
          <a:xfrm>
            <a:off x="6546576" y="2777986"/>
            <a:ext cx="2425148" cy="434009"/>
          </a:xfrm>
          <a:prstGeom prst="rect"/>
          <a:ln w="28575"/>
        </p:spPr>
        <p:style>
          <a:lnRef idx="2">
            <a:schemeClr val="dk1"/>
          </a:lnRef>
          <a:fillRef idx="1">
            <a:schemeClr val="lt1"/>
          </a:fillRef>
          <a:effectRef idx="0">
            <a:schemeClr val="dk1"/>
          </a:effectRef>
          <a:fontRef idx="minor">
            <a:schemeClr val="dk1"/>
          </a:fontRef>
        </p:style>
        <p:txBody>
          <a:bodyPr anchor="ctr" rtlCol="0"/>
          <a:p>
            <a:pPr algn="ctr"/>
            <a:r>
              <a:rPr dirty="0" lang="en-US"/>
              <a:t>Memory</a:t>
            </a:r>
          </a:p>
        </p:txBody>
      </p:sp>
      <p:sp>
        <p:nvSpPr>
          <p:cNvPr id="1048598" name="Rectangle 8"/>
          <p:cNvSpPr/>
          <p:nvPr/>
        </p:nvSpPr>
        <p:spPr>
          <a:xfrm>
            <a:off x="6546576" y="3429000"/>
            <a:ext cx="2425148" cy="434009"/>
          </a:xfrm>
          <a:prstGeom prst="rect"/>
          <a:ln w="28575"/>
        </p:spPr>
        <p:style>
          <a:lnRef idx="2">
            <a:schemeClr val="dk1"/>
          </a:lnRef>
          <a:fillRef idx="1">
            <a:schemeClr val="lt1"/>
          </a:fillRef>
          <a:effectRef idx="0">
            <a:schemeClr val="dk1"/>
          </a:effectRef>
          <a:fontRef idx="minor">
            <a:schemeClr val="dk1"/>
          </a:fontRef>
        </p:style>
        <p:txBody>
          <a:bodyPr anchor="ctr" rtlCol="0"/>
          <a:p>
            <a:pPr algn="ctr"/>
            <a:r>
              <a:rPr dirty="0" lang="en-US"/>
              <a:t>Input</a:t>
            </a:r>
          </a:p>
        </p:txBody>
      </p:sp>
      <p:sp>
        <p:nvSpPr>
          <p:cNvPr id="1048599" name="Rectangle 9"/>
          <p:cNvSpPr/>
          <p:nvPr/>
        </p:nvSpPr>
        <p:spPr>
          <a:xfrm>
            <a:off x="6546576" y="4010438"/>
            <a:ext cx="2425148" cy="434009"/>
          </a:xfrm>
          <a:prstGeom prst="rect"/>
          <a:ln w="28575"/>
        </p:spPr>
        <p:style>
          <a:lnRef idx="2">
            <a:schemeClr val="dk1"/>
          </a:lnRef>
          <a:fillRef idx="1">
            <a:schemeClr val="lt1"/>
          </a:fillRef>
          <a:effectRef idx="0">
            <a:schemeClr val="dk1"/>
          </a:effectRef>
          <a:fontRef idx="minor">
            <a:schemeClr val="dk1"/>
          </a:fontRef>
        </p:style>
        <p:txBody>
          <a:bodyPr anchor="ctr" rtlCol="0"/>
          <a:p>
            <a:pPr algn="ctr"/>
            <a:r>
              <a:rPr dirty="0" lang="en-US"/>
              <a:t>Output</a:t>
            </a:r>
          </a:p>
        </p:txBody>
      </p:sp>
      <p:cxnSp>
        <p:nvCxnSpPr>
          <p:cNvPr id="3145728" name="Straight Arrow Connector 11"/>
          <p:cNvCxnSpPr>
            <a:cxnSpLocks/>
            <a:endCxn id="1048597" idx="1"/>
          </p:cNvCxnSpPr>
          <p:nvPr/>
        </p:nvCxnSpPr>
        <p:spPr>
          <a:xfrm flipV="1">
            <a:off x="4770783" y="2994991"/>
            <a:ext cx="1775793" cy="108502"/>
          </a:xfrm>
          <a:prstGeom prst="straightConnector1"/>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45729" name="Straight Arrow Connector 13"/>
          <p:cNvCxnSpPr>
            <a:cxnSpLocks/>
            <a:stCxn id="1048595" idx="3"/>
            <a:endCxn id="1048598" idx="1"/>
          </p:cNvCxnSpPr>
          <p:nvPr/>
        </p:nvCxnSpPr>
        <p:spPr>
          <a:xfrm>
            <a:off x="4770783" y="3611217"/>
            <a:ext cx="1775793" cy="34788"/>
          </a:xfrm>
          <a:prstGeom prst="straightConnector1"/>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45730" name="Straight Arrow Connector 15"/>
          <p:cNvCxnSpPr>
            <a:cxnSpLocks/>
            <a:stCxn id="1048599" idx="1"/>
          </p:cNvCxnSpPr>
          <p:nvPr/>
        </p:nvCxnSpPr>
        <p:spPr>
          <a:xfrm flipH="1" flipV="1">
            <a:off x="4770782" y="3993044"/>
            <a:ext cx="1775794" cy="234399"/>
          </a:xfrm>
          <a:prstGeom prst="straightConnector1"/>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0" name="Title 1"/>
          <p:cNvSpPr>
            <a:spLocks noGrp="1"/>
          </p:cNvSpPr>
          <p:nvPr>
            <p:ph type="title"/>
          </p:nvPr>
        </p:nvSpPr>
        <p:spPr>
          <a:xfrm>
            <a:off x="838200" y="365126"/>
            <a:ext cx="10515600" cy="814318"/>
          </a:xfrm>
        </p:spPr>
        <p:txBody>
          <a:bodyPr/>
          <a:p>
            <a:r>
              <a:rPr dirty="0" lang="en-US"/>
              <a:t>Analog and Digital computer</a:t>
            </a:r>
          </a:p>
        </p:txBody>
      </p:sp>
      <p:sp>
        <p:nvSpPr>
          <p:cNvPr id="1048601" name="Content Placeholder 2"/>
          <p:cNvSpPr>
            <a:spLocks noGrp="1"/>
          </p:cNvSpPr>
          <p:nvPr>
            <p:ph idx="1"/>
          </p:nvPr>
        </p:nvSpPr>
        <p:spPr>
          <a:xfrm>
            <a:off x="838200" y="1179444"/>
            <a:ext cx="10515600" cy="4997519"/>
          </a:xfrm>
        </p:spPr>
        <p:txBody>
          <a:bodyPr/>
          <a:p>
            <a:r>
              <a:rPr dirty="0" lang="en-US"/>
              <a:t>Analog computers are electronic devices which uses  analog devices like integrator, adder, subtractor and scale factor (multiplication) to compute mathematical operations. </a:t>
            </a:r>
          </a:p>
          <a:p>
            <a:r>
              <a:rPr dirty="0" lang="en-US"/>
              <a:t>They are complex and huge and provide less accuracy. Analog computers are mostly based on operational amplifiers.</a:t>
            </a:r>
          </a:p>
          <a:p>
            <a:endParaRPr dirty="0" lang="en-US"/>
          </a:p>
          <a:p>
            <a:endParaRPr dirty="0" lang="en-US"/>
          </a:p>
        </p:txBody>
      </p:sp>
      <p:sp>
        <p:nvSpPr>
          <p:cNvPr id="1048602" name="Isosceles Triangle 3"/>
          <p:cNvSpPr/>
          <p:nvPr/>
        </p:nvSpPr>
        <p:spPr>
          <a:xfrm rot="5400000">
            <a:off x="2279374" y="4346713"/>
            <a:ext cx="1099930" cy="814318"/>
          </a:xfrm>
          <a:prstGeom prst="triangle"/>
        </p:spPr>
        <p:style>
          <a:lnRef idx="2">
            <a:schemeClr val="dk1"/>
          </a:lnRef>
          <a:fillRef idx="1">
            <a:schemeClr val="lt1"/>
          </a:fillRef>
          <a:effectRef idx="0">
            <a:schemeClr val="dk1"/>
          </a:effectRef>
          <a:fontRef idx="minor">
            <a:schemeClr val="dk1"/>
          </a:fontRef>
        </p:style>
        <p:txBody>
          <a:bodyPr anchor="ctr" rtlCol="0"/>
          <a:p>
            <a:pPr algn="ctr"/>
            <a:endParaRPr lang="en-US"/>
          </a:p>
        </p:txBody>
      </p:sp>
      <p:sp>
        <p:nvSpPr>
          <p:cNvPr id="1048603" name="Rectangle 4"/>
          <p:cNvSpPr/>
          <p:nvPr/>
        </p:nvSpPr>
        <p:spPr>
          <a:xfrm>
            <a:off x="2080591" y="4203907"/>
            <a:ext cx="341589" cy="1099930"/>
          </a:xfrm>
          <a:prstGeom prst="rect"/>
        </p:spPr>
        <p:style>
          <a:lnRef idx="2">
            <a:schemeClr val="dk1"/>
          </a:lnRef>
          <a:fillRef idx="1">
            <a:schemeClr val="lt1"/>
          </a:fillRef>
          <a:effectRef idx="0">
            <a:schemeClr val="dk1"/>
          </a:effectRef>
          <a:fontRef idx="minor">
            <a:schemeClr val="dk1"/>
          </a:fontRef>
        </p:style>
        <p:txBody>
          <a:bodyPr anchor="ctr" rtlCol="0"/>
          <a:p>
            <a:pPr algn="ctr"/>
            <a:endParaRPr lang="en-US"/>
          </a:p>
        </p:txBody>
      </p:sp>
      <p:sp>
        <p:nvSpPr>
          <p:cNvPr id="1048604" name="Isosceles Triangle 5"/>
          <p:cNvSpPr/>
          <p:nvPr/>
        </p:nvSpPr>
        <p:spPr>
          <a:xfrm rot="5400000">
            <a:off x="4518991" y="4320210"/>
            <a:ext cx="1298713" cy="983628"/>
          </a:xfrm>
          <a:prstGeom prst="triangle"/>
        </p:spPr>
        <p:style>
          <a:lnRef idx="2">
            <a:schemeClr val="dk1"/>
          </a:lnRef>
          <a:fillRef idx="1">
            <a:schemeClr val="lt1"/>
          </a:fillRef>
          <a:effectRef idx="0">
            <a:schemeClr val="dk1"/>
          </a:effectRef>
          <a:fontRef idx="minor">
            <a:schemeClr val="dk1"/>
          </a:fontRef>
        </p:style>
        <p:txBody>
          <a:bodyPr anchor="ctr" rtlCol="0"/>
          <a:p>
            <a:pPr algn="ctr"/>
            <a:r>
              <a:rPr dirty="0" sz="3200" lang="en-US"/>
              <a:t>+</a:t>
            </a:r>
          </a:p>
        </p:txBody>
      </p:sp>
      <p:sp>
        <p:nvSpPr>
          <p:cNvPr id="1048605" name="Isosceles Triangle 6"/>
          <p:cNvSpPr/>
          <p:nvPr/>
        </p:nvSpPr>
        <p:spPr>
          <a:xfrm rot="5400000">
            <a:off x="6255370" y="4361452"/>
            <a:ext cx="1298713" cy="983628"/>
          </a:xfrm>
          <a:prstGeom prst="triangle"/>
        </p:spPr>
        <p:style>
          <a:lnRef idx="2">
            <a:schemeClr val="dk1"/>
          </a:lnRef>
          <a:fillRef idx="1">
            <a:schemeClr val="lt1"/>
          </a:fillRef>
          <a:effectRef idx="0">
            <a:schemeClr val="dk1"/>
          </a:effectRef>
          <a:fontRef idx="minor">
            <a:schemeClr val="dk1"/>
          </a:fontRef>
        </p:style>
        <p:txBody>
          <a:bodyPr anchor="ctr" rtlCol="0"/>
          <a:p>
            <a:pPr algn="ctr"/>
            <a:r>
              <a:rPr dirty="0" lang="en-US"/>
              <a:t>|</a:t>
            </a:r>
          </a:p>
        </p:txBody>
      </p:sp>
      <p:cxnSp>
        <p:nvCxnSpPr>
          <p:cNvPr id="3145731" name="Straight Connector 9"/>
          <p:cNvCxnSpPr>
            <a:cxnSpLocks/>
          </p:cNvCxnSpPr>
          <p:nvPr/>
        </p:nvCxnSpPr>
        <p:spPr>
          <a:xfrm>
            <a:off x="9210261" y="4929809"/>
            <a:ext cx="2485128" cy="0"/>
          </a:xfrm>
          <a:prstGeom prst="line"/>
        </p:spPr>
        <p:style>
          <a:lnRef idx="1">
            <a:schemeClr val="dk1"/>
          </a:lnRef>
          <a:fillRef idx="0">
            <a:schemeClr val="dk1"/>
          </a:fillRef>
          <a:effectRef idx="0">
            <a:schemeClr val="dk1"/>
          </a:effectRef>
          <a:fontRef idx="minor">
            <a:schemeClr val="tx1"/>
          </a:fontRef>
        </p:style>
      </p:cxnSp>
      <p:sp>
        <p:nvSpPr>
          <p:cNvPr id="1048606" name="Oval 7"/>
          <p:cNvSpPr/>
          <p:nvPr/>
        </p:nvSpPr>
        <p:spPr>
          <a:xfrm>
            <a:off x="10111409" y="4532243"/>
            <a:ext cx="768626" cy="771594"/>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a:t>K</a:t>
            </a:r>
          </a:p>
        </p:txBody>
      </p:sp>
      <p:sp>
        <p:nvSpPr>
          <p:cNvPr id="1048607" name="TextBox 10"/>
          <p:cNvSpPr txBox="1"/>
          <p:nvPr/>
        </p:nvSpPr>
        <p:spPr>
          <a:xfrm>
            <a:off x="1802296" y="5857461"/>
            <a:ext cx="1434202" cy="400110"/>
          </a:xfrm>
          <a:prstGeom prst="rect"/>
          <a:noFill/>
        </p:spPr>
        <p:txBody>
          <a:bodyPr rtlCol="0" wrap="square">
            <a:spAutoFit/>
          </a:bodyPr>
          <a:p>
            <a:r>
              <a:rPr b="1" dirty="0" sz="2000" lang="en-US"/>
              <a:t>Integrator</a:t>
            </a:r>
          </a:p>
        </p:txBody>
      </p:sp>
      <p:sp>
        <p:nvSpPr>
          <p:cNvPr id="1048608" name="TextBox 11"/>
          <p:cNvSpPr txBox="1"/>
          <p:nvPr/>
        </p:nvSpPr>
        <p:spPr>
          <a:xfrm>
            <a:off x="4253948" y="5857461"/>
            <a:ext cx="1434202" cy="400110"/>
          </a:xfrm>
          <a:prstGeom prst="rect"/>
          <a:noFill/>
        </p:spPr>
        <p:txBody>
          <a:bodyPr rtlCol="0" wrap="square">
            <a:spAutoFit/>
          </a:bodyPr>
          <a:p>
            <a:r>
              <a:rPr b="1" dirty="0" sz="2000" lang="en-US"/>
              <a:t>Adder</a:t>
            </a:r>
            <a:endParaRPr b="1" dirty="0" sz="1400" lang="en-US"/>
          </a:p>
        </p:txBody>
      </p:sp>
      <p:sp>
        <p:nvSpPr>
          <p:cNvPr id="1048609" name="TextBox 12"/>
          <p:cNvSpPr txBox="1"/>
          <p:nvPr/>
        </p:nvSpPr>
        <p:spPr>
          <a:xfrm>
            <a:off x="6412912" y="5857461"/>
            <a:ext cx="1434202" cy="400110"/>
          </a:xfrm>
          <a:prstGeom prst="rect"/>
          <a:noFill/>
        </p:spPr>
        <p:txBody>
          <a:bodyPr rtlCol="0" wrap="square">
            <a:spAutoFit/>
          </a:bodyPr>
          <a:p>
            <a:r>
              <a:rPr b="1" dirty="0" sz="2000" lang="en-US"/>
              <a:t>Subtractor</a:t>
            </a:r>
          </a:p>
        </p:txBody>
      </p:sp>
      <p:sp>
        <p:nvSpPr>
          <p:cNvPr id="1048610" name="TextBox 13"/>
          <p:cNvSpPr txBox="1"/>
          <p:nvPr/>
        </p:nvSpPr>
        <p:spPr>
          <a:xfrm>
            <a:off x="9581323" y="5857461"/>
            <a:ext cx="2114066" cy="400110"/>
          </a:xfrm>
          <a:prstGeom prst="rect"/>
          <a:noFill/>
        </p:spPr>
        <p:txBody>
          <a:bodyPr rtlCol="0" wrap="square">
            <a:spAutoFit/>
          </a:bodyPr>
          <a:p>
            <a:r>
              <a:rPr b="1" dirty="0" sz="2000" lang="en-US"/>
              <a:t>Scale Factor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Content Placeholder 2"/>
          <p:cNvSpPr>
            <a:spLocks noGrp="1"/>
          </p:cNvSpPr>
          <p:nvPr>
            <p:ph idx="1"/>
          </p:nvPr>
        </p:nvSpPr>
        <p:spPr>
          <a:xfrm>
            <a:off x="838200" y="675861"/>
            <a:ext cx="10515600" cy="5501102"/>
          </a:xfrm>
        </p:spPr>
        <p:txBody>
          <a:bodyPr/>
          <a:p>
            <a:r>
              <a:rPr dirty="0" lang="en-US"/>
              <a:t>Digital computers are those computers which uses complex programming for the computation of mathematical variables In digital computer  operational amplifiers are represented by complex functions that can add, subtract and integrate the mathematical variables. Digital computers are more accurate than  Analog computers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2" name="Content Placeholder 2"/>
          <p:cNvSpPr>
            <a:spLocks noGrp="1"/>
          </p:cNvSpPr>
          <p:nvPr>
            <p:ph idx="1"/>
          </p:nvPr>
        </p:nvSpPr>
        <p:spPr>
          <a:xfrm>
            <a:off x="838200" y="569844"/>
            <a:ext cx="10515600" cy="3922644"/>
          </a:xfrm>
        </p:spPr>
        <p:txBody>
          <a:bodyPr>
            <a:normAutofit fontScale="92857" lnSpcReduction="20000"/>
          </a:bodyPr>
          <a:p>
            <a:pPr>
              <a:buFont typeface="Wingdings" panose="05000000000000000000" pitchFamily="2" charset="2"/>
              <a:buChar char="q"/>
            </a:pPr>
            <a:r>
              <a:rPr b="1" dirty="0" sz="3200" lang="en-US"/>
              <a:t>Micro Computer:</a:t>
            </a:r>
          </a:p>
          <a:p>
            <a:r>
              <a:rPr dirty="0" lang="en-US"/>
              <a:t>Those computers which uses microprocessors as their central processing unit (CPU) are known as micro computers.</a:t>
            </a:r>
          </a:p>
          <a:p>
            <a:pPr>
              <a:buFont typeface="Wingdings" panose="05000000000000000000" pitchFamily="2" charset="2"/>
              <a:buChar char="q"/>
            </a:pPr>
            <a:r>
              <a:rPr b="1" dirty="0" sz="3200" lang="en-US"/>
              <a:t>Microprocessor Unit:</a:t>
            </a:r>
          </a:p>
          <a:p>
            <a:r>
              <a:rPr dirty="0" lang="en-US"/>
              <a:t>MPU implies a complete processing unit with necessary control signals.</a:t>
            </a:r>
          </a:p>
          <a:p>
            <a:pPr>
              <a:buFont typeface="Wingdings" panose="05000000000000000000" pitchFamily="2" charset="2"/>
              <a:buChar char="q"/>
            </a:pPr>
            <a:r>
              <a:rPr b="1" dirty="0" sz="3200" lang="en-US"/>
              <a:t>Microcontroller:</a:t>
            </a:r>
          </a:p>
          <a:p>
            <a:r>
              <a:rPr dirty="0" lang="en-US"/>
              <a:t> It is a combination of MPU, memory and I/O interfacing circuits on a single chips.</a:t>
            </a:r>
          </a:p>
        </p:txBody>
      </p:sp>
      <p:graphicFrame>
        <p:nvGraphicFramePr>
          <p:cNvPr id="4194304" name="Table 5"/>
          <p:cNvGraphicFramePr>
            <a:graphicFrameLocks noGrp="1"/>
          </p:cNvGraphicFramePr>
          <p:nvPr/>
        </p:nvGraphicFramePr>
        <p:xfrm>
          <a:off x="6016487" y="4359965"/>
          <a:ext cx="2782956" cy="2286000"/>
        </p:xfrm>
        <a:graphic>
          <a:graphicData uri="http://schemas.openxmlformats.org/drawingml/2006/table">
            <a:tbl>
              <a:tblPr lastRow="1"/>
              <a:tblGrid>
                <a:gridCol w="2782956"/>
              </a:tblGrid>
              <a:tr h="2160105">
                <a:tc>
                  <a:txBody>
                    <a:bodyPr/>
                    <a:p>
                      <a:pPr algn="ctr"/>
                      <a:r>
                        <a:rPr dirty="0" lang="en-US"/>
                        <a:t>MPU</a:t>
                      </a:r>
                    </a:p>
                    <a:p>
                      <a:pPr algn="ctr"/>
                      <a:endParaRPr dirty="0" lang="en-US"/>
                    </a:p>
                    <a:p>
                      <a:pPr algn="ctr"/>
                      <a:endParaRPr dirty="0" lang="en-US"/>
                    </a:p>
                    <a:p>
                      <a:pPr algn="ctr"/>
                      <a:endParaRPr dirty="0" lang="en-US"/>
                    </a:p>
                    <a:p>
                      <a:pPr algn="l" indent="-285750" marL="285750">
                        <a:buFont typeface="Arial" panose="020B0604020202020204" pitchFamily="34" charset="0"/>
                        <a:buChar char="•"/>
                      </a:pPr>
                      <a:r>
                        <a:rPr dirty="0" lang="en-US"/>
                        <a:t>Peripheral Device</a:t>
                      </a:r>
                    </a:p>
                    <a:p>
                      <a:pPr algn="l" indent="-285750" marL="285750">
                        <a:buFont typeface="Arial" panose="020B0604020202020204" pitchFamily="34" charset="0"/>
                        <a:buChar char="•"/>
                      </a:pPr>
                      <a:r>
                        <a:rPr dirty="0" lang="en-US"/>
                        <a:t>A/D  convertors</a:t>
                      </a:r>
                    </a:p>
                    <a:p>
                      <a:pPr algn="l" indent="-285750" marL="285750">
                        <a:buFont typeface="Arial" panose="020B0604020202020204" pitchFamily="34" charset="0"/>
                        <a:buChar char="•"/>
                      </a:pPr>
                      <a:r>
                        <a:rPr dirty="0" lang="en-US"/>
                        <a:t>Timers</a:t>
                      </a:r>
                    </a:p>
                    <a:p>
                      <a:pPr algn="l" indent="-285750" marL="285750">
                        <a:buFont typeface="Arial" panose="020B0604020202020204" pitchFamily="34" charset="0"/>
                        <a:buChar char="•"/>
                      </a:pPr>
                      <a:r>
                        <a:rPr dirty="0" lang="en-US"/>
                        <a:t>Serial 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194305" name="Table 14"/>
          <p:cNvGraphicFramePr>
            <a:graphicFrameLocks noGrp="1"/>
          </p:cNvGraphicFramePr>
          <p:nvPr/>
        </p:nvGraphicFramePr>
        <p:xfrm>
          <a:off x="6029739" y="5022574"/>
          <a:ext cx="2756452" cy="365760"/>
        </p:xfrm>
        <a:graphic>
          <a:graphicData uri="http://schemas.openxmlformats.org/drawingml/2006/table">
            <a:tbl>
              <a:tblPr/>
              <a:tblGrid>
                <a:gridCol w="2756452"/>
              </a:tblGrid>
              <a:tr h="0">
                <a:tc>
                  <a:txBody>
                    <a:bodyPr/>
                    <a:p>
                      <a:r>
                        <a:rPr dirty="0" lang="en-US"/>
                        <a:t>Memory                I/O</a:t>
                      </a:r>
                    </a:p>
                  </a:txBody>
                  <a:tcPr>
                    <a:lnL w="12700" cmpd="sng">
                      <a:noFill/>
                      <a:prstDash val="solid"/>
                    </a:lnL>
                    <a:lnR w="12700" cmpd="sng">
                      <a:no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bl>
          </a:graphicData>
        </a:graphic>
      </p:graphicFrame>
      <p:graphicFrame>
        <p:nvGraphicFramePr>
          <p:cNvPr id="4194306" name="Table 15"/>
          <p:cNvGraphicFramePr>
            <a:graphicFrameLocks noGrp="1"/>
          </p:cNvGraphicFramePr>
          <p:nvPr/>
        </p:nvGraphicFramePr>
        <p:xfrm>
          <a:off x="7275443" y="5035826"/>
          <a:ext cx="208280" cy="365760"/>
        </p:xfrm>
        <a:graphic>
          <a:graphicData uri="http://schemas.openxmlformats.org/drawingml/2006/table">
            <a:tbl>
              <a:tblPr/>
              <a:tblGrid>
                <a:gridCol w="208280"/>
              </a:tblGrid>
              <a:tr h="0">
                <a:tc>
                  <a:txBody>
                    <a:bodyPr/>
                    <a:p>
                      <a:endParaRPr dirty="0" lang="en-US"/>
                    </a:p>
                  </a:txBody>
                  <a:tcPr>
                    <a:lnL w="12700" cmpd="sng">
                      <a:noFill/>
                      <a:prstDash val="solid"/>
                    </a:lnL>
                    <a:lnR w="12700" cmpd="sng">
                      <a:solidFill>
                        <a:schemeClr val="tx1"/>
                      </a:solidFill>
                      <a:prstDash val="solid"/>
                    </a:lnR>
                    <a:lnT w="12700" cmpd="sng">
                      <a:noFill/>
                      <a:prstDash val="solid"/>
                    </a:lnT>
                    <a:lnB w="12700" cmpd="sng">
                      <a:noFill/>
                      <a:prstDash val="soli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Arrow: Up-Down 25"/>
          <p:cNvSpPr/>
          <p:nvPr/>
        </p:nvSpPr>
        <p:spPr>
          <a:xfrm>
            <a:off x="7773266" y="2549054"/>
            <a:ext cx="516835" cy="2195957"/>
          </a:xfrm>
          <a:prstGeom prst="upDownArrow"/>
        </p:spPr>
        <p:style>
          <a:lnRef idx="2">
            <a:schemeClr val="dk1"/>
          </a:lnRef>
          <a:fillRef idx="1">
            <a:schemeClr val="lt1"/>
          </a:fillRef>
          <a:effectRef idx="0">
            <a:schemeClr val="dk1"/>
          </a:effectRef>
          <a:fontRef idx="minor">
            <a:schemeClr val="dk1"/>
          </a:fontRef>
        </p:style>
        <p:txBody>
          <a:bodyPr anchor="ctr" rtlCol="0"/>
          <a:p>
            <a:pPr algn="ctr"/>
            <a:endParaRPr dirty="0" lang="en-US"/>
          </a:p>
        </p:txBody>
      </p:sp>
      <p:sp>
        <p:nvSpPr>
          <p:cNvPr id="1048614" name="Title 1"/>
          <p:cNvSpPr>
            <a:spLocks noGrp="1"/>
          </p:cNvSpPr>
          <p:nvPr>
            <p:ph type="title"/>
          </p:nvPr>
        </p:nvSpPr>
        <p:spPr/>
        <p:txBody>
          <a:bodyPr/>
          <a:p>
            <a:r>
              <a:rPr dirty="0" lang="en-US"/>
              <a:t>Microprocessor Based System(MPBS)</a:t>
            </a:r>
          </a:p>
        </p:txBody>
      </p:sp>
      <p:sp>
        <p:nvSpPr>
          <p:cNvPr id="1048615" name="Rectangle 3"/>
          <p:cNvSpPr/>
          <p:nvPr/>
        </p:nvSpPr>
        <p:spPr>
          <a:xfrm>
            <a:off x="6427304" y="1690688"/>
            <a:ext cx="3379305" cy="821635"/>
          </a:xfrm>
          <a:prstGeom prst="rect"/>
          <a:ln w="28575"/>
        </p:spPr>
        <p:style>
          <a:lnRef idx="2">
            <a:schemeClr val="dk1"/>
          </a:lnRef>
          <a:fillRef idx="1">
            <a:schemeClr val="lt1"/>
          </a:fillRef>
          <a:effectRef idx="0">
            <a:schemeClr val="dk1"/>
          </a:effectRef>
          <a:fontRef idx="minor">
            <a:schemeClr val="dk1"/>
          </a:fontRef>
        </p:style>
        <p:txBody>
          <a:bodyPr anchor="ctr" rtlCol="0"/>
          <a:p>
            <a:pPr algn="ctr"/>
            <a:r>
              <a:rPr dirty="0" lang="en-US"/>
              <a:t>I/O</a:t>
            </a:r>
          </a:p>
          <a:p>
            <a:pPr algn="ctr"/>
            <a:r>
              <a:rPr dirty="0" lang="en-US"/>
              <a:t>Input /Output</a:t>
            </a:r>
          </a:p>
        </p:txBody>
      </p:sp>
      <p:sp>
        <p:nvSpPr>
          <p:cNvPr id="1048616" name="Rectangle 4"/>
          <p:cNvSpPr/>
          <p:nvPr/>
        </p:nvSpPr>
        <p:spPr>
          <a:xfrm>
            <a:off x="6453809" y="4797287"/>
            <a:ext cx="3352800" cy="1364975"/>
          </a:xfrm>
          <a:prstGeom prst="rect"/>
          <a:ln w="28575"/>
        </p:spPr>
        <p:style>
          <a:lnRef idx="2">
            <a:schemeClr val="dk1"/>
          </a:lnRef>
          <a:fillRef idx="1">
            <a:schemeClr val="lt1"/>
          </a:fillRef>
          <a:effectRef idx="0">
            <a:schemeClr val="dk1"/>
          </a:effectRef>
          <a:fontRef idx="minor">
            <a:schemeClr val="dk1"/>
          </a:fontRef>
        </p:style>
        <p:txBody>
          <a:bodyPr anchor="ctr" rtlCol="0"/>
          <a:p>
            <a:pPr algn="ctr"/>
            <a:endParaRPr dirty="0" lang="en-US"/>
          </a:p>
        </p:txBody>
      </p:sp>
      <p:sp>
        <p:nvSpPr>
          <p:cNvPr id="1048617" name="Rectangle 5"/>
          <p:cNvSpPr/>
          <p:nvPr/>
        </p:nvSpPr>
        <p:spPr>
          <a:xfrm>
            <a:off x="6619461" y="5486401"/>
            <a:ext cx="1252330" cy="490333"/>
          </a:xfrm>
          <a:prstGeom prst="rect"/>
          <a:ln w="28575"/>
        </p:spPr>
        <p:style>
          <a:lnRef idx="2">
            <a:schemeClr val="dk1"/>
          </a:lnRef>
          <a:fillRef idx="1">
            <a:schemeClr val="lt1"/>
          </a:fillRef>
          <a:effectRef idx="0">
            <a:schemeClr val="dk1"/>
          </a:effectRef>
          <a:fontRef idx="minor">
            <a:schemeClr val="dk1"/>
          </a:fontRef>
        </p:style>
        <p:txBody>
          <a:bodyPr anchor="ctr" rtlCol="0"/>
          <a:p>
            <a:pPr algn="ctr"/>
            <a:r>
              <a:rPr dirty="0" lang="en-US"/>
              <a:t>ROM</a:t>
            </a:r>
          </a:p>
        </p:txBody>
      </p:sp>
      <p:sp>
        <p:nvSpPr>
          <p:cNvPr id="1048618" name="Rectangle 6"/>
          <p:cNvSpPr/>
          <p:nvPr/>
        </p:nvSpPr>
        <p:spPr>
          <a:xfrm>
            <a:off x="8388625" y="5486401"/>
            <a:ext cx="1252330" cy="490332"/>
          </a:xfrm>
          <a:prstGeom prst="rect"/>
          <a:ln w="28575"/>
        </p:spPr>
        <p:style>
          <a:lnRef idx="2">
            <a:schemeClr val="dk1"/>
          </a:lnRef>
          <a:fillRef idx="1">
            <a:schemeClr val="lt1"/>
          </a:fillRef>
          <a:effectRef idx="0">
            <a:schemeClr val="dk1"/>
          </a:effectRef>
          <a:fontRef idx="minor">
            <a:schemeClr val="dk1"/>
          </a:fontRef>
        </p:style>
        <p:txBody>
          <a:bodyPr anchor="ctr" rtlCol="0"/>
          <a:p>
            <a:pPr algn="ctr"/>
            <a:r>
              <a:rPr dirty="0" lang="en-US"/>
              <a:t>R/W M</a:t>
            </a:r>
          </a:p>
        </p:txBody>
      </p:sp>
      <p:sp>
        <p:nvSpPr>
          <p:cNvPr id="1048619" name="Rectangle 7"/>
          <p:cNvSpPr/>
          <p:nvPr/>
        </p:nvSpPr>
        <p:spPr>
          <a:xfrm>
            <a:off x="1292087" y="2339009"/>
            <a:ext cx="3352800" cy="3147392"/>
          </a:xfrm>
          <a:prstGeom prst="rect"/>
          <a:ln w="28575"/>
        </p:spPr>
        <p:style>
          <a:lnRef idx="2">
            <a:schemeClr val="dk1"/>
          </a:lnRef>
          <a:fillRef idx="1">
            <a:schemeClr val="lt1"/>
          </a:fillRef>
          <a:effectRef idx="0">
            <a:schemeClr val="dk1"/>
          </a:effectRef>
          <a:fontRef idx="minor">
            <a:schemeClr val="dk1"/>
          </a:fontRef>
        </p:style>
        <p:txBody>
          <a:bodyPr anchor="ctr" rtlCol="0"/>
          <a:p>
            <a:pPr algn="ctr"/>
            <a:endParaRPr dirty="0" lang="en-US"/>
          </a:p>
        </p:txBody>
      </p:sp>
      <mc:AlternateContent xmlns:mc="http://schemas.openxmlformats.org/markup-compatibility/2006">
        <mc:Choice xmlns:p14="http://schemas.microsoft.com/office/powerpoint/2010/main" Requires="p14">
          <p:contentPart p14:bwMode="auto" r:id="rId1">
            <p14:nvContentPartPr>
              <p14:cNvPr id="2097152" name="Ink 8"/>
              <p14:cNvContentPartPr/>
              <p14:nvPr/>
            </p14:nvContentPartPr>
            <p14:xfrm>
              <a:off x="1815021" y="3113802"/>
              <a:ext cx="360" cy="360"/>
            </p14:xfrm>
          </p:contentPart>
        </mc:Choice>
        <mc:Fallback>
          <p:pic>
            <p:nvPicPr>
              <p:cNvPr id="2097152" name="Ink 8"/>
              <p:cNvPicPr>
                <a:picLocks/>
              </p:cNvPicPr>
              <p:nvPr/>
            </p:nvPicPr>
            <p:blipFill>
              <a:blip xmlns:r="http://schemas.openxmlformats.org/officeDocument/2006/relationships" r:embed="rId2"/>
              <a:stretch>
                <a:fillRect/>
              </a:stretch>
            </p:blipFill>
            <p:spPr>
              <a:xfrm>
                <a:off x="1815021" y="3113802"/>
                <a:ext cx="360" cy="360"/>
              </a:xfrm>
              <a:prstGeom prst="rect"/>
            </p:spPr>
          </p:pic>
        </mc:Fallback>
      </mc:AlternateContent>
      <p:cxnSp>
        <p:nvCxnSpPr>
          <p:cNvPr id="3145732" name="Straight Connector 13"/>
          <p:cNvCxnSpPr>
            <a:cxnSpLocks/>
            <a:stCxn id="1048619" idx="1"/>
            <a:endCxn id="1048619" idx="3"/>
          </p:cNvCxnSpPr>
          <p:nvPr/>
        </p:nvCxnSpPr>
        <p:spPr>
          <a:xfrm>
            <a:off x="1292087" y="3912705"/>
            <a:ext cx="3352800" cy="0"/>
          </a:xfrm>
          <a:prstGeom prst="line"/>
          <a:ln w="28575">
            <a:prstDash val="sysDash"/>
          </a:ln>
        </p:spPr>
        <p:style>
          <a:lnRef idx="3">
            <a:schemeClr val="dk1"/>
          </a:lnRef>
          <a:fillRef idx="0">
            <a:schemeClr val="dk1"/>
          </a:fillRef>
          <a:effectRef idx="2">
            <a:schemeClr val="dk1"/>
          </a:effectRef>
          <a:fontRef idx="minor">
            <a:schemeClr val="tx1"/>
          </a:fontRef>
        </p:style>
      </p:cxnSp>
      <p:cxnSp>
        <p:nvCxnSpPr>
          <p:cNvPr id="3145733" name="Straight Connector 14"/>
          <p:cNvCxnSpPr>
            <a:cxnSpLocks/>
            <a:stCxn id="1048619" idx="0"/>
          </p:cNvCxnSpPr>
          <p:nvPr/>
        </p:nvCxnSpPr>
        <p:spPr>
          <a:xfrm flipH="1">
            <a:off x="2955235" y="2339009"/>
            <a:ext cx="13252" cy="1573696"/>
          </a:xfrm>
          <a:prstGeom prst="line"/>
          <a:ln w="28575">
            <a:prstDash val="sysDash"/>
          </a:ln>
        </p:spPr>
        <p:style>
          <a:lnRef idx="3">
            <a:schemeClr val="dk1"/>
          </a:lnRef>
          <a:fillRef idx="0">
            <a:schemeClr val="dk1"/>
          </a:fillRef>
          <a:effectRef idx="2">
            <a:schemeClr val="dk1"/>
          </a:effectRef>
          <a:fontRef idx="minor">
            <a:schemeClr val="tx1"/>
          </a:fontRef>
        </p:style>
      </p:cxnSp>
      <p:sp>
        <p:nvSpPr>
          <p:cNvPr id="1048620" name="TextBox 18"/>
          <p:cNvSpPr txBox="1"/>
          <p:nvPr/>
        </p:nvSpPr>
        <p:spPr>
          <a:xfrm>
            <a:off x="1683026" y="3114925"/>
            <a:ext cx="795131" cy="369332"/>
          </a:xfrm>
          <a:prstGeom prst="rect"/>
          <a:noFill/>
        </p:spPr>
        <p:txBody>
          <a:bodyPr rtlCol="0" wrap="square">
            <a:spAutoFit/>
          </a:bodyPr>
          <a:p>
            <a:r>
              <a:rPr dirty="0" lang="en-US"/>
              <a:t>ALU</a:t>
            </a:r>
          </a:p>
        </p:txBody>
      </p:sp>
      <p:sp>
        <p:nvSpPr>
          <p:cNvPr id="1048621" name="TextBox 21"/>
          <p:cNvSpPr txBox="1"/>
          <p:nvPr/>
        </p:nvSpPr>
        <p:spPr>
          <a:xfrm>
            <a:off x="3167270" y="2690191"/>
            <a:ext cx="1253196" cy="646331"/>
          </a:xfrm>
          <a:prstGeom prst="rect"/>
          <a:noFill/>
        </p:spPr>
        <p:txBody>
          <a:bodyPr rtlCol="0" wrap="square">
            <a:spAutoFit/>
          </a:bodyPr>
          <a:p>
            <a:r>
              <a:rPr dirty="0" lang="en-US"/>
              <a:t>Register</a:t>
            </a:r>
          </a:p>
          <a:p>
            <a:r>
              <a:rPr dirty="0" lang="en-US"/>
              <a:t>Array</a:t>
            </a:r>
          </a:p>
        </p:txBody>
      </p:sp>
      <p:sp>
        <p:nvSpPr>
          <p:cNvPr id="1048622" name="TextBox 23"/>
          <p:cNvSpPr txBox="1"/>
          <p:nvPr/>
        </p:nvSpPr>
        <p:spPr>
          <a:xfrm>
            <a:off x="1484243" y="4386470"/>
            <a:ext cx="2716696" cy="369332"/>
          </a:xfrm>
          <a:prstGeom prst="rect"/>
          <a:noFill/>
        </p:spPr>
        <p:txBody>
          <a:bodyPr rtlCol="0" wrap="square">
            <a:spAutoFit/>
          </a:bodyPr>
          <a:p>
            <a:r>
              <a:rPr dirty="0" lang="en-US"/>
              <a:t>Control Unit</a:t>
            </a:r>
          </a:p>
        </p:txBody>
      </p:sp>
      <p:sp>
        <p:nvSpPr>
          <p:cNvPr id="1048623" name="Arrow: Left-Right 24"/>
          <p:cNvSpPr/>
          <p:nvPr/>
        </p:nvSpPr>
        <p:spPr>
          <a:xfrm>
            <a:off x="4644887" y="3596033"/>
            <a:ext cx="5844209" cy="483705"/>
          </a:xfrm>
          <a:prstGeom prst="leftRightArrow"/>
        </p:spPr>
        <p:style>
          <a:lnRef idx="2">
            <a:schemeClr val="dk1"/>
          </a:lnRef>
          <a:fillRef idx="1">
            <a:schemeClr val="lt1"/>
          </a:fillRef>
          <a:effectRef idx="0">
            <a:schemeClr val="dk1"/>
          </a:effectRef>
          <a:fontRef idx="minor">
            <a:schemeClr val="dk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4" name="Content Placeholder 2"/>
          <p:cNvSpPr>
            <a:spLocks noGrp="1"/>
          </p:cNvSpPr>
          <p:nvPr>
            <p:ph idx="1"/>
          </p:nvPr>
        </p:nvSpPr>
        <p:spPr>
          <a:xfrm>
            <a:off x="838200" y="490330"/>
            <a:ext cx="10515600" cy="5857461"/>
          </a:xfrm>
        </p:spPr>
        <p:txBody>
          <a:bodyPr>
            <a:normAutofit fontScale="96429" lnSpcReduction="10000"/>
          </a:bodyPr>
          <a:p>
            <a:pPr>
              <a:buFont typeface="Wingdings" panose="05000000000000000000" pitchFamily="2" charset="2"/>
              <a:buChar char="q"/>
            </a:pPr>
            <a:r>
              <a:rPr b="1" dirty="0" lang="en-US"/>
              <a:t>ALU (Arithmetic Logical Unit):</a:t>
            </a:r>
          </a:p>
          <a:p>
            <a:r>
              <a:rPr dirty="0" lang="en-US"/>
              <a:t>This is the area of the microprocessor where various computing functions are performed on data. The ALU unit performs such arithmetic operations such as addition and subtraction and logical operations like AND, OR and XOR.</a:t>
            </a:r>
          </a:p>
          <a:p>
            <a:pPr>
              <a:buFont typeface="Wingdings" panose="05000000000000000000" pitchFamily="2" charset="2"/>
              <a:buChar char="q"/>
            </a:pPr>
            <a:r>
              <a:rPr b="1" dirty="0" lang="en-US"/>
              <a:t>Register Array:</a:t>
            </a:r>
          </a:p>
          <a:p>
            <a:r>
              <a:rPr dirty="0" lang="en-US"/>
              <a:t>This area of the microprocessor consists of various registers identified by letters such as B, C, D, E, H and L. There registers are primarily used to store data temporarily during the execution of a program and are accessible to user through instructions.</a:t>
            </a:r>
          </a:p>
          <a:p>
            <a:pPr>
              <a:buFont typeface="Wingdings" panose="05000000000000000000" pitchFamily="2" charset="2"/>
              <a:buChar char="q"/>
            </a:pPr>
            <a:r>
              <a:rPr b="1" dirty="0" lang="en-US"/>
              <a:t>Control Unit:</a:t>
            </a:r>
          </a:p>
          <a:p>
            <a:r>
              <a:rPr dirty="0" lang="en-US"/>
              <a:t>This  control unit provides the necessary timing and control signals to all the operations in the micro computer. It controls the flow of data between microprocessor, Memory and peripherals.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5" name="Content Placeholder 2"/>
          <p:cNvSpPr>
            <a:spLocks noGrp="1"/>
          </p:cNvSpPr>
          <p:nvPr>
            <p:ph idx="1"/>
          </p:nvPr>
        </p:nvSpPr>
        <p:spPr>
          <a:xfrm>
            <a:off x="838200" y="318052"/>
            <a:ext cx="10515600" cy="5858911"/>
          </a:xfrm>
        </p:spPr>
        <p:txBody>
          <a:bodyPr/>
          <a:p>
            <a:pPr>
              <a:buFont typeface="Wingdings" panose="05000000000000000000" pitchFamily="2" charset="2"/>
              <a:buChar char="q"/>
            </a:pPr>
            <a:r>
              <a:rPr b="1" dirty="0" lang="en-US"/>
              <a:t>Memory:</a:t>
            </a:r>
          </a:p>
          <a:p>
            <a:r>
              <a:rPr dirty="0" lang="en-US"/>
              <a:t>Memory stores the binary information as instructions and data and provides that information to the microprocessor whenever necessary. To execute the programs the microprocessor reads instructions and data from memory and performs the computing operations in its ALU sections. The output result can be sent to output display section or stored in memory for later use.</a:t>
            </a:r>
          </a:p>
          <a:p>
            <a:r>
              <a:rPr dirty="0" lang="en-US"/>
              <a:t>It has two sections ROM and Read/write memory (R/W M). ROM is used to store programs that do not need alteration. Programs stored in ROM can only be read and can not be altered . R/W memory  is used to store programs and data. The information stored in this memory can be easily read and write.</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6" name="Content Placeholder 2"/>
          <p:cNvSpPr>
            <a:spLocks noGrp="1"/>
          </p:cNvSpPr>
          <p:nvPr>
            <p:ph idx="1"/>
          </p:nvPr>
        </p:nvSpPr>
        <p:spPr>
          <a:xfrm>
            <a:off x="838200" y="437322"/>
            <a:ext cx="10515600" cy="5989982"/>
          </a:xfrm>
        </p:spPr>
        <p:txBody>
          <a:bodyPr>
            <a:normAutofit/>
          </a:bodyPr>
          <a:p>
            <a:pPr>
              <a:buFont typeface="Wingdings" panose="05000000000000000000" pitchFamily="2" charset="2"/>
              <a:buChar char="q"/>
            </a:pPr>
            <a:r>
              <a:rPr b="1" dirty="0" lang="en-US"/>
              <a:t>Input / Output:</a:t>
            </a:r>
          </a:p>
          <a:p>
            <a:r>
              <a:rPr dirty="0" lang="en-US"/>
              <a:t>It communicates with the outside words also known as peripherals. Input devices like keyboard, switch and Analog to Digital converter. Input devices transfer binary information from outside world to the  microprocessor. Output devices transfer data from the microprocessor to the outside world. For Examples LED, CRT, printer, Digital to Analog convertor.</a:t>
            </a:r>
          </a:p>
          <a:p>
            <a:pPr>
              <a:buFont typeface="Wingdings" panose="05000000000000000000" pitchFamily="2" charset="2"/>
              <a:buChar char="q"/>
            </a:pPr>
            <a:r>
              <a:rPr b="1" dirty="0" lang="en-US"/>
              <a:t>System Bus:</a:t>
            </a:r>
          </a:p>
          <a:p>
            <a:r>
              <a:rPr dirty="0" lang="en-US"/>
              <a:t> The system bus is a communication path between microprocessor and peripherals. It is nothing but a group of wires to carry bits of information. There are three types of buses.</a:t>
            </a:r>
          </a:p>
          <a:p>
            <a:pPr indent="-457200" lvl="1" marL="914400">
              <a:buFont typeface="+mj-lt"/>
              <a:buAutoNum type="alphaLcParenR"/>
            </a:pPr>
            <a:r>
              <a:rPr dirty="0" lang="en-US"/>
              <a:t>Address Bus</a:t>
            </a:r>
          </a:p>
          <a:p>
            <a:pPr indent="-457200" lvl="1" marL="914400">
              <a:buFont typeface="+mj-lt"/>
              <a:buAutoNum type="alphaLcParenR"/>
            </a:pPr>
            <a:r>
              <a:rPr dirty="0" lang="en-US"/>
              <a:t>Data Bus</a:t>
            </a:r>
          </a:p>
          <a:p>
            <a:pPr indent="-457200" lvl="1" marL="914400">
              <a:buFont typeface="+mj-lt"/>
              <a:buAutoNum type="alphaLcParenR"/>
            </a:pPr>
            <a:r>
              <a:rPr dirty="0" lang="en-US"/>
              <a:t>Control Bus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1 Introduction to Microprocessor</dc:title>
  <dc:creator>shankar Bhandari</dc:creator>
  <cp:lastModifiedBy>shankar Bhandari</cp:lastModifiedBy>
  <dcterms:created xsi:type="dcterms:W3CDTF">2021-04-24T18:07:42Z</dcterms:created>
  <dcterms:modified xsi:type="dcterms:W3CDTF">2021-04-26T12:16:34Z</dcterms:modified>
</cp:coreProperties>
</file>