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38e34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38e34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d38e349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38e349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38e3494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38e3494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38e349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38e349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 of Yelp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Yelp Reviews</a:t>
            </a:r>
            <a:endParaRPr/>
          </a:p>
        </p:txBody>
      </p:sp>
      <p:sp>
        <p:nvSpPr>
          <p:cNvPr id="61" name="Google Shape;61;p14"/>
          <p:cNvSpPr txBox="1"/>
          <p:nvPr/>
        </p:nvSpPr>
        <p:spPr>
          <a:xfrm>
            <a:off x="369050" y="1219300"/>
            <a:ext cx="8463300" cy="29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Yelp reviews and ratings are important source of information to make informed decisions about a venue. We conjecture that further classification of yelp reviews into relevant categories can help users to make an informed decision based on their personal preferences for categories, in our case for Italian and pizza. Moreover, this aspect is especially useful when users do not have time to read many reviews to infer the popularity of venues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 for Restaurants which serves Italian or Pizza</a:t>
            </a:r>
            <a:endParaRPr/>
          </a:p>
        </p:txBody>
      </p:sp>
      <p:pic>
        <p:nvPicPr>
          <p:cNvPr id="67" name="Google Shape;67;p15"/>
          <p:cNvPicPr preferRelativeResize="0"/>
          <p:nvPr/>
        </p:nvPicPr>
        <p:blipFill>
          <a:blip r:embed="rId3">
            <a:alphaModFix/>
          </a:blip>
          <a:stretch>
            <a:fillRect/>
          </a:stretch>
        </p:blipFill>
        <p:spPr>
          <a:xfrm>
            <a:off x="2128500" y="1240200"/>
            <a:ext cx="5009800" cy="2915225"/>
          </a:xfrm>
          <a:prstGeom prst="rect">
            <a:avLst/>
          </a:prstGeom>
          <a:noFill/>
          <a:ln>
            <a:noFill/>
          </a:ln>
        </p:spPr>
      </p:pic>
      <p:sp>
        <p:nvSpPr>
          <p:cNvPr id="68" name="Google Shape;68;p15"/>
          <p:cNvSpPr txBox="1"/>
          <p:nvPr/>
        </p:nvSpPr>
        <p:spPr>
          <a:xfrm>
            <a:off x="3592500" y="41204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Stars</a:t>
            </a:r>
            <a:endParaRPr/>
          </a:p>
        </p:txBody>
      </p:sp>
      <p:sp>
        <p:nvSpPr>
          <p:cNvPr id="69" name="Google Shape;69;p15"/>
          <p:cNvSpPr txBox="1"/>
          <p:nvPr/>
        </p:nvSpPr>
        <p:spPr>
          <a:xfrm>
            <a:off x="1181925" y="1849975"/>
            <a:ext cx="946500" cy="15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of Reviews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a:t>
            </a:r>
            <a:endParaRPr/>
          </a:p>
        </p:txBody>
      </p:sp>
      <p:sp>
        <p:nvSpPr>
          <p:cNvPr id="75" name="Google Shape;75;p16"/>
          <p:cNvSpPr txBox="1"/>
          <p:nvPr/>
        </p:nvSpPr>
        <p:spPr>
          <a:xfrm>
            <a:off x="467175" y="1079150"/>
            <a:ext cx="4260600" cy="19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of Good reviews: 162623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No. of Bad reviews: 135275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*Reviews are considered good if they have 5 stars and bad if they are 3 and below.</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Reviews where key words are highlighted</a:t>
            </a:r>
            <a:endParaRPr/>
          </a:p>
        </p:txBody>
      </p:sp>
      <p:pic>
        <p:nvPicPr>
          <p:cNvPr id="81" name="Google Shape;81;p17"/>
          <p:cNvPicPr preferRelativeResize="0"/>
          <p:nvPr/>
        </p:nvPicPr>
        <p:blipFill>
          <a:blip r:embed="rId3">
            <a:alphaModFix/>
          </a:blip>
          <a:stretch>
            <a:fillRect/>
          </a:stretch>
        </p:blipFill>
        <p:spPr>
          <a:xfrm>
            <a:off x="1483825" y="1198175"/>
            <a:ext cx="60579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