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EA555-A1ED-E845-BA78-1350694266A4}" v="132" dt="2025-03-30T12:24:41.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53378C-47D5-4A63-8169-EE39CEC6AD0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ADF799B-1CB6-4413-8935-076B36F69139}">
      <dgm:prSet/>
      <dgm:spPr/>
      <dgm:t>
        <a:bodyPr/>
        <a:lstStyle/>
        <a:p>
          <a:r>
            <a:rPr lang="en-US" b="1"/>
            <a:t>Email Phishing</a:t>
          </a:r>
          <a:r>
            <a:rPr lang="en-US"/>
            <a:t> – Mass emails pretending to be from trusted sources.</a:t>
          </a:r>
        </a:p>
      </dgm:t>
    </dgm:pt>
    <dgm:pt modelId="{BE9E2DD4-AA76-4646-A4BB-261ADE494F0B}" type="parTrans" cxnId="{911605A9-94EF-4D69-90CF-1BB8B67E3F73}">
      <dgm:prSet/>
      <dgm:spPr/>
      <dgm:t>
        <a:bodyPr/>
        <a:lstStyle/>
        <a:p>
          <a:endParaRPr lang="en-US"/>
        </a:p>
      </dgm:t>
    </dgm:pt>
    <dgm:pt modelId="{8B234FF1-9EB0-4007-A34B-8B3A9556CB33}" type="sibTrans" cxnId="{911605A9-94EF-4D69-90CF-1BB8B67E3F73}">
      <dgm:prSet/>
      <dgm:spPr/>
      <dgm:t>
        <a:bodyPr/>
        <a:lstStyle/>
        <a:p>
          <a:endParaRPr lang="en-US"/>
        </a:p>
      </dgm:t>
    </dgm:pt>
    <dgm:pt modelId="{24762E77-684E-4E5C-952A-908D8B6A8B6E}">
      <dgm:prSet/>
      <dgm:spPr/>
      <dgm:t>
        <a:bodyPr/>
        <a:lstStyle/>
        <a:p>
          <a:r>
            <a:rPr lang="en-US" b="1"/>
            <a:t>Spear Phishing</a:t>
          </a:r>
          <a:r>
            <a:rPr lang="en-US"/>
            <a:t> – Targeted attacks on specific individuals or organizations.</a:t>
          </a:r>
        </a:p>
      </dgm:t>
    </dgm:pt>
    <dgm:pt modelId="{883E5351-A7FE-48AD-A119-EAC984C1D6F5}" type="parTrans" cxnId="{F4EAE679-5B02-4A39-B240-C49840E44E13}">
      <dgm:prSet/>
      <dgm:spPr/>
      <dgm:t>
        <a:bodyPr/>
        <a:lstStyle/>
        <a:p>
          <a:endParaRPr lang="en-US"/>
        </a:p>
      </dgm:t>
    </dgm:pt>
    <dgm:pt modelId="{3507D56C-E33B-4E2B-A742-3D7EE865BD60}" type="sibTrans" cxnId="{F4EAE679-5B02-4A39-B240-C49840E44E13}">
      <dgm:prSet/>
      <dgm:spPr/>
      <dgm:t>
        <a:bodyPr/>
        <a:lstStyle/>
        <a:p>
          <a:endParaRPr lang="en-US"/>
        </a:p>
      </dgm:t>
    </dgm:pt>
    <dgm:pt modelId="{BAC55D51-0647-4663-945A-62FA93E08752}">
      <dgm:prSet/>
      <dgm:spPr/>
      <dgm:t>
        <a:bodyPr/>
        <a:lstStyle/>
        <a:p>
          <a:r>
            <a:rPr lang="en-US" b="1"/>
            <a:t>Whaling</a:t>
          </a:r>
          <a:r>
            <a:rPr lang="en-US"/>
            <a:t> – Targeting high-profile figures like executives.</a:t>
          </a:r>
        </a:p>
      </dgm:t>
    </dgm:pt>
    <dgm:pt modelId="{7F083AC0-BA29-4A7E-B289-4112A607CBD3}" type="parTrans" cxnId="{48134809-20EA-4440-B84A-6EEA45914F0F}">
      <dgm:prSet/>
      <dgm:spPr/>
      <dgm:t>
        <a:bodyPr/>
        <a:lstStyle/>
        <a:p>
          <a:endParaRPr lang="en-US"/>
        </a:p>
      </dgm:t>
    </dgm:pt>
    <dgm:pt modelId="{E380CF0C-46FF-4485-A225-E40C4E3BA27B}" type="sibTrans" cxnId="{48134809-20EA-4440-B84A-6EEA45914F0F}">
      <dgm:prSet/>
      <dgm:spPr/>
      <dgm:t>
        <a:bodyPr/>
        <a:lstStyle/>
        <a:p>
          <a:endParaRPr lang="en-US"/>
        </a:p>
      </dgm:t>
    </dgm:pt>
    <dgm:pt modelId="{39674CB0-178C-44C6-8203-050E61EFB4A9}">
      <dgm:prSet/>
      <dgm:spPr/>
      <dgm:t>
        <a:bodyPr/>
        <a:lstStyle/>
        <a:p>
          <a:r>
            <a:rPr lang="en-US" b="1"/>
            <a:t>Vishing (Voice Phishing)</a:t>
          </a:r>
          <a:r>
            <a:rPr lang="en-US"/>
            <a:t> – Fraudulent phone calls aimed at extracting sensitive information.</a:t>
          </a:r>
        </a:p>
      </dgm:t>
    </dgm:pt>
    <dgm:pt modelId="{72E02599-AA93-4A83-B6A3-DB832A8E07DB}" type="parTrans" cxnId="{AF20B0CB-8103-4BF1-9D86-0E5CBD909CCF}">
      <dgm:prSet/>
      <dgm:spPr/>
      <dgm:t>
        <a:bodyPr/>
        <a:lstStyle/>
        <a:p>
          <a:endParaRPr lang="en-US"/>
        </a:p>
      </dgm:t>
    </dgm:pt>
    <dgm:pt modelId="{0EB4CB88-E6D0-4957-8FB3-F9C5D9315C72}" type="sibTrans" cxnId="{AF20B0CB-8103-4BF1-9D86-0E5CBD909CCF}">
      <dgm:prSet/>
      <dgm:spPr/>
      <dgm:t>
        <a:bodyPr/>
        <a:lstStyle/>
        <a:p>
          <a:endParaRPr lang="en-US"/>
        </a:p>
      </dgm:t>
    </dgm:pt>
    <dgm:pt modelId="{24BD9313-B791-4BF6-8FEF-EC1304F69FEC}">
      <dgm:prSet/>
      <dgm:spPr/>
      <dgm:t>
        <a:bodyPr/>
        <a:lstStyle/>
        <a:p>
          <a:r>
            <a:rPr lang="en-US" b="1"/>
            <a:t>Smishing (SMS Phishing)</a:t>
          </a:r>
          <a:r>
            <a:rPr lang="en-US"/>
            <a:t> – Fake messages containing malicious links.</a:t>
          </a:r>
        </a:p>
      </dgm:t>
    </dgm:pt>
    <dgm:pt modelId="{306499FC-C99B-49BD-A155-0693C170791A}" type="parTrans" cxnId="{03B9A521-55C3-4A94-9B2D-A64F0148CAF6}">
      <dgm:prSet/>
      <dgm:spPr/>
      <dgm:t>
        <a:bodyPr/>
        <a:lstStyle/>
        <a:p>
          <a:endParaRPr lang="en-US"/>
        </a:p>
      </dgm:t>
    </dgm:pt>
    <dgm:pt modelId="{77DE56CA-4C8E-442A-8517-821E1584848E}" type="sibTrans" cxnId="{03B9A521-55C3-4A94-9B2D-A64F0148CAF6}">
      <dgm:prSet/>
      <dgm:spPr/>
      <dgm:t>
        <a:bodyPr/>
        <a:lstStyle/>
        <a:p>
          <a:endParaRPr lang="en-US"/>
        </a:p>
      </dgm:t>
    </dgm:pt>
    <dgm:pt modelId="{84D98164-BF1A-4C40-B949-03E618CD0DAC}" type="pres">
      <dgm:prSet presAssocID="{EC53378C-47D5-4A63-8169-EE39CEC6AD0C}" presName="diagram" presStyleCnt="0">
        <dgm:presLayoutVars>
          <dgm:dir/>
          <dgm:resizeHandles val="exact"/>
        </dgm:presLayoutVars>
      </dgm:prSet>
      <dgm:spPr/>
    </dgm:pt>
    <dgm:pt modelId="{534296B0-10C5-4784-BC94-AF61F356A4D1}" type="pres">
      <dgm:prSet presAssocID="{FADF799B-1CB6-4413-8935-076B36F69139}" presName="node" presStyleLbl="node1" presStyleIdx="0" presStyleCnt="5">
        <dgm:presLayoutVars>
          <dgm:bulletEnabled val="1"/>
        </dgm:presLayoutVars>
      </dgm:prSet>
      <dgm:spPr/>
    </dgm:pt>
    <dgm:pt modelId="{7552D454-6D04-4CCD-8A50-5896FA89CC44}" type="pres">
      <dgm:prSet presAssocID="{8B234FF1-9EB0-4007-A34B-8B3A9556CB33}" presName="sibTrans" presStyleCnt="0"/>
      <dgm:spPr/>
    </dgm:pt>
    <dgm:pt modelId="{EAF2EDE4-8178-43AB-97E0-399B6A96A691}" type="pres">
      <dgm:prSet presAssocID="{24762E77-684E-4E5C-952A-908D8B6A8B6E}" presName="node" presStyleLbl="node1" presStyleIdx="1" presStyleCnt="5">
        <dgm:presLayoutVars>
          <dgm:bulletEnabled val="1"/>
        </dgm:presLayoutVars>
      </dgm:prSet>
      <dgm:spPr/>
    </dgm:pt>
    <dgm:pt modelId="{63080F6F-799A-4E05-9E99-7B85EDBD0BDF}" type="pres">
      <dgm:prSet presAssocID="{3507D56C-E33B-4E2B-A742-3D7EE865BD60}" presName="sibTrans" presStyleCnt="0"/>
      <dgm:spPr/>
    </dgm:pt>
    <dgm:pt modelId="{DB1A0FC2-5CA9-4C95-A747-EE77ADE37CEB}" type="pres">
      <dgm:prSet presAssocID="{BAC55D51-0647-4663-945A-62FA93E08752}" presName="node" presStyleLbl="node1" presStyleIdx="2" presStyleCnt="5">
        <dgm:presLayoutVars>
          <dgm:bulletEnabled val="1"/>
        </dgm:presLayoutVars>
      </dgm:prSet>
      <dgm:spPr/>
    </dgm:pt>
    <dgm:pt modelId="{B4BD9CF3-1E98-4A62-BD79-FF24FBE0ABB2}" type="pres">
      <dgm:prSet presAssocID="{E380CF0C-46FF-4485-A225-E40C4E3BA27B}" presName="sibTrans" presStyleCnt="0"/>
      <dgm:spPr/>
    </dgm:pt>
    <dgm:pt modelId="{50C89860-9109-4262-8888-E497D9B223F5}" type="pres">
      <dgm:prSet presAssocID="{39674CB0-178C-44C6-8203-050E61EFB4A9}" presName="node" presStyleLbl="node1" presStyleIdx="3" presStyleCnt="5">
        <dgm:presLayoutVars>
          <dgm:bulletEnabled val="1"/>
        </dgm:presLayoutVars>
      </dgm:prSet>
      <dgm:spPr/>
    </dgm:pt>
    <dgm:pt modelId="{0FAE79E6-67CE-4C31-8E06-FABACE0EB07B}" type="pres">
      <dgm:prSet presAssocID="{0EB4CB88-E6D0-4957-8FB3-F9C5D9315C72}" presName="sibTrans" presStyleCnt="0"/>
      <dgm:spPr/>
    </dgm:pt>
    <dgm:pt modelId="{32453C83-54D2-4102-BA5C-827221BA31A4}" type="pres">
      <dgm:prSet presAssocID="{24BD9313-B791-4BF6-8FEF-EC1304F69FEC}" presName="node" presStyleLbl="node1" presStyleIdx="4" presStyleCnt="5">
        <dgm:presLayoutVars>
          <dgm:bulletEnabled val="1"/>
        </dgm:presLayoutVars>
      </dgm:prSet>
      <dgm:spPr/>
    </dgm:pt>
  </dgm:ptLst>
  <dgm:cxnLst>
    <dgm:cxn modelId="{437B1405-3E5F-42D1-B0E9-FC0A8E839C9E}" type="presOf" srcId="{39674CB0-178C-44C6-8203-050E61EFB4A9}" destId="{50C89860-9109-4262-8888-E497D9B223F5}" srcOrd="0" destOrd="0" presId="urn:microsoft.com/office/officeart/2005/8/layout/default"/>
    <dgm:cxn modelId="{AF958D06-7691-44F9-9F20-C24E38918944}" type="presOf" srcId="{24762E77-684E-4E5C-952A-908D8B6A8B6E}" destId="{EAF2EDE4-8178-43AB-97E0-399B6A96A691}" srcOrd="0" destOrd="0" presId="urn:microsoft.com/office/officeart/2005/8/layout/default"/>
    <dgm:cxn modelId="{48134809-20EA-4440-B84A-6EEA45914F0F}" srcId="{EC53378C-47D5-4A63-8169-EE39CEC6AD0C}" destId="{BAC55D51-0647-4663-945A-62FA93E08752}" srcOrd="2" destOrd="0" parTransId="{7F083AC0-BA29-4A7E-B289-4112A607CBD3}" sibTransId="{E380CF0C-46FF-4485-A225-E40C4E3BA27B}"/>
    <dgm:cxn modelId="{03B9A521-55C3-4A94-9B2D-A64F0148CAF6}" srcId="{EC53378C-47D5-4A63-8169-EE39CEC6AD0C}" destId="{24BD9313-B791-4BF6-8FEF-EC1304F69FEC}" srcOrd="4" destOrd="0" parTransId="{306499FC-C99B-49BD-A155-0693C170791A}" sibTransId="{77DE56CA-4C8E-442A-8517-821E1584848E}"/>
    <dgm:cxn modelId="{0399F663-3B5E-4BE0-9D99-DB36C7E720D3}" type="presOf" srcId="{BAC55D51-0647-4663-945A-62FA93E08752}" destId="{DB1A0FC2-5CA9-4C95-A747-EE77ADE37CEB}" srcOrd="0" destOrd="0" presId="urn:microsoft.com/office/officeart/2005/8/layout/default"/>
    <dgm:cxn modelId="{F4EAE679-5B02-4A39-B240-C49840E44E13}" srcId="{EC53378C-47D5-4A63-8169-EE39CEC6AD0C}" destId="{24762E77-684E-4E5C-952A-908D8B6A8B6E}" srcOrd="1" destOrd="0" parTransId="{883E5351-A7FE-48AD-A119-EAC984C1D6F5}" sibTransId="{3507D56C-E33B-4E2B-A742-3D7EE865BD60}"/>
    <dgm:cxn modelId="{911605A9-94EF-4D69-90CF-1BB8B67E3F73}" srcId="{EC53378C-47D5-4A63-8169-EE39CEC6AD0C}" destId="{FADF799B-1CB6-4413-8935-076B36F69139}" srcOrd="0" destOrd="0" parTransId="{BE9E2DD4-AA76-4646-A4BB-261ADE494F0B}" sibTransId="{8B234FF1-9EB0-4007-A34B-8B3A9556CB33}"/>
    <dgm:cxn modelId="{AF20B0CB-8103-4BF1-9D86-0E5CBD909CCF}" srcId="{EC53378C-47D5-4A63-8169-EE39CEC6AD0C}" destId="{39674CB0-178C-44C6-8203-050E61EFB4A9}" srcOrd="3" destOrd="0" parTransId="{72E02599-AA93-4A83-B6A3-DB832A8E07DB}" sibTransId="{0EB4CB88-E6D0-4957-8FB3-F9C5D9315C72}"/>
    <dgm:cxn modelId="{FCA521D1-DC84-4FBC-84F4-64CC74E9FF1C}" type="presOf" srcId="{24BD9313-B791-4BF6-8FEF-EC1304F69FEC}" destId="{32453C83-54D2-4102-BA5C-827221BA31A4}" srcOrd="0" destOrd="0" presId="urn:microsoft.com/office/officeart/2005/8/layout/default"/>
    <dgm:cxn modelId="{B64DEAD3-8753-438B-95D3-18F1FE0F7434}" type="presOf" srcId="{FADF799B-1CB6-4413-8935-076B36F69139}" destId="{534296B0-10C5-4784-BC94-AF61F356A4D1}" srcOrd="0" destOrd="0" presId="urn:microsoft.com/office/officeart/2005/8/layout/default"/>
    <dgm:cxn modelId="{8CE15EFD-FBE9-45F0-BCA5-5E59B499F13F}" type="presOf" srcId="{EC53378C-47D5-4A63-8169-EE39CEC6AD0C}" destId="{84D98164-BF1A-4C40-B949-03E618CD0DAC}" srcOrd="0" destOrd="0" presId="urn:microsoft.com/office/officeart/2005/8/layout/default"/>
    <dgm:cxn modelId="{2772ED0B-4978-4BAD-928B-F554BE413E69}" type="presParOf" srcId="{84D98164-BF1A-4C40-B949-03E618CD0DAC}" destId="{534296B0-10C5-4784-BC94-AF61F356A4D1}" srcOrd="0" destOrd="0" presId="urn:microsoft.com/office/officeart/2005/8/layout/default"/>
    <dgm:cxn modelId="{74152125-82DE-4520-BF2D-6189A33226D4}" type="presParOf" srcId="{84D98164-BF1A-4C40-B949-03E618CD0DAC}" destId="{7552D454-6D04-4CCD-8A50-5896FA89CC44}" srcOrd="1" destOrd="0" presId="urn:microsoft.com/office/officeart/2005/8/layout/default"/>
    <dgm:cxn modelId="{F153D074-FF73-4FA2-A7A8-31B76916C613}" type="presParOf" srcId="{84D98164-BF1A-4C40-B949-03E618CD0DAC}" destId="{EAF2EDE4-8178-43AB-97E0-399B6A96A691}" srcOrd="2" destOrd="0" presId="urn:microsoft.com/office/officeart/2005/8/layout/default"/>
    <dgm:cxn modelId="{0541B30B-210F-4F87-822F-0C92CE679487}" type="presParOf" srcId="{84D98164-BF1A-4C40-B949-03E618CD0DAC}" destId="{63080F6F-799A-4E05-9E99-7B85EDBD0BDF}" srcOrd="3" destOrd="0" presId="urn:microsoft.com/office/officeart/2005/8/layout/default"/>
    <dgm:cxn modelId="{35EE5CED-4579-43B3-B693-97606DAFB553}" type="presParOf" srcId="{84D98164-BF1A-4C40-B949-03E618CD0DAC}" destId="{DB1A0FC2-5CA9-4C95-A747-EE77ADE37CEB}" srcOrd="4" destOrd="0" presId="urn:microsoft.com/office/officeart/2005/8/layout/default"/>
    <dgm:cxn modelId="{12848C40-5013-4064-922E-1732D3564429}" type="presParOf" srcId="{84D98164-BF1A-4C40-B949-03E618CD0DAC}" destId="{B4BD9CF3-1E98-4A62-BD79-FF24FBE0ABB2}" srcOrd="5" destOrd="0" presId="urn:microsoft.com/office/officeart/2005/8/layout/default"/>
    <dgm:cxn modelId="{DE8E71A4-C40F-4C6A-85AA-D9348CCFB379}" type="presParOf" srcId="{84D98164-BF1A-4C40-B949-03E618CD0DAC}" destId="{50C89860-9109-4262-8888-E497D9B223F5}" srcOrd="6" destOrd="0" presId="urn:microsoft.com/office/officeart/2005/8/layout/default"/>
    <dgm:cxn modelId="{174F9771-E579-4288-B202-F4CEA2D03C73}" type="presParOf" srcId="{84D98164-BF1A-4C40-B949-03E618CD0DAC}" destId="{0FAE79E6-67CE-4C31-8E06-FABACE0EB07B}" srcOrd="7" destOrd="0" presId="urn:microsoft.com/office/officeart/2005/8/layout/default"/>
    <dgm:cxn modelId="{35375C37-F2FA-4471-B0CA-2EA456144665}" type="presParOf" srcId="{84D98164-BF1A-4C40-B949-03E618CD0DAC}" destId="{32453C83-54D2-4102-BA5C-827221BA31A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59B806-BE35-4E90-8A8D-94E79196A37F}"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2BBB3487-24A2-480B-94E1-320FB43D4E8D}">
      <dgm:prSet/>
      <dgm:spPr/>
      <dgm:t>
        <a:bodyPr/>
        <a:lstStyle/>
        <a:p>
          <a:r>
            <a:rPr lang="en-US" b="1"/>
            <a:t>Financial Losses</a:t>
          </a:r>
          <a:endParaRPr lang="en-US"/>
        </a:p>
      </dgm:t>
    </dgm:pt>
    <dgm:pt modelId="{A25BBEDD-1419-4DEB-869D-5AF4DC0B2245}" type="parTrans" cxnId="{7E457EC0-B964-4E01-9AE2-48B6217AADE9}">
      <dgm:prSet/>
      <dgm:spPr/>
      <dgm:t>
        <a:bodyPr/>
        <a:lstStyle/>
        <a:p>
          <a:endParaRPr lang="en-US"/>
        </a:p>
      </dgm:t>
    </dgm:pt>
    <dgm:pt modelId="{AF86B093-2B98-4F54-926D-57CBAC250CD0}" type="sibTrans" cxnId="{7E457EC0-B964-4E01-9AE2-48B6217AADE9}">
      <dgm:prSet/>
      <dgm:spPr/>
      <dgm:t>
        <a:bodyPr/>
        <a:lstStyle/>
        <a:p>
          <a:endParaRPr lang="en-US"/>
        </a:p>
      </dgm:t>
    </dgm:pt>
    <dgm:pt modelId="{F28969B5-E3F4-4971-99CC-0559BFA159BE}">
      <dgm:prSet/>
      <dgm:spPr/>
      <dgm:t>
        <a:bodyPr/>
        <a:lstStyle/>
        <a:p>
          <a:r>
            <a:rPr lang="en-US"/>
            <a:t>Unauthorized transactions and drained bank accounts.</a:t>
          </a:r>
        </a:p>
      </dgm:t>
    </dgm:pt>
    <dgm:pt modelId="{84F55758-114E-475D-A3C5-7E0E99DAE6DC}" type="parTrans" cxnId="{D04634FC-19BB-4010-B294-1216B9FFFA2C}">
      <dgm:prSet/>
      <dgm:spPr/>
      <dgm:t>
        <a:bodyPr/>
        <a:lstStyle/>
        <a:p>
          <a:endParaRPr lang="en-US"/>
        </a:p>
      </dgm:t>
    </dgm:pt>
    <dgm:pt modelId="{39B98ED6-5D09-4F28-8BCD-7E03695CC634}" type="sibTrans" cxnId="{D04634FC-19BB-4010-B294-1216B9FFFA2C}">
      <dgm:prSet/>
      <dgm:spPr/>
      <dgm:t>
        <a:bodyPr/>
        <a:lstStyle/>
        <a:p>
          <a:endParaRPr lang="en-US"/>
        </a:p>
      </dgm:t>
    </dgm:pt>
    <dgm:pt modelId="{C5344862-2547-483D-BEB9-2E9B1740E9DB}">
      <dgm:prSet/>
      <dgm:spPr/>
      <dgm:t>
        <a:bodyPr/>
        <a:lstStyle/>
        <a:p>
          <a:r>
            <a:rPr lang="en-US"/>
            <a:t>Corporate lawsuits and regulatory fines.</a:t>
          </a:r>
        </a:p>
      </dgm:t>
    </dgm:pt>
    <dgm:pt modelId="{C3BEB704-8FEF-447E-9C46-0FF939D4C161}" type="parTrans" cxnId="{C30F189B-060C-4CB6-81CD-C63728D16DEB}">
      <dgm:prSet/>
      <dgm:spPr/>
      <dgm:t>
        <a:bodyPr/>
        <a:lstStyle/>
        <a:p>
          <a:endParaRPr lang="en-US"/>
        </a:p>
      </dgm:t>
    </dgm:pt>
    <dgm:pt modelId="{D40A2B89-BAE1-4E80-9867-19D4A016E3A9}" type="sibTrans" cxnId="{C30F189B-060C-4CB6-81CD-C63728D16DEB}">
      <dgm:prSet/>
      <dgm:spPr/>
      <dgm:t>
        <a:bodyPr/>
        <a:lstStyle/>
        <a:p>
          <a:endParaRPr lang="en-US"/>
        </a:p>
      </dgm:t>
    </dgm:pt>
    <dgm:pt modelId="{68C1561A-EB90-45CA-A4AC-ECEB945E8FE3}">
      <dgm:prSet/>
      <dgm:spPr/>
      <dgm:t>
        <a:bodyPr/>
        <a:lstStyle/>
        <a:p>
          <a:r>
            <a:rPr lang="en-US" b="1"/>
            <a:t>Identity Theft</a:t>
          </a:r>
          <a:endParaRPr lang="en-US"/>
        </a:p>
      </dgm:t>
    </dgm:pt>
    <dgm:pt modelId="{0489473A-79DF-41E9-A7C1-44EE888525AD}" type="parTrans" cxnId="{9260CDD8-4E37-48B6-BA1D-0A573CBF35A5}">
      <dgm:prSet/>
      <dgm:spPr/>
      <dgm:t>
        <a:bodyPr/>
        <a:lstStyle/>
        <a:p>
          <a:endParaRPr lang="en-US"/>
        </a:p>
      </dgm:t>
    </dgm:pt>
    <dgm:pt modelId="{F7FE018A-ECA1-49C8-B23D-36E6A7252B49}" type="sibTrans" cxnId="{9260CDD8-4E37-48B6-BA1D-0A573CBF35A5}">
      <dgm:prSet/>
      <dgm:spPr/>
      <dgm:t>
        <a:bodyPr/>
        <a:lstStyle/>
        <a:p>
          <a:endParaRPr lang="en-US"/>
        </a:p>
      </dgm:t>
    </dgm:pt>
    <dgm:pt modelId="{F204F85C-84B1-483E-B619-3253A1CADE6B}">
      <dgm:prSet/>
      <dgm:spPr/>
      <dgm:t>
        <a:bodyPr/>
        <a:lstStyle/>
        <a:p>
          <a:r>
            <a:rPr lang="en-US"/>
            <a:t>Stolen personal details can be used for fraud, loans, and illegal activities.</a:t>
          </a:r>
        </a:p>
      </dgm:t>
    </dgm:pt>
    <dgm:pt modelId="{7770D166-679D-4143-BC71-47FFF4E6C038}" type="parTrans" cxnId="{09715D47-572D-4A13-A211-5E71B6DA56CC}">
      <dgm:prSet/>
      <dgm:spPr/>
      <dgm:t>
        <a:bodyPr/>
        <a:lstStyle/>
        <a:p>
          <a:endParaRPr lang="en-US"/>
        </a:p>
      </dgm:t>
    </dgm:pt>
    <dgm:pt modelId="{3A056AB7-06B2-4E73-A9B3-448B6DFE391B}" type="sibTrans" cxnId="{09715D47-572D-4A13-A211-5E71B6DA56CC}">
      <dgm:prSet/>
      <dgm:spPr/>
      <dgm:t>
        <a:bodyPr/>
        <a:lstStyle/>
        <a:p>
          <a:endParaRPr lang="en-US"/>
        </a:p>
      </dgm:t>
    </dgm:pt>
    <dgm:pt modelId="{4EE1BEA4-7FD9-4D3E-B239-5D811BF4C171}">
      <dgm:prSet/>
      <dgm:spPr/>
      <dgm:t>
        <a:bodyPr/>
        <a:lstStyle/>
        <a:p>
          <a:r>
            <a:rPr lang="en-US" b="1"/>
            <a:t>Data Breaches</a:t>
          </a:r>
          <a:endParaRPr lang="en-US"/>
        </a:p>
      </dgm:t>
    </dgm:pt>
    <dgm:pt modelId="{A9130D68-A2EC-4E34-8971-DD9392CA31C3}" type="parTrans" cxnId="{19F99C12-85D2-49DB-85EB-55ECEF509686}">
      <dgm:prSet/>
      <dgm:spPr/>
      <dgm:t>
        <a:bodyPr/>
        <a:lstStyle/>
        <a:p>
          <a:endParaRPr lang="en-US"/>
        </a:p>
      </dgm:t>
    </dgm:pt>
    <dgm:pt modelId="{1213DC1A-AFE0-47D8-A0C0-A175163BEED1}" type="sibTrans" cxnId="{19F99C12-85D2-49DB-85EB-55ECEF509686}">
      <dgm:prSet/>
      <dgm:spPr/>
      <dgm:t>
        <a:bodyPr/>
        <a:lstStyle/>
        <a:p>
          <a:endParaRPr lang="en-US"/>
        </a:p>
      </dgm:t>
    </dgm:pt>
    <dgm:pt modelId="{A9862063-F97B-4B9E-8AAC-42A5F2FE97BD}">
      <dgm:prSet/>
      <dgm:spPr/>
      <dgm:t>
        <a:bodyPr/>
        <a:lstStyle/>
        <a:p>
          <a:r>
            <a:rPr lang="en-US"/>
            <a:t>Organizations risk losing sensitive customer data and intellectual property.</a:t>
          </a:r>
        </a:p>
      </dgm:t>
    </dgm:pt>
    <dgm:pt modelId="{EFB3B843-4589-4BE3-B308-4A7A6D4736A7}" type="parTrans" cxnId="{E4E98B75-4B9F-4DE7-883E-CC1B67FB281E}">
      <dgm:prSet/>
      <dgm:spPr/>
      <dgm:t>
        <a:bodyPr/>
        <a:lstStyle/>
        <a:p>
          <a:endParaRPr lang="en-US"/>
        </a:p>
      </dgm:t>
    </dgm:pt>
    <dgm:pt modelId="{189DDAB5-797D-4F11-A2F4-78315FD79F46}" type="sibTrans" cxnId="{E4E98B75-4B9F-4DE7-883E-CC1B67FB281E}">
      <dgm:prSet/>
      <dgm:spPr/>
      <dgm:t>
        <a:bodyPr/>
        <a:lstStyle/>
        <a:p>
          <a:endParaRPr lang="en-US"/>
        </a:p>
      </dgm:t>
    </dgm:pt>
    <dgm:pt modelId="{BC461997-F970-4CCE-885D-B995EF400B34}">
      <dgm:prSet/>
      <dgm:spPr/>
      <dgm:t>
        <a:bodyPr/>
        <a:lstStyle/>
        <a:p>
          <a:r>
            <a:rPr lang="en-US" b="1"/>
            <a:t>Fact:</a:t>
          </a:r>
          <a:r>
            <a:rPr lang="en-US"/>
            <a:t> Over 90% of data breaches start with a phishing attack.</a:t>
          </a:r>
        </a:p>
      </dgm:t>
    </dgm:pt>
    <dgm:pt modelId="{B55EF838-B8B0-4FD5-B8B9-B2810DE7C8E2}" type="parTrans" cxnId="{E1DF41AE-0F86-45B3-B556-B75CDEB12484}">
      <dgm:prSet/>
      <dgm:spPr/>
      <dgm:t>
        <a:bodyPr/>
        <a:lstStyle/>
        <a:p>
          <a:endParaRPr lang="en-US"/>
        </a:p>
      </dgm:t>
    </dgm:pt>
    <dgm:pt modelId="{0B53AE63-DAA2-457E-8F91-82AB016ED3C8}" type="sibTrans" cxnId="{E1DF41AE-0F86-45B3-B556-B75CDEB12484}">
      <dgm:prSet/>
      <dgm:spPr/>
      <dgm:t>
        <a:bodyPr/>
        <a:lstStyle/>
        <a:p>
          <a:endParaRPr lang="en-US"/>
        </a:p>
      </dgm:t>
    </dgm:pt>
    <dgm:pt modelId="{B9EE2562-B2EB-45B0-A0CF-16378D93066A}" type="pres">
      <dgm:prSet presAssocID="{2359B806-BE35-4E90-8A8D-94E79196A37F}" presName="Name0" presStyleCnt="0">
        <dgm:presLayoutVars>
          <dgm:dir/>
          <dgm:resizeHandles val="exact"/>
        </dgm:presLayoutVars>
      </dgm:prSet>
      <dgm:spPr/>
    </dgm:pt>
    <dgm:pt modelId="{526B0DFC-0DDD-4EB7-9A32-2E1C9E8CB2A9}" type="pres">
      <dgm:prSet presAssocID="{2BBB3487-24A2-480B-94E1-320FB43D4E8D}" presName="node" presStyleLbl="node1" presStyleIdx="0" presStyleCnt="8">
        <dgm:presLayoutVars>
          <dgm:bulletEnabled val="1"/>
        </dgm:presLayoutVars>
      </dgm:prSet>
      <dgm:spPr/>
    </dgm:pt>
    <dgm:pt modelId="{6BC09E7D-F6B8-450A-99E8-0EF3AE525220}" type="pres">
      <dgm:prSet presAssocID="{AF86B093-2B98-4F54-926D-57CBAC250CD0}" presName="sibTrans" presStyleLbl="sibTrans1D1" presStyleIdx="0" presStyleCnt="7"/>
      <dgm:spPr/>
    </dgm:pt>
    <dgm:pt modelId="{C5C35949-79B9-4885-9747-147FE0A680C7}" type="pres">
      <dgm:prSet presAssocID="{AF86B093-2B98-4F54-926D-57CBAC250CD0}" presName="connectorText" presStyleLbl="sibTrans1D1" presStyleIdx="0" presStyleCnt="7"/>
      <dgm:spPr/>
    </dgm:pt>
    <dgm:pt modelId="{E529519E-F87D-44F1-9791-36092BB7F546}" type="pres">
      <dgm:prSet presAssocID="{F28969B5-E3F4-4971-99CC-0559BFA159BE}" presName="node" presStyleLbl="node1" presStyleIdx="1" presStyleCnt="8">
        <dgm:presLayoutVars>
          <dgm:bulletEnabled val="1"/>
        </dgm:presLayoutVars>
      </dgm:prSet>
      <dgm:spPr/>
    </dgm:pt>
    <dgm:pt modelId="{B97D7BE2-491D-4133-8663-8296E71091F6}" type="pres">
      <dgm:prSet presAssocID="{39B98ED6-5D09-4F28-8BCD-7E03695CC634}" presName="sibTrans" presStyleLbl="sibTrans1D1" presStyleIdx="1" presStyleCnt="7"/>
      <dgm:spPr/>
    </dgm:pt>
    <dgm:pt modelId="{7B5C3344-DC6A-4303-B5F5-16F906C1FF8C}" type="pres">
      <dgm:prSet presAssocID="{39B98ED6-5D09-4F28-8BCD-7E03695CC634}" presName="connectorText" presStyleLbl="sibTrans1D1" presStyleIdx="1" presStyleCnt="7"/>
      <dgm:spPr/>
    </dgm:pt>
    <dgm:pt modelId="{0F987D17-CF27-4566-A51B-BBEA8A33E65F}" type="pres">
      <dgm:prSet presAssocID="{C5344862-2547-483D-BEB9-2E9B1740E9DB}" presName="node" presStyleLbl="node1" presStyleIdx="2" presStyleCnt="8">
        <dgm:presLayoutVars>
          <dgm:bulletEnabled val="1"/>
        </dgm:presLayoutVars>
      </dgm:prSet>
      <dgm:spPr/>
    </dgm:pt>
    <dgm:pt modelId="{3812F4B0-D245-4E9B-918D-A5BA63CE2ED0}" type="pres">
      <dgm:prSet presAssocID="{D40A2B89-BAE1-4E80-9867-19D4A016E3A9}" presName="sibTrans" presStyleLbl="sibTrans1D1" presStyleIdx="2" presStyleCnt="7"/>
      <dgm:spPr/>
    </dgm:pt>
    <dgm:pt modelId="{8F4C28FC-C7DA-4542-A3C6-B8BF638496F5}" type="pres">
      <dgm:prSet presAssocID="{D40A2B89-BAE1-4E80-9867-19D4A016E3A9}" presName="connectorText" presStyleLbl="sibTrans1D1" presStyleIdx="2" presStyleCnt="7"/>
      <dgm:spPr/>
    </dgm:pt>
    <dgm:pt modelId="{CBACC776-692D-4450-923D-D6F45BC6B885}" type="pres">
      <dgm:prSet presAssocID="{68C1561A-EB90-45CA-A4AC-ECEB945E8FE3}" presName="node" presStyleLbl="node1" presStyleIdx="3" presStyleCnt="8">
        <dgm:presLayoutVars>
          <dgm:bulletEnabled val="1"/>
        </dgm:presLayoutVars>
      </dgm:prSet>
      <dgm:spPr/>
    </dgm:pt>
    <dgm:pt modelId="{F9E58BA6-EFE8-482C-8E5E-794B23364212}" type="pres">
      <dgm:prSet presAssocID="{F7FE018A-ECA1-49C8-B23D-36E6A7252B49}" presName="sibTrans" presStyleLbl="sibTrans1D1" presStyleIdx="3" presStyleCnt="7"/>
      <dgm:spPr/>
    </dgm:pt>
    <dgm:pt modelId="{FFC4A7D4-EBC6-445F-A69A-05F0181EA8FC}" type="pres">
      <dgm:prSet presAssocID="{F7FE018A-ECA1-49C8-B23D-36E6A7252B49}" presName="connectorText" presStyleLbl="sibTrans1D1" presStyleIdx="3" presStyleCnt="7"/>
      <dgm:spPr/>
    </dgm:pt>
    <dgm:pt modelId="{764F2F49-0EE2-42BE-97C0-40B918E2E805}" type="pres">
      <dgm:prSet presAssocID="{F204F85C-84B1-483E-B619-3253A1CADE6B}" presName="node" presStyleLbl="node1" presStyleIdx="4" presStyleCnt="8">
        <dgm:presLayoutVars>
          <dgm:bulletEnabled val="1"/>
        </dgm:presLayoutVars>
      </dgm:prSet>
      <dgm:spPr/>
    </dgm:pt>
    <dgm:pt modelId="{603E5355-BA24-40A6-A325-EF469B35AA1B}" type="pres">
      <dgm:prSet presAssocID="{3A056AB7-06B2-4E73-A9B3-448B6DFE391B}" presName="sibTrans" presStyleLbl="sibTrans1D1" presStyleIdx="4" presStyleCnt="7"/>
      <dgm:spPr/>
    </dgm:pt>
    <dgm:pt modelId="{A8DA4929-43AC-4A6B-8ED1-9DBE48808D70}" type="pres">
      <dgm:prSet presAssocID="{3A056AB7-06B2-4E73-A9B3-448B6DFE391B}" presName="connectorText" presStyleLbl="sibTrans1D1" presStyleIdx="4" presStyleCnt="7"/>
      <dgm:spPr/>
    </dgm:pt>
    <dgm:pt modelId="{3B472C1F-60F7-4986-B395-23181E81AD03}" type="pres">
      <dgm:prSet presAssocID="{4EE1BEA4-7FD9-4D3E-B239-5D811BF4C171}" presName="node" presStyleLbl="node1" presStyleIdx="5" presStyleCnt="8">
        <dgm:presLayoutVars>
          <dgm:bulletEnabled val="1"/>
        </dgm:presLayoutVars>
      </dgm:prSet>
      <dgm:spPr/>
    </dgm:pt>
    <dgm:pt modelId="{A97899B4-B86A-4D7C-A209-A09B6C517EB3}" type="pres">
      <dgm:prSet presAssocID="{1213DC1A-AFE0-47D8-A0C0-A175163BEED1}" presName="sibTrans" presStyleLbl="sibTrans1D1" presStyleIdx="5" presStyleCnt="7"/>
      <dgm:spPr/>
    </dgm:pt>
    <dgm:pt modelId="{CDF1CBBF-EAC2-42FF-ADFB-BA1BBC364A74}" type="pres">
      <dgm:prSet presAssocID="{1213DC1A-AFE0-47D8-A0C0-A175163BEED1}" presName="connectorText" presStyleLbl="sibTrans1D1" presStyleIdx="5" presStyleCnt="7"/>
      <dgm:spPr/>
    </dgm:pt>
    <dgm:pt modelId="{43F0282F-528E-4CE7-BECC-D0731027AADB}" type="pres">
      <dgm:prSet presAssocID="{A9862063-F97B-4B9E-8AAC-42A5F2FE97BD}" presName="node" presStyleLbl="node1" presStyleIdx="6" presStyleCnt="8">
        <dgm:presLayoutVars>
          <dgm:bulletEnabled val="1"/>
        </dgm:presLayoutVars>
      </dgm:prSet>
      <dgm:spPr/>
    </dgm:pt>
    <dgm:pt modelId="{041D04E6-2539-4979-9C94-924513EEED99}" type="pres">
      <dgm:prSet presAssocID="{189DDAB5-797D-4F11-A2F4-78315FD79F46}" presName="sibTrans" presStyleLbl="sibTrans1D1" presStyleIdx="6" presStyleCnt="7"/>
      <dgm:spPr/>
    </dgm:pt>
    <dgm:pt modelId="{297985FE-611D-45FE-9B6D-468DA5ABF190}" type="pres">
      <dgm:prSet presAssocID="{189DDAB5-797D-4F11-A2F4-78315FD79F46}" presName="connectorText" presStyleLbl="sibTrans1D1" presStyleIdx="6" presStyleCnt="7"/>
      <dgm:spPr/>
    </dgm:pt>
    <dgm:pt modelId="{B09A626B-A25A-4CF9-B0CC-11AE5DAFF04E}" type="pres">
      <dgm:prSet presAssocID="{BC461997-F970-4CCE-885D-B995EF400B34}" presName="node" presStyleLbl="node1" presStyleIdx="7" presStyleCnt="8">
        <dgm:presLayoutVars>
          <dgm:bulletEnabled val="1"/>
        </dgm:presLayoutVars>
      </dgm:prSet>
      <dgm:spPr/>
    </dgm:pt>
  </dgm:ptLst>
  <dgm:cxnLst>
    <dgm:cxn modelId="{4E7B6209-B5B7-4051-86A1-05E0FE687682}" type="presOf" srcId="{189DDAB5-797D-4F11-A2F4-78315FD79F46}" destId="{297985FE-611D-45FE-9B6D-468DA5ABF190}" srcOrd="1" destOrd="0" presId="urn:microsoft.com/office/officeart/2016/7/layout/RepeatingBendingProcessNew"/>
    <dgm:cxn modelId="{19F99C12-85D2-49DB-85EB-55ECEF509686}" srcId="{2359B806-BE35-4E90-8A8D-94E79196A37F}" destId="{4EE1BEA4-7FD9-4D3E-B239-5D811BF4C171}" srcOrd="5" destOrd="0" parTransId="{A9130D68-A2EC-4E34-8971-DD9392CA31C3}" sibTransId="{1213DC1A-AFE0-47D8-A0C0-A175163BEED1}"/>
    <dgm:cxn modelId="{916DFD1C-7BC6-4B6E-B2B7-D46298EBBB6C}" type="presOf" srcId="{C5344862-2547-483D-BEB9-2E9B1740E9DB}" destId="{0F987D17-CF27-4566-A51B-BBEA8A33E65F}" srcOrd="0" destOrd="0" presId="urn:microsoft.com/office/officeart/2016/7/layout/RepeatingBendingProcessNew"/>
    <dgm:cxn modelId="{A663FE2D-3383-4C9F-8F4C-1E2CCB935A71}" type="presOf" srcId="{AF86B093-2B98-4F54-926D-57CBAC250CD0}" destId="{6BC09E7D-F6B8-450A-99E8-0EF3AE525220}" srcOrd="0" destOrd="0" presId="urn:microsoft.com/office/officeart/2016/7/layout/RepeatingBendingProcessNew"/>
    <dgm:cxn modelId="{60F7A65F-6FC0-4316-A4AD-9BA1A94BEDB9}" type="presOf" srcId="{BC461997-F970-4CCE-885D-B995EF400B34}" destId="{B09A626B-A25A-4CF9-B0CC-11AE5DAFF04E}" srcOrd="0" destOrd="0" presId="urn:microsoft.com/office/officeart/2016/7/layout/RepeatingBendingProcessNew"/>
    <dgm:cxn modelId="{09715D47-572D-4A13-A211-5E71B6DA56CC}" srcId="{2359B806-BE35-4E90-8A8D-94E79196A37F}" destId="{F204F85C-84B1-483E-B619-3253A1CADE6B}" srcOrd="4" destOrd="0" parTransId="{7770D166-679D-4143-BC71-47FFF4E6C038}" sibTransId="{3A056AB7-06B2-4E73-A9B3-448B6DFE391B}"/>
    <dgm:cxn modelId="{E4E98B75-4B9F-4DE7-883E-CC1B67FB281E}" srcId="{2359B806-BE35-4E90-8A8D-94E79196A37F}" destId="{A9862063-F97B-4B9E-8AAC-42A5F2FE97BD}" srcOrd="6" destOrd="0" parTransId="{EFB3B843-4589-4BE3-B308-4A7A6D4736A7}" sibTransId="{189DDAB5-797D-4F11-A2F4-78315FD79F46}"/>
    <dgm:cxn modelId="{5AF91356-B6E3-424D-BFA1-8BB30FA8EA71}" type="presOf" srcId="{4EE1BEA4-7FD9-4D3E-B239-5D811BF4C171}" destId="{3B472C1F-60F7-4986-B395-23181E81AD03}" srcOrd="0" destOrd="0" presId="urn:microsoft.com/office/officeart/2016/7/layout/RepeatingBendingProcessNew"/>
    <dgm:cxn modelId="{356CF258-12C1-4EE9-978A-F6D56BF6241A}" type="presOf" srcId="{189DDAB5-797D-4F11-A2F4-78315FD79F46}" destId="{041D04E6-2539-4979-9C94-924513EEED99}" srcOrd="0" destOrd="0" presId="urn:microsoft.com/office/officeart/2016/7/layout/RepeatingBendingProcessNew"/>
    <dgm:cxn modelId="{2542FE82-95E4-440A-8776-2154606E20F2}" type="presOf" srcId="{F7FE018A-ECA1-49C8-B23D-36E6A7252B49}" destId="{F9E58BA6-EFE8-482C-8E5E-794B23364212}" srcOrd="0" destOrd="0" presId="urn:microsoft.com/office/officeart/2016/7/layout/RepeatingBendingProcessNew"/>
    <dgm:cxn modelId="{A768508A-71D9-4B76-8903-5896E6D5C349}" type="presOf" srcId="{68C1561A-EB90-45CA-A4AC-ECEB945E8FE3}" destId="{CBACC776-692D-4450-923D-D6F45BC6B885}" srcOrd="0" destOrd="0" presId="urn:microsoft.com/office/officeart/2016/7/layout/RepeatingBendingProcessNew"/>
    <dgm:cxn modelId="{C30F189B-060C-4CB6-81CD-C63728D16DEB}" srcId="{2359B806-BE35-4E90-8A8D-94E79196A37F}" destId="{C5344862-2547-483D-BEB9-2E9B1740E9DB}" srcOrd="2" destOrd="0" parTransId="{C3BEB704-8FEF-447E-9C46-0FF939D4C161}" sibTransId="{D40A2B89-BAE1-4E80-9867-19D4A016E3A9}"/>
    <dgm:cxn modelId="{24577A9C-C0E9-4D57-9A0F-5E1BECFE05C0}" type="presOf" srcId="{F28969B5-E3F4-4971-99CC-0559BFA159BE}" destId="{E529519E-F87D-44F1-9791-36092BB7F546}" srcOrd="0" destOrd="0" presId="urn:microsoft.com/office/officeart/2016/7/layout/RepeatingBendingProcessNew"/>
    <dgm:cxn modelId="{442F7C9E-7D0A-4402-86EB-F5EC44705D77}" type="presOf" srcId="{AF86B093-2B98-4F54-926D-57CBAC250CD0}" destId="{C5C35949-79B9-4885-9747-147FE0A680C7}" srcOrd="1" destOrd="0" presId="urn:microsoft.com/office/officeart/2016/7/layout/RepeatingBendingProcessNew"/>
    <dgm:cxn modelId="{F11F30A3-C9B1-472A-A967-5DC843FAE9A5}" type="presOf" srcId="{F7FE018A-ECA1-49C8-B23D-36E6A7252B49}" destId="{FFC4A7D4-EBC6-445F-A69A-05F0181EA8FC}" srcOrd="1" destOrd="0" presId="urn:microsoft.com/office/officeart/2016/7/layout/RepeatingBendingProcessNew"/>
    <dgm:cxn modelId="{741592A3-F4AB-421E-AD1B-6966F1472210}" type="presOf" srcId="{F204F85C-84B1-483E-B619-3253A1CADE6B}" destId="{764F2F49-0EE2-42BE-97C0-40B918E2E805}" srcOrd="0" destOrd="0" presId="urn:microsoft.com/office/officeart/2016/7/layout/RepeatingBendingProcessNew"/>
    <dgm:cxn modelId="{9D1D0AA8-25EE-471C-BC6C-119AF4890F60}" type="presOf" srcId="{39B98ED6-5D09-4F28-8BCD-7E03695CC634}" destId="{B97D7BE2-491D-4133-8663-8296E71091F6}" srcOrd="0" destOrd="0" presId="urn:microsoft.com/office/officeart/2016/7/layout/RepeatingBendingProcessNew"/>
    <dgm:cxn modelId="{3EBC71A8-040C-4491-BE72-4FDF630EDC3F}" type="presOf" srcId="{D40A2B89-BAE1-4E80-9867-19D4A016E3A9}" destId="{3812F4B0-D245-4E9B-918D-A5BA63CE2ED0}" srcOrd="0" destOrd="0" presId="urn:microsoft.com/office/officeart/2016/7/layout/RepeatingBendingProcessNew"/>
    <dgm:cxn modelId="{961903AA-D66D-4A8D-A370-4F2793585A9D}" type="presOf" srcId="{3A056AB7-06B2-4E73-A9B3-448B6DFE391B}" destId="{A8DA4929-43AC-4A6B-8ED1-9DBE48808D70}" srcOrd="1" destOrd="0" presId="urn:microsoft.com/office/officeart/2016/7/layout/RepeatingBendingProcessNew"/>
    <dgm:cxn modelId="{E1DF41AE-0F86-45B3-B556-B75CDEB12484}" srcId="{2359B806-BE35-4E90-8A8D-94E79196A37F}" destId="{BC461997-F970-4CCE-885D-B995EF400B34}" srcOrd="7" destOrd="0" parTransId="{B55EF838-B8B0-4FD5-B8B9-B2810DE7C8E2}" sibTransId="{0B53AE63-DAA2-457E-8F91-82AB016ED3C8}"/>
    <dgm:cxn modelId="{F9B972B3-2E77-475D-86DA-DB39B4CE714E}" type="presOf" srcId="{1213DC1A-AFE0-47D8-A0C0-A175163BEED1}" destId="{A97899B4-B86A-4D7C-A209-A09B6C517EB3}" srcOrd="0" destOrd="0" presId="urn:microsoft.com/office/officeart/2016/7/layout/RepeatingBendingProcessNew"/>
    <dgm:cxn modelId="{02BC93BE-21C5-4CCE-B9EF-3EAE69A2C6F9}" type="presOf" srcId="{2BBB3487-24A2-480B-94E1-320FB43D4E8D}" destId="{526B0DFC-0DDD-4EB7-9A32-2E1C9E8CB2A9}" srcOrd="0" destOrd="0" presId="urn:microsoft.com/office/officeart/2016/7/layout/RepeatingBendingProcessNew"/>
    <dgm:cxn modelId="{7E457EC0-B964-4E01-9AE2-48B6217AADE9}" srcId="{2359B806-BE35-4E90-8A8D-94E79196A37F}" destId="{2BBB3487-24A2-480B-94E1-320FB43D4E8D}" srcOrd="0" destOrd="0" parTransId="{A25BBEDD-1419-4DEB-869D-5AF4DC0B2245}" sibTransId="{AF86B093-2B98-4F54-926D-57CBAC250CD0}"/>
    <dgm:cxn modelId="{6023EAC0-74B6-418C-8C54-FBC38D5CA87A}" type="presOf" srcId="{1213DC1A-AFE0-47D8-A0C0-A175163BEED1}" destId="{CDF1CBBF-EAC2-42FF-ADFB-BA1BBC364A74}" srcOrd="1" destOrd="0" presId="urn:microsoft.com/office/officeart/2016/7/layout/RepeatingBendingProcessNew"/>
    <dgm:cxn modelId="{C6DC3CD4-1733-4D5F-9928-97B8A13EB694}" type="presOf" srcId="{D40A2B89-BAE1-4E80-9867-19D4A016E3A9}" destId="{8F4C28FC-C7DA-4542-A3C6-B8BF638496F5}" srcOrd="1" destOrd="0" presId="urn:microsoft.com/office/officeart/2016/7/layout/RepeatingBendingProcessNew"/>
    <dgm:cxn modelId="{9260CDD8-4E37-48B6-BA1D-0A573CBF35A5}" srcId="{2359B806-BE35-4E90-8A8D-94E79196A37F}" destId="{68C1561A-EB90-45CA-A4AC-ECEB945E8FE3}" srcOrd="3" destOrd="0" parTransId="{0489473A-79DF-41E9-A7C1-44EE888525AD}" sibTransId="{F7FE018A-ECA1-49C8-B23D-36E6A7252B49}"/>
    <dgm:cxn modelId="{31AA79DA-8592-42A3-A8E5-F71678190D0A}" type="presOf" srcId="{3A056AB7-06B2-4E73-A9B3-448B6DFE391B}" destId="{603E5355-BA24-40A6-A325-EF469B35AA1B}" srcOrd="0" destOrd="0" presId="urn:microsoft.com/office/officeart/2016/7/layout/RepeatingBendingProcessNew"/>
    <dgm:cxn modelId="{655F41DC-D44E-4136-A63B-BBB7A4FF6578}" type="presOf" srcId="{A9862063-F97B-4B9E-8AAC-42A5F2FE97BD}" destId="{43F0282F-528E-4CE7-BECC-D0731027AADB}" srcOrd="0" destOrd="0" presId="urn:microsoft.com/office/officeart/2016/7/layout/RepeatingBendingProcessNew"/>
    <dgm:cxn modelId="{4EED9BE9-22B9-4BC8-969A-8A38F9FB84EA}" type="presOf" srcId="{39B98ED6-5D09-4F28-8BCD-7E03695CC634}" destId="{7B5C3344-DC6A-4303-B5F5-16F906C1FF8C}" srcOrd="1" destOrd="0" presId="urn:microsoft.com/office/officeart/2016/7/layout/RepeatingBendingProcessNew"/>
    <dgm:cxn modelId="{22355FEF-8577-4C71-A8AF-DFE989F19AC5}" type="presOf" srcId="{2359B806-BE35-4E90-8A8D-94E79196A37F}" destId="{B9EE2562-B2EB-45B0-A0CF-16378D93066A}" srcOrd="0" destOrd="0" presId="urn:microsoft.com/office/officeart/2016/7/layout/RepeatingBendingProcessNew"/>
    <dgm:cxn modelId="{D04634FC-19BB-4010-B294-1216B9FFFA2C}" srcId="{2359B806-BE35-4E90-8A8D-94E79196A37F}" destId="{F28969B5-E3F4-4971-99CC-0559BFA159BE}" srcOrd="1" destOrd="0" parTransId="{84F55758-114E-475D-A3C5-7E0E99DAE6DC}" sibTransId="{39B98ED6-5D09-4F28-8BCD-7E03695CC634}"/>
    <dgm:cxn modelId="{12CF742F-40B2-4E32-9F56-47F8D59508A0}" type="presParOf" srcId="{B9EE2562-B2EB-45B0-A0CF-16378D93066A}" destId="{526B0DFC-0DDD-4EB7-9A32-2E1C9E8CB2A9}" srcOrd="0" destOrd="0" presId="urn:microsoft.com/office/officeart/2016/7/layout/RepeatingBendingProcessNew"/>
    <dgm:cxn modelId="{0948FCE0-82ED-4885-B025-D45CA81780A2}" type="presParOf" srcId="{B9EE2562-B2EB-45B0-A0CF-16378D93066A}" destId="{6BC09E7D-F6B8-450A-99E8-0EF3AE525220}" srcOrd="1" destOrd="0" presId="urn:microsoft.com/office/officeart/2016/7/layout/RepeatingBendingProcessNew"/>
    <dgm:cxn modelId="{D05AF57C-E86F-455D-BAFD-028E96396D58}" type="presParOf" srcId="{6BC09E7D-F6B8-450A-99E8-0EF3AE525220}" destId="{C5C35949-79B9-4885-9747-147FE0A680C7}" srcOrd="0" destOrd="0" presId="urn:microsoft.com/office/officeart/2016/7/layout/RepeatingBendingProcessNew"/>
    <dgm:cxn modelId="{8300698A-683B-4FD1-B1ED-851988EA11FB}" type="presParOf" srcId="{B9EE2562-B2EB-45B0-A0CF-16378D93066A}" destId="{E529519E-F87D-44F1-9791-36092BB7F546}" srcOrd="2" destOrd="0" presId="urn:microsoft.com/office/officeart/2016/7/layout/RepeatingBendingProcessNew"/>
    <dgm:cxn modelId="{71889CAE-F662-4D3E-8669-A5D6F2FE4337}" type="presParOf" srcId="{B9EE2562-B2EB-45B0-A0CF-16378D93066A}" destId="{B97D7BE2-491D-4133-8663-8296E71091F6}" srcOrd="3" destOrd="0" presId="urn:microsoft.com/office/officeart/2016/7/layout/RepeatingBendingProcessNew"/>
    <dgm:cxn modelId="{83EABA01-1ED6-4A32-B317-75E071FEFB2F}" type="presParOf" srcId="{B97D7BE2-491D-4133-8663-8296E71091F6}" destId="{7B5C3344-DC6A-4303-B5F5-16F906C1FF8C}" srcOrd="0" destOrd="0" presId="urn:microsoft.com/office/officeart/2016/7/layout/RepeatingBendingProcessNew"/>
    <dgm:cxn modelId="{5B6EF37D-FD19-49AB-AA65-76CBC1A877C9}" type="presParOf" srcId="{B9EE2562-B2EB-45B0-A0CF-16378D93066A}" destId="{0F987D17-CF27-4566-A51B-BBEA8A33E65F}" srcOrd="4" destOrd="0" presId="urn:microsoft.com/office/officeart/2016/7/layout/RepeatingBendingProcessNew"/>
    <dgm:cxn modelId="{4B5482F3-858F-4403-88FE-CBF9A957543C}" type="presParOf" srcId="{B9EE2562-B2EB-45B0-A0CF-16378D93066A}" destId="{3812F4B0-D245-4E9B-918D-A5BA63CE2ED0}" srcOrd="5" destOrd="0" presId="urn:microsoft.com/office/officeart/2016/7/layout/RepeatingBendingProcessNew"/>
    <dgm:cxn modelId="{AD0F91A2-116A-470D-8743-D6B0143D7CE2}" type="presParOf" srcId="{3812F4B0-D245-4E9B-918D-A5BA63CE2ED0}" destId="{8F4C28FC-C7DA-4542-A3C6-B8BF638496F5}" srcOrd="0" destOrd="0" presId="urn:microsoft.com/office/officeart/2016/7/layout/RepeatingBendingProcessNew"/>
    <dgm:cxn modelId="{E0F8AE9B-8AB9-48F9-A76C-431D0814539A}" type="presParOf" srcId="{B9EE2562-B2EB-45B0-A0CF-16378D93066A}" destId="{CBACC776-692D-4450-923D-D6F45BC6B885}" srcOrd="6" destOrd="0" presId="urn:microsoft.com/office/officeart/2016/7/layout/RepeatingBendingProcessNew"/>
    <dgm:cxn modelId="{9C997046-0453-48B8-AD7A-F792752F2F1D}" type="presParOf" srcId="{B9EE2562-B2EB-45B0-A0CF-16378D93066A}" destId="{F9E58BA6-EFE8-482C-8E5E-794B23364212}" srcOrd="7" destOrd="0" presId="urn:microsoft.com/office/officeart/2016/7/layout/RepeatingBendingProcessNew"/>
    <dgm:cxn modelId="{F6EC1938-6745-440E-B515-8177ABBA5A75}" type="presParOf" srcId="{F9E58BA6-EFE8-482C-8E5E-794B23364212}" destId="{FFC4A7D4-EBC6-445F-A69A-05F0181EA8FC}" srcOrd="0" destOrd="0" presId="urn:microsoft.com/office/officeart/2016/7/layout/RepeatingBendingProcessNew"/>
    <dgm:cxn modelId="{64B7A21E-4F90-43C1-951D-CF78A08A51F3}" type="presParOf" srcId="{B9EE2562-B2EB-45B0-A0CF-16378D93066A}" destId="{764F2F49-0EE2-42BE-97C0-40B918E2E805}" srcOrd="8" destOrd="0" presId="urn:microsoft.com/office/officeart/2016/7/layout/RepeatingBendingProcessNew"/>
    <dgm:cxn modelId="{1203174C-F69C-4C75-82B8-5F478072ADDD}" type="presParOf" srcId="{B9EE2562-B2EB-45B0-A0CF-16378D93066A}" destId="{603E5355-BA24-40A6-A325-EF469B35AA1B}" srcOrd="9" destOrd="0" presId="urn:microsoft.com/office/officeart/2016/7/layout/RepeatingBendingProcessNew"/>
    <dgm:cxn modelId="{0451FFBC-EC73-4828-93FE-55121D235092}" type="presParOf" srcId="{603E5355-BA24-40A6-A325-EF469B35AA1B}" destId="{A8DA4929-43AC-4A6B-8ED1-9DBE48808D70}" srcOrd="0" destOrd="0" presId="urn:microsoft.com/office/officeart/2016/7/layout/RepeatingBendingProcessNew"/>
    <dgm:cxn modelId="{FF4B4EF7-3773-49C7-BDCA-C95D4EC3CFD6}" type="presParOf" srcId="{B9EE2562-B2EB-45B0-A0CF-16378D93066A}" destId="{3B472C1F-60F7-4986-B395-23181E81AD03}" srcOrd="10" destOrd="0" presId="urn:microsoft.com/office/officeart/2016/7/layout/RepeatingBendingProcessNew"/>
    <dgm:cxn modelId="{AA420D75-5598-4991-9D17-BF3BDAD91B71}" type="presParOf" srcId="{B9EE2562-B2EB-45B0-A0CF-16378D93066A}" destId="{A97899B4-B86A-4D7C-A209-A09B6C517EB3}" srcOrd="11" destOrd="0" presId="urn:microsoft.com/office/officeart/2016/7/layout/RepeatingBendingProcessNew"/>
    <dgm:cxn modelId="{AC98DA4C-3564-43CA-AEB9-B1966391918B}" type="presParOf" srcId="{A97899B4-B86A-4D7C-A209-A09B6C517EB3}" destId="{CDF1CBBF-EAC2-42FF-ADFB-BA1BBC364A74}" srcOrd="0" destOrd="0" presId="urn:microsoft.com/office/officeart/2016/7/layout/RepeatingBendingProcessNew"/>
    <dgm:cxn modelId="{A4BD8C73-C62A-4AD2-BC33-DBB8CBAC2812}" type="presParOf" srcId="{B9EE2562-B2EB-45B0-A0CF-16378D93066A}" destId="{43F0282F-528E-4CE7-BECC-D0731027AADB}" srcOrd="12" destOrd="0" presId="urn:microsoft.com/office/officeart/2016/7/layout/RepeatingBendingProcessNew"/>
    <dgm:cxn modelId="{55429673-E1A5-462D-8BCE-1A885782D0DA}" type="presParOf" srcId="{B9EE2562-B2EB-45B0-A0CF-16378D93066A}" destId="{041D04E6-2539-4979-9C94-924513EEED99}" srcOrd="13" destOrd="0" presId="urn:microsoft.com/office/officeart/2016/7/layout/RepeatingBendingProcessNew"/>
    <dgm:cxn modelId="{1EF92EE6-F274-4853-8847-25A54B3476AA}" type="presParOf" srcId="{041D04E6-2539-4979-9C94-924513EEED99}" destId="{297985FE-611D-45FE-9B6D-468DA5ABF190}" srcOrd="0" destOrd="0" presId="urn:microsoft.com/office/officeart/2016/7/layout/RepeatingBendingProcessNew"/>
    <dgm:cxn modelId="{3D3D45F6-BF37-4D2C-B3F3-717D8293080E}" type="presParOf" srcId="{B9EE2562-B2EB-45B0-A0CF-16378D93066A}" destId="{B09A626B-A25A-4CF9-B0CC-11AE5DAFF04E}"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134344-C6AD-411D-AA2A-3021E7553B84}"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99CF02C3-3A72-4793-AA7A-A5639A277694}">
      <dgm:prSet/>
      <dgm:spPr/>
      <dgm:t>
        <a:bodyPr/>
        <a:lstStyle/>
        <a:p>
          <a:r>
            <a:rPr lang="en-US" b="1"/>
            <a:t>Verify Senders:</a:t>
          </a:r>
          <a:r>
            <a:rPr lang="en-US"/>
            <a:t> Always confirm email senders before responding.  </a:t>
          </a:r>
        </a:p>
      </dgm:t>
    </dgm:pt>
    <dgm:pt modelId="{5276B077-434C-4D4A-9907-0A83C74926CC}" type="parTrans" cxnId="{364B5360-F512-4713-AD1F-1DDB3829C6E5}">
      <dgm:prSet/>
      <dgm:spPr/>
      <dgm:t>
        <a:bodyPr/>
        <a:lstStyle/>
        <a:p>
          <a:endParaRPr lang="en-US"/>
        </a:p>
      </dgm:t>
    </dgm:pt>
    <dgm:pt modelId="{3D4BE1DA-E779-487A-942E-0503B1357BCB}" type="sibTrans" cxnId="{364B5360-F512-4713-AD1F-1DDB3829C6E5}">
      <dgm:prSet phldrT="1" phldr="0"/>
      <dgm:spPr/>
      <dgm:t>
        <a:bodyPr/>
        <a:lstStyle/>
        <a:p>
          <a:r>
            <a:rPr lang="en-US"/>
            <a:t>1</a:t>
          </a:r>
        </a:p>
      </dgm:t>
    </dgm:pt>
    <dgm:pt modelId="{CA9774C9-64CB-4A9F-9CF4-CAF94EC3E767}">
      <dgm:prSet/>
      <dgm:spPr/>
      <dgm:t>
        <a:bodyPr/>
        <a:lstStyle/>
        <a:p>
          <a:r>
            <a:rPr lang="en-US" b="1"/>
            <a:t>Hover Over Links:</a:t>
          </a:r>
          <a:r>
            <a:rPr lang="en-US"/>
            <a:t> Check for inconsistencies before clicking.</a:t>
          </a:r>
        </a:p>
      </dgm:t>
    </dgm:pt>
    <dgm:pt modelId="{408EF5A9-90C7-4E62-83F7-4275EE599453}" type="parTrans" cxnId="{12B26DD1-4CB2-4785-A3AF-D6441E183D3D}">
      <dgm:prSet/>
      <dgm:spPr/>
      <dgm:t>
        <a:bodyPr/>
        <a:lstStyle/>
        <a:p>
          <a:endParaRPr lang="en-US"/>
        </a:p>
      </dgm:t>
    </dgm:pt>
    <dgm:pt modelId="{D61BEAB5-335A-4682-8815-0532DE11D9AB}" type="sibTrans" cxnId="{12B26DD1-4CB2-4785-A3AF-D6441E183D3D}">
      <dgm:prSet phldrT="2" phldr="0"/>
      <dgm:spPr/>
      <dgm:t>
        <a:bodyPr/>
        <a:lstStyle/>
        <a:p>
          <a:r>
            <a:rPr lang="en-US"/>
            <a:t>2</a:t>
          </a:r>
        </a:p>
      </dgm:t>
    </dgm:pt>
    <dgm:pt modelId="{65861EB8-E9E5-4C44-B71C-2B2FBD5D89D1}">
      <dgm:prSet/>
      <dgm:spPr/>
      <dgm:t>
        <a:bodyPr/>
        <a:lstStyle/>
        <a:p>
          <a:r>
            <a:rPr lang="en-US" b="1"/>
            <a:t>Enable Multi-Factor Authentication (MFA):</a:t>
          </a:r>
          <a:r>
            <a:rPr lang="en-US"/>
            <a:t> Adds an extra layer of security.  </a:t>
          </a:r>
        </a:p>
      </dgm:t>
    </dgm:pt>
    <dgm:pt modelId="{09AFD8D5-7D83-44D8-AB3D-D62C229BA0CA}" type="parTrans" cxnId="{A7690987-8762-4E19-BDD0-75D2A52A99B4}">
      <dgm:prSet/>
      <dgm:spPr/>
      <dgm:t>
        <a:bodyPr/>
        <a:lstStyle/>
        <a:p>
          <a:endParaRPr lang="en-US"/>
        </a:p>
      </dgm:t>
    </dgm:pt>
    <dgm:pt modelId="{0F81980E-A22C-4AF5-BE6C-38363241AB62}" type="sibTrans" cxnId="{A7690987-8762-4E19-BDD0-75D2A52A99B4}">
      <dgm:prSet phldrT="3" phldr="0"/>
      <dgm:spPr/>
      <dgm:t>
        <a:bodyPr/>
        <a:lstStyle/>
        <a:p>
          <a:r>
            <a:rPr lang="en-US"/>
            <a:t>3</a:t>
          </a:r>
        </a:p>
      </dgm:t>
    </dgm:pt>
    <dgm:pt modelId="{A95B51AA-BB81-45D5-BC0D-EFBC56582A57}">
      <dgm:prSet/>
      <dgm:spPr/>
      <dgm:t>
        <a:bodyPr/>
        <a:lstStyle/>
        <a:p>
          <a:r>
            <a:rPr lang="en-US" b="1"/>
            <a:t>Use Strong Passwords:</a:t>
          </a:r>
          <a:r>
            <a:rPr lang="en-US"/>
            <a:t> Never reuse passwords across accounts.</a:t>
          </a:r>
        </a:p>
      </dgm:t>
    </dgm:pt>
    <dgm:pt modelId="{EE31D3BE-53E0-4C58-98DB-E6E2CE997D69}" type="parTrans" cxnId="{08A44D5A-9962-4C06-9C20-0962723BCAEF}">
      <dgm:prSet/>
      <dgm:spPr/>
      <dgm:t>
        <a:bodyPr/>
        <a:lstStyle/>
        <a:p>
          <a:endParaRPr lang="en-US"/>
        </a:p>
      </dgm:t>
    </dgm:pt>
    <dgm:pt modelId="{187E63C3-504C-4281-995C-2B344D9B07E1}" type="sibTrans" cxnId="{08A44D5A-9962-4C06-9C20-0962723BCAEF}">
      <dgm:prSet phldrT="4" phldr="0"/>
      <dgm:spPr/>
      <dgm:t>
        <a:bodyPr/>
        <a:lstStyle/>
        <a:p>
          <a:r>
            <a:rPr lang="en-US"/>
            <a:t>4</a:t>
          </a:r>
        </a:p>
      </dgm:t>
    </dgm:pt>
    <dgm:pt modelId="{7D1536D6-EBAD-4C32-BC97-C17E327E7EDD}">
      <dgm:prSet/>
      <dgm:spPr/>
      <dgm:t>
        <a:bodyPr/>
        <a:lstStyle/>
        <a:p>
          <a:r>
            <a:rPr lang="en-US" b="1"/>
            <a:t>Stay Informed:</a:t>
          </a:r>
          <a:r>
            <a:rPr lang="en-US"/>
            <a:t> Regular cybersecurity training can help detect new threats.</a:t>
          </a:r>
        </a:p>
      </dgm:t>
    </dgm:pt>
    <dgm:pt modelId="{7AE5EAE4-0A28-47D1-8A78-D4ECE4522EFD}" type="parTrans" cxnId="{12B4F686-7C7C-4AB7-ABD2-2D2966CB025E}">
      <dgm:prSet/>
      <dgm:spPr/>
      <dgm:t>
        <a:bodyPr/>
        <a:lstStyle/>
        <a:p>
          <a:endParaRPr lang="en-US"/>
        </a:p>
      </dgm:t>
    </dgm:pt>
    <dgm:pt modelId="{697D0E7C-EC86-46D0-8CFC-CB4274E4ED11}" type="sibTrans" cxnId="{12B4F686-7C7C-4AB7-ABD2-2D2966CB025E}">
      <dgm:prSet phldrT="5" phldr="0"/>
      <dgm:spPr/>
      <dgm:t>
        <a:bodyPr/>
        <a:lstStyle/>
        <a:p>
          <a:r>
            <a:rPr lang="en-US"/>
            <a:t>5</a:t>
          </a:r>
        </a:p>
      </dgm:t>
    </dgm:pt>
    <dgm:pt modelId="{8A52A7E1-5759-4B6E-B6E9-D40201075E88}" type="pres">
      <dgm:prSet presAssocID="{E2134344-C6AD-411D-AA2A-3021E7553B84}" presName="linearFlow" presStyleCnt="0">
        <dgm:presLayoutVars>
          <dgm:dir/>
          <dgm:animLvl val="lvl"/>
          <dgm:resizeHandles val="exact"/>
        </dgm:presLayoutVars>
      </dgm:prSet>
      <dgm:spPr/>
    </dgm:pt>
    <dgm:pt modelId="{597E6CF3-C368-44B6-946E-FE06D86F818C}" type="pres">
      <dgm:prSet presAssocID="{99CF02C3-3A72-4793-AA7A-A5639A277694}" presName="compositeNode" presStyleCnt="0"/>
      <dgm:spPr/>
    </dgm:pt>
    <dgm:pt modelId="{C41E4974-D3B2-4F24-8261-C0FDD4D6748D}" type="pres">
      <dgm:prSet presAssocID="{99CF02C3-3A72-4793-AA7A-A5639A277694}" presName="parTx" presStyleLbl="node1" presStyleIdx="0" presStyleCnt="0">
        <dgm:presLayoutVars>
          <dgm:chMax val="0"/>
          <dgm:chPref val="0"/>
          <dgm:bulletEnabled val="1"/>
        </dgm:presLayoutVars>
      </dgm:prSet>
      <dgm:spPr/>
    </dgm:pt>
    <dgm:pt modelId="{8AD2D567-4048-44A4-9E6A-66EE844682E7}" type="pres">
      <dgm:prSet presAssocID="{99CF02C3-3A72-4793-AA7A-A5639A277694}" presName="parSh" presStyleCnt="0"/>
      <dgm:spPr/>
    </dgm:pt>
    <dgm:pt modelId="{D54140E5-17D5-409A-98C5-433703BAC919}" type="pres">
      <dgm:prSet presAssocID="{99CF02C3-3A72-4793-AA7A-A5639A277694}" presName="lineNode" presStyleLbl="alignAccFollowNode1" presStyleIdx="0" presStyleCnt="15"/>
      <dgm:spPr/>
    </dgm:pt>
    <dgm:pt modelId="{30443311-CF7C-4226-BE6F-60D0B180B1CF}" type="pres">
      <dgm:prSet presAssocID="{99CF02C3-3A72-4793-AA7A-A5639A277694}" presName="lineArrowNode" presStyleLbl="alignAccFollowNode1" presStyleIdx="1" presStyleCnt="15"/>
      <dgm:spPr/>
    </dgm:pt>
    <dgm:pt modelId="{4D6F8130-82BC-48B9-8A64-442D28E7B090}" type="pres">
      <dgm:prSet presAssocID="{3D4BE1DA-E779-487A-942E-0503B1357BCB}" presName="sibTransNodeCircle" presStyleLbl="alignNode1" presStyleIdx="0" presStyleCnt="5">
        <dgm:presLayoutVars>
          <dgm:chMax val="0"/>
          <dgm:bulletEnabled/>
        </dgm:presLayoutVars>
      </dgm:prSet>
      <dgm:spPr/>
    </dgm:pt>
    <dgm:pt modelId="{B88B5731-BCBA-4A56-812D-1C62E889361C}" type="pres">
      <dgm:prSet presAssocID="{3D4BE1DA-E779-487A-942E-0503B1357BCB}" presName="spacerBetweenCircleAndCallout" presStyleCnt="0">
        <dgm:presLayoutVars/>
      </dgm:prSet>
      <dgm:spPr/>
    </dgm:pt>
    <dgm:pt modelId="{944F9704-5352-41B7-B225-4B56D92012A5}" type="pres">
      <dgm:prSet presAssocID="{99CF02C3-3A72-4793-AA7A-A5639A277694}" presName="nodeText" presStyleLbl="alignAccFollowNode1" presStyleIdx="2" presStyleCnt="15">
        <dgm:presLayoutVars>
          <dgm:bulletEnabled val="1"/>
        </dgm:presLayoutVars>
      </dgm:prSet>
      <dgm:spPr/>
    </dgm:pt>
    <dgm:pt modelId="{199FB8F2-CC39-4F08-A4F9-B7C664FF5DD7}" type="pres">
      <dgm:prSet presAssocID="{3D4BE1DA-E779-487A-942E-0503B1357BCB}" presName="sibTransComposite" presStyleCnt="0"/>
      <dgm:spPr/>
    </dgm:pt>
    <dgm:pt modelId="{9870B843-9312-402C-B2DC-6BB27AE55701}" type="pres">
      <dgm:prSet presAssocID="{CA9774C9-64CB-4A9F-9CF4-CAF94EC3E767}" presName="compositeNode" presStyleCnt="0"/>
      <dgm:spPr/>
    </dgm:pt>
    <dgm:pt modelId="{4A4191D5-E4DE-4848-A26A-1CB20CF4F970}" type="pres">
      <dgm:prSet presAssocID="{CA9774C9-64CB-4A9F-9CF4-CAF94EC3E767}" presName="parTx" presStyleLbl="node1" presStyleIdx="0" presStyleCnt="0">
        <dgm:presLayoutVars>
          <dgm:chMax val="0"/>
          <dgm:chPref val="0"/>
          <dgm:bulletEnabled val="1"/>
        </dgm:presLayoutVars>
      </dgm:prSet>
      <dgm:spPr/>
    </dgm:pt>
    <dgm:pt modelId="{01EEE4ED-EFDE-4F5F-A90C-A21FDAF322DD}" type="pres">
      <dgm:prSet presAssocID="{CA9774C9-64CB-4A9F-9CF4-CAF94EC3E767}" presName="parSh" presStyleCnt="0"/>
      <dgm:spPr/>
    </dgm:pt>
    <dgm:pt modelId="{C1E3BBB6-5F16-4EA5-84C0-0F47E94154F7}" type="pres">
      <dgm:prSet presAssocID="{CA9774C9-64CB-4A9F-9CF4-CAF94EC3E767}" presName="lineNode" presStyleLbl="alignAccFollowNode1" presStyleIdx="3" presStyleCnt="15"/>
      <dgm:spPr/>
    </dgm:pt>
    <dgm:pt modelId="{A97B1C8E-C882-4F40-9457-575FB8F67B00}" type="pres">
      <dgm:prSet presAssocID="{CA9774C9-64CB-4A9F-9CF4-CAF94EC3E767}" presName="lineArrowNode" presStyleLbl="alignAccFollowNode1" presStyleIdx="4" presStyleCnt="15"/>
      <dgm:spPr/>
    </dgm:pt>
    <dgm:pt modelId="{B13021CF-7D21-4EBE-8AB3-F8176590ADF3}" type="pres">
      <dgm:prSet presAssocID="{D61BEAB5-335A-4682-8815-0532DE11D9AB}" presName="sibTransNodeCircle" presStyleLbl="alignNode1" presStyleIdx="1" presStyleCnt="5">
        <dgm:presLayoutVars>
          <dgm:chMax val="0"/>
          <dgm:bulletEnabled/>
        </dgm:presLayoutVars>
      </dgm:prSet>
      <dgm:spPr/>
    </dgm:pt>
    <dgm:pt modelId="{C771CE85-4FBA-4745-9EE3-473019CD97F3}" type="pres">
      <dgm:prSet presAssocID="{D61BEAB5-335A-4682-8815-0532DE11D9AB}" presName="spacerBetweenCircleAndCallout" presStyleCnt="0">
        <dgm:presLayoutVars/>
      </dgm:prSet>
      <dgm:spPr/>
    </dgm:pt>
    <dgm:pt modelId="{F2DB2CB4-3675-49CA-883E-380EF41978D7}" type="pres">
      <dgm:prSet presAssocID="{CA9774C9-64CB-4A9F-9CF4-CAF94EC3E767}" presName="nodeText" presStyleLbl="alignAccFollowNode1" presStyleIdx="5" presStyleCnt="15">
        <dgm:presLayoutVars>
          <dgm:bulletEnabled val="1"/>
        </dgm:presLayoutVars>
      </dgm:prSet>
      <dgm:spPr/>
    </dgm:pt>
    <dgm:pt modelId="{B1B481DC-7422-4EB6-B073-EB2902C347D7}" type="pres">
      <dgm:prSet presAssocID="{D61BEAB5-335A-4682-8815-0532DE11D9AB}" presName="sibTransComposite" presStyleCnt="0"/>
      <dgm:spPr/>
    </dgm:pt>
    <dgm:pt modelId="{6E08635F-2E56-49D2-BA0C-1E910C504118}" type="pres">
      <dgm:prSet presAssocID="{65861EB8-E9E5-4C44-B71C-2B2FBD5D89D1}" presName="compositeNode" presStyleCnt="0"/>
      <dgm:spPr/>
    </dgm:pt>
    <dgm:pt modelId="{84255C42-02DF-46A1-9647-8150859888B4}" type="pres">
      <dgm:prSet presAssocID="{65861EB8-E9E5-4C44-B71C-2B2FBD5D89D1}" presName="parTx" presStyleLbl="node1" presStyleIdx="0" presStyleCnt="0">
        <dgm:presLayoutVars>
          <dgm:chMax val="0"/>
          <dgm:chPref val="0"/>
          <dgm:bulletEnabled val="1"/>
        </dgm:presLayoutVars>
      </dgm:prSet>
      <dgm:spPr/>
    </dgm:pt>
    <dgm:pt modelId="{8BAD62D7-70BF-4760-A79F-65F92B0CBC36}" type="pres">
      <dgm:prSet presAssocID="{65861EB8-E9E5-4C44-B71C-2B2FBD5D89D1}" presName="parSh" presStyleCnt="0"/>
      <dgm:spPr/>
    </dgm:pt>
    <dgm:pt modelId="{4A8D8B31-2750-445D-9505-1719731795F9}" type="pres">
      <dgm:prSet presAssocID="{65861EB8-E9E5-4C44-B71C-2B2FBD5D89D1}" presName="lineNode" presStyleLbl="alignAccFollowNode1" presStyleIdx="6" presStyleCnt="15"/>
      <dgm:spPr/>
    </dgm:pt>
    <dgm:pt modelId="{CD5F7261-A01B-4DD4-9A80-C27CDF0BF6A0}" type="pres">
      <dgm:prSet presAssocID="{65861EB8-E9E5-4C44-B71C-2B2FBD5D89D1}" presName="lineArrowNode" presStyleLbl="alignAccFollowNode1" presStyleIdx="7" presStyleCnt="15"/>
      <dgm:spPr/>
    </dgm:pt>
    <dgm:pt modelId="{3AEBEF13-1719-4029-AE02-2B16440E33FF}" type="pres">
      <dgm:prSet presAssocID="{0F81980E-A22C-4AF5-BE6C-38363241AB62}" presName="sibTransNodeCircle" presStyleLbl="alignNode1" presStyleIdx="2" presStyleCnt="5">
        <dgm:presLayoutVars>
          <dgm:chMax val="0"/>
          <dgm:bulletEnabled/>
        </dgm:presLayoutVars>
      </dgm:prSet>
      <dgm:spPr/>
    </dgm:pt>
    <dgm:pt modelId="{ECE662D6-9E6A-475A-B691-EA12477416D7}" type="pres">
      <dgm:prSet presAssocID="{0F81980E-A22C-4AF5-BE6C-38363241AB62}" presName="spacerBetweenCircleAndCallout" presStyleCnt="0">
        <dgm:presLayoutVars/>
      </dgm:prSet>
      <dgm:spPr/>
    </dgm:pt>
    <dgm:pt modelId="{FEEC2938-1A94-42DA-B66D-F35CFAAFD808}" type="pres">
      <dgm:prSet presAssocID="{65861EB8-E9E5-4C44-B71C-2B2FBD5D89D1}" presName="nodeText" presStyleLbl="alignAccFollowNode1" presStyleIdx="8" presStyleCnt="15">
        <dgm:presLayoutVars>
          <dgm:bulletEnabled val="1"/>
        </dgm:presLayoutVars>
      </dgm:prSet>
      <dgm:spPr/>
    </dgm:pt>
    <dgm:pt modelId="{E7038AAD-D9B8-49DC-AA72-18AE2A27D3BD}" type="pres">
      <dgm:prSet presAssocID="{0F81980E-A22C-4AF5-BE6C-38363241AB62}" presName="sibTransComposite" presStyleCnt="0"/>
      <dgm:spPr/>
    </dgm:pt>
    <dgm:pt modelId="{9B48CE98-D786-4588-8EB6-59049F6FA2C7}" type="pres">
      <dgm:prSet presAssocID="{A95B51AA-BB81-45D5-BC0D-EFBC56582A57}" presName="compositeNode" presStyleCnt="0"/>
      <dgm:spPr/>
    </dgm:pt>
    <dgm:pt modelId="{CB19201A-5426-4431-B5A7-FC4F4FBE2290}" type="pres">
      <dgm:prSet presAssocID="{A95B51AA-BB81-45D5-BC0D-EFBC56582A57}" presName="parTx" presStyleLbl="node1" presStyleIdx="0" presStyleCnt="0">
        <dgm:presLayoutVars>
          <dgm:chMax val="0"/>
          <dgm:chPref val="0"/>
          <dgm:bulletEnabled val="1"/>
        </dgm:presLayoutVars>
      </dgm:prSet>
      <dgm:spPr/>
    </dgm:pt>
    <dgm:pt modelId="{1DE1FA05-C933-4E54-803C-51C9EC134581}" type="pres">
      <dgm:prSet presAssocID="{A95B51AA-BB81-45D5-BC0D-EFBC56582A57}" presName="parSh" presStyleCnt="0"/>
      <dgm:spPr/>
    </dgm:pt>
    <dgm:pt modelId="{FE9528CC-9874-490E-9EE3-09B0067AF245}" type="pres">
      <dgm:prSet presAssocID="{A95B51AA-BB81-45D5-BC0D-EFBC56582A57}" presName="lineNode" presStyleLbl="alignAccFollowNode1" presStyleIdx="9" presStyleCnt="15"/>
      <dgm:spPr/>
    </dgm:pt>
    <dgm:pt modelId="{F101635D-FD4B-4F69-8BB2-8660CA118445}" type="pres">
      <dgm:prSet presAssocID="{A95B51AA-BB81-45D5-BC0D-EFBC56582A57}" presName="lineArrowNode" presStyleLbl="alignAccFollowNode1" presStyleIdx="10" presStyleCnt="15"/>
      <dgm:spPr/>
    </dgm:pt>
    <dgm:pt modelId="{EFC390A5-0E75-40DF-B018-731C77079DB5}" type="pres">
      <dgm:prSet presAssocID="{187E63C3-504C-4281-995C-2B344D9B07E1}" presName="sibTransNodeCircle" presStyleLbl="alignNode1" presStyleIdx="3" presStyleCnt="5">
        <dgm:presLayoutVars>
          <dgm:chMax val="0"/>
          <dgm:bulletEnabled/>
        </dgm:presLayoutVars>
      </dgm:prSet>
      <dgm:spPr/>
    </dgm:pt>
    <dgm:pt modelId="{2962FFF1-A9DF-41FB-B108-DB4AB1407DCD}" type="pres">
      <dgm:prSet presAssocID="{187E63C3-504C-4281-995C-2B344D9B07E1}" presName="spacerBetweenCircleAndCallout" presStyleCnt="0">
        <dgm:presLayoutVars/>
      </dgm:prSet>
      <dgm:spPr/>
    </dgm:pt>
    <dgm:pt modelId="{8BAE6AD1-FBCC-4E53-A0F4-552BC357E15F}" type="pres">
      <dgm:prSet presAssocID="{A95B51AA-BB81-45D5-BC0D-EFBC56582A57}" presName="nodeText" presStyleLbl="alignAccFollowNode1" presStyleIdx="11" presStyleCnt="15">
        <dgm:presLayoutVars>
          <dgm:bulletEnabled val="1"/>
        </dgm:presLayoutVars>
      </dgm:prSet>
      <dgm:spPr/>
    </dgm:pt>
    <dgm:pt modelId="{85333A8F-39AA-4DB8-BB23-BFCA236815E2}" type="pres">
      <dgm:prSet presAssocID="{187E63C3-504C-4281-995C-2B344D9B07E1}" presName="sibTransComposite" presStyleCnt="0"/>
      <dgm:spPr/>
    </dgm:pt>
    <dgm:pt modelId="{5436A164-3702-403C-9976-D16B296BE506}" type="pres">
      <dgm:prSet presAssocID="{7D1536D6-EBAD-4C32-BC97-C17E327E7EDD}" presName="compositeNode" presStyleCnt="0"/>
      <dgm:spPr/>
    </dgm:pt>
    <dgm:pt modelId="{C18058F5-9B6F-4460-AB43-DB020ABD8CF7}" type="pres">
      <dgm:prSet presAssocID="{7D1536D6-EBAD-4C32-BC97-C17E327E7EDD}" presName="parTx" presStyleLbl="node1" presStyleIdx="0" presStyleCnt="0">
        <dgm:presLayoutVars>
          <dgm:chMax val="0"/>
          <dgm:chPref val="0"/>
          <dgm:bulletEnabled val="1"/>
        </dgm:presLayoutVars>
      </dgm:prSet>
      <dgm:spPr/>
    </dgm:pt>
    <dgm:pt modelId="{130C4903-7113-44CB-AEAA-612DEAE442DD}" type="pres">
      <dgm:prSet presAssocID="{7D1536D6-EBAD-4C32-BC97-C17E327E7EDD}" presName="parSh" presStyleCnt="0"/>
      <dgm:spPr/>
    </dgm:pt>
    <dgm:pt modelId="{43E7CFCF-85B8-453F-9082-262F55E5AB27}" type="pres">
      <dgm:prSet presAssocID="{7D1536D6-EBAD-4C32-BC97-C17E327E7EDD}" presName="lineNode" presStyleLbl="alignAccFollowNode1" presStyleIdx="12" presStyleCnt="15"/>
      <dgm:spPr/>
    </dgm:pt>
    <dgm:pt modelId="{0E0F3AE7-6173-430F-BD7E-CB10F057CE45}" type="pres">
      <dgm:prSet presAssocID="{7D1536D6-EBAD-4C32-BC97-C17E327E7EDD}" presName="lineArrowNode" presStyleLbl="alignAccFollowNode1" presStyleIdx="13" presStyleCnt="15"/>
      <dgm:spPr/>
    </dgm:pt>
    <dgm:pt modelId="{BD9D8271-D64A-4A83-BF88-7C7123BE94FE}" type="pres">
      <dgm:prSet presAssocID="{697D0E7C-EC86-46D0-8CFC-CB4274E4ED11}" presName="sibTransNodeCircle" presStyleLbl="alignNode1" presStyleIdx="4" presStyleCnt="5">
        <dgm:presLayoutVars>
          <dgm:chMax val="0"/>
          <dgm:bulletEnabled/>
        </dgm:presLayoutVars>
      </dgm:prSet>
      <dgm:spPr/>
    </dgm:pt>
    <dgm:pt modelId="{27964E41-C2DD-447F-A250-75871DAD0757}" type="pres">
      <dgm:prSet presAssocID="{697D0E7C-EC86-46D0-8CFC-CB4274E4ED11}" presName="spacerBetweenCircleAndCallout" presStyleCnt="0">
        <dgm:presLayoutVars/>
      </dgm:prSet>
      <dgm:spPr/>
    </dgm:pt>
    <dgm:pt modelId="{B3DDA82F-59E5-4883-89F9-8C95D913854E}" type="pres">
      <dgm:prSet presAssocID="{7D1536D6-EBAD-4C32-BC97-C17E327E7EDD}" presName="nodeText" presStyleLbl="alignAccFollowNode1" presStyleIdx="14" presStyleCnt="15">
        <dgm:presLayoutVars>
          <dgm:bulletEnabled val="1"/>
        </dgm:presLayoutVars>
      </dgm:prSet>
      <dgm:spPr/>
    </dgm:pt>
  </dgm:ptLst>
  <dgm:cxnLst>
    <dgm:cxn modelId="{DE209712-0E22-42AC-A39E-3221CE7C43F4}" type="presOf" srcId="{E2134344-C6AD-411D-AA2A-3021E7553B84}" destId="{8A52A7E1-5759-4B6E-B6E9-D40201075E88}" srcOrd="0" destOrd="0" presId="urn:microsoft.com/office/officeart/2016/7/layout/LinearArrowProcessNumbered"/>
    <dgm:cxn modelId="{59BBC020-12BF-4975-90EE-77DE1EFA52F5}" type="presOf" srcId="{CA9774C9-64CB-4A9F-9CF4-CAF94EC3E767}" destId="{F2DB2CB4-3675-49CA-883E-380EF41978D7}" srcOrd="0" destOrd="0" presId="urn:microsoft.com/office/officeart/2016/7/layout/LinearArrowProcessNumbered"/>
    <dgm:cxn modelId="{FE691926-0F47-422F-8DD6-50FE87D591E7}" type="presOf" srcId="{99CF02C3-3A72-4793-AA7A-A5639A277694}" destId="{944F9704-5352-41B7-B225-4B56D92012A5}" srcOrd="0" destOrd="0" presId="urn:microsoft.com/office/officeart/2016/7/layout/LinearArrowProcessNumbered"/>
    <dgm:cxn modelId="{364B5360-F512-4713-AD1F-1DDB3829C6E5}" srcId="{E2134344-C6AD-411D-AA2A-3021E7553B84}" destId="{99CF02C3-3A72-4793-AA7A-A5639A277694}" srcOrd="0" destOrd="0" parTransId="{5276B077-434C-4D4A-9907-0A83C74926CC}" sibTransId="{3D4BE1DA-E779-487A-942E-0503B1357BCB}"/>
    <dgm:cxn modelId="{0A68D347-D563-46A3-9A1C-7CF9BD2B463F}" type="presOf" srcId="{D61BEAB5-335A-4682-8815-0532DE11D9AB}" destId="{B13021CF-7D21-4EBE-8AB3-F8176590ADF3}" srcOrd="0" destOrd="0" presId="urn:microsoft.com/office/officeart/2016/7/layout/LinearArrowProcessNumbered"/>
    <dgm:cxn modelId="{4CF9036A-1A7A-43D0-8429-BA976ADC19A5}" type="presOf" srcId="{65861EB8-E9E5-4C44-B71C-2B2FBD5D89D1}" destId="{FEEC2938-1A94-42DA-B66D-F35CFAAFD808}" srcOrd="0" destOrd="0" presId="urn:microsoft.com/office/officeart/2016/7/layout/LinearArrowProcessNumbered"/>
    <dgm:cxn modelId="{7A673C6C-3321-4F06-8BC8-15ED8C711641}" type="presOf" srcId="{0F81980E-A22C-4AF5-BE6C-38363241AB62}" destId="{3AEBEF13-1719-4029-AE02-2B16440E33FF}" srcOrd="0" destOrd="0" presId="urn:microsoft.com/office/officeart/2016/7/layout/LinearArrowProcessNumbered"/>
    <dgm:cxn modelId="{F2336B54-D6D8-400B-84A9-2D98367FB56E}" type="presOf" srcId="{3D4BE1DA-E779-487A-942E-0503B1357BCB}" destId="{4D6F8130-82BC-48B9-8A64-442D28E7B090}" srcOrd="0" destOrd="0" presId="urn:microsoft.com/office/officeart/2016/7/layout/LinearArrowProcessNumbered"/>
    <dgm:cxn modelId="{CF762975-9FBB-4AE8-8B21-793E2983B7D9}" type="presOf" srcId="{7D1536D6-EBAD-4C32-BC97-C17E327E7EDD}" destId="{B3DDA82F-59E5-4883-89F9-8C95D913854E}" srcOrd="0" destOrd="0" presId="urn:microsoft.com/office/officeart/2016/7/layout/LinearArrowProcessNumbered"/>
    <dgm:cxn modelId="{979D3C56-767F-4099-B6DC-3F5EF2F10E04}" type="presOf" srcId="{A95B51AA-BB81-45D5-BC0D-EFBC56582A57}" destId="{8BAE6AD1-FBCC-4E53-A0F4-552BC357E15F}" srcOrd="0" destOrd="0" presId="urn:microsoft.com/office/officeart/2016/7/layout/LinearArrowProcessNumbered"/>
    <dgm:cxn modelId="{08A44D5A-9962-4C06-9C20-0962723BCAEF}" srcId="{E2134344-C6AD-411D-AA2A-3021E7553B84}" destId="{A95B51AA-BB81-45D5-BC0D-EFBC56582A57}" srcOrd="3" destOrd="0" parTransId="{EE31D3BE-53E0-4C58-98DB-E6E2CE997D69}" sibTransId="{187E63C3-504C-4281-995C-2B344D9B07E1}"/>
    <dgm:cxn modelId="{12B4F686-7C7C-4AB7-ABD2-2D2966CB025E}" srcId="{E2134344-C6AD-411D-AA2A-3021E7553B84}" destId="{7D1536D6-EBAD-4C32-BC97-C17E327E7EDD}" srcOrd="4" destOrd="0" parTransId="{7AE5EAE4-0A28-47D1-8A78-D4ECE4522EFD}" sibTransId="{697D0E7C-EC86-46D0-8CFC-CB4274E4ED11}"/>
    <dgm:cxn modelId="{A7690987-8762-4E19-BDD0-75D2A52A99B4}" srcId="{E2134344-C6AD-411D-AA2A-3021E7553B84}" destId="{65861EB8-E9E5-4C44-B71C-2B2FBD5D89D1}" srcOrd="2" destOrd="0" parTransId="{09AFD8D5-7D83-44D8-AB3D-D62C229BA0CA}" sibTransId="{0F81980E-A22C-4AF5-BE6C-38363241AB62}"/>
    <dgm:cxn modelId="{8C33E38F-B3DD-48F5-9EF7-8CFE8D935614}" type="presOf" srcId="{697D0E7C-EC86-46D0-8CFC-CB4274E4ED11}" destId="{BD9D8271-D64A-4A83-BF88-7C7123BE94FE}" srcOrd="0" destOrd="0" presId="urn:microsoft.com/office/officeart/2016/7/layout/LinearArrowProcessNumbered"/>
    <dgm:cxn modelId="{90EE769C-E7C8-4E92-97AC-B5E51254C7C8}" type="presOf" srcId="{187E63C3-504C-4281-995C-2B344D9B07E1}" destId="{EFC390A5-0E75-40DF-B018-731C77079DB5}" srcOrd="0" destOrd="0" presId="urn:microsoft.com/office/officeart/2016/7/layout/LinearArrowProcessNumbered"/>
    <dgm:cxn modelId="{12B26DD1-4CB2-4785-A3AF-D6441E183D3D}" srcId="{E2134344-C6AD-411D-AA2A-3021E7553B84}" destId="{CA9774C9-64CB-4A9F-9CF4-CAF94EC3E767}" srcOrd="1" destOrd="0" parTransId="{408EF5A9-90C7-4E62-83F7-4275EE599453}" sibTransId="{D61BEAB5-335A-4682-8815-0532DE11D9AB}"/>
    <dgm:cxn modelId="{E7B708B8-61D3-4012-B43E-69586A951C90}" type="presParOf" srcId="{8A52A7E1-5759-4B6E-B6E9-D40201075E88}" destId="{597E6CF3-C368-44B6-946E-FE06D86F818C}" srcOrd="0" destOrd="0" presId="urn:microsoft.com/office/officeart/2016/7/layout/LinearArrowProcessNumbered"/>
    <dgm:cxn modelId="{BFF57D05-578E-45FA-91BC-265A78BA03F5}" type="presParOf" srcId="{597E6CF3-C368-44B6-946E-FE06D86F818C}" destId="{C41E4974-D3B2-4F24-8261-C0FDD4D6748D}" srcOrd="0" destOrd="0" presId="urn:microsoft.com/office/officeart/2016/7/layout/LinearArrowProcessNumbered"/>
    <dgm:cxn modelId="{D80B1F81-A81C-4827-A2A3-B8322A020008}" type="presParOf" srcId="{597E6CF3-C368-44B6-946E-FE06D86F818C}" destId="{8AD2D567-4048-44A4-9E6A-66EE844682E7}" srcOrd="1" destOrd="0" presId="urn:microsoft.com/office/officeart/2016/7/layout/LinearArrowProcessNumbered"/>
    <dgm:cxn modelId="{64497284-3357-4939-BD07-F7DFF42D549B}" type="presParOf" srcId="{8AD2D567-4048-44A4-9E6A-66EE844682E7}" destId="{D54140E5-17D5-409A-98C5-433703BAC919}" srcOrd="0" destOrd="0" presId="urn:microsoft.com/office/officeart/2016/7/layout/LinearArrowProcessNumbered"/>
    <dgm:cxn modelId="{78A8E235-0646-46A4-B7CC-EB8D3FF5C123}" type="presParOf" srcId="{8AD2D567-4048-44A4-9E6A-66EE844682E7}" destId="{30443311-CF7C-4226-BE6F-60D0B180B1CF}" srcOrd="1" destOrd="0" presId="urn:microsoft.com/office/officeart/2016/7/layout/LinearArrowProcessNumbered"/>
    <dgm:cxn modelId="{EE28F567-F4BD-4D7B-8112-25B286E848F7}" type="presParOf" srcId="{8AD2D567-4048-44A4-9E6A-66EE844682E7}" destId="{4D6F8130-82BC-48B9-8A64-442D28E7B090}" srcOrd="2" destOrd="0" presId="urn:microsoft.com/office/officeart/2016/7/layout/LinearArrowProcessNumbered"/>
    <dgm:cxn modelId="{7957C009-B565-4024-AA3A-D17189A2C266}" type="presParOf" srcId="{8AD2D567-4048-44A4-9E6A-66EE844682E7}" destId="{B88B5731-BCBA-4A56-812D-1C62E889361C}" srcOrd="3" destOrd="0" presId="urn:microsoft.com/office/officeart/2016/7/layout/LinearArrowProcessNumbered"/>
    <dgm:cxn modelId="{F7AA17B5-5FD8-4653-B953-C3F492D8BCA0}" type="presParOf" srcId="{597E6CF3-C368-44B6-946E-FE06D86F818C}" destId="{944F9704-5352-41B7-B225-4B56D92012A5}" srcOrd="2" destOrd="0" presId="urn:microsoft.com/office/officeart/2016/7/layout/LinearArrowProcessNumbered"/>
    <dgm:cxn modelId="{0079F563-9ECF-4E4D-A6F4-106FF1497956}" type="presParOf" srcId="{8A52A7E1-5759-4B6E-B6E9-D40201075E88}" destId="{199FB8F2-CC39-4F08-A4F9-B7C664FF5DD7}" srcOrd="1" destOrd="0" presId="urn:microsoft.com/office/officeart/2016/7/layout/LinearArrowProcessNumbered"/>
    <dgm:cxn modelId="{75477BC2-A16B-4AA9-B216-417E255AEF7B}" type="presParOf" srcId="{8A52A7E1-5759-4B6E-B6E9-D40201075E88}" destId="{9870B843-9312-402C-B2DC-6BB27AE55701}" srcOrd="2" destOrd="0" presId="urn:microsoft.com/office/officeart/2016/7/layout/LinearArrowProcessNumbered"/>
    <dgm:cxn modelId="{85ACD428-C0E1-4A66-ADAC-67067DFDB138}" type="presParOf" srcId="{9870B843-9312-402C-B2DC-6BB27AE55701}" destId="{4A4191D5-E4DE-4848-A26A-1CB20CF4F970}" srcOrd="0" destOrd="0" presId="urn:microsoft.com/office/officeart/2016/7/layout/LinearArrowProcessNumbered"/>
    <dgm:cxn modelId="{C1CC6501-B583-48F0-8FF4-2E33B0DAD7A4}" type="presParOf" srcId="{9870B843-9312-402C-B2DC-6BB27AE55701}" destId="{01EEE4ED-EFDE-4F5F-A90C-A21FDAF322DD}" srcOrd="1" destOrd="0" presId="urn:microsoft.com/office/officeart/2016/7/layout/LinearArrowProcessNumbered"/>
    <dgm:cxn modelId="{9651C775-154C-440F-9EEE-B9FB535C8CC8}" type="presParOf" srcId="{01EEE4ED-EFDE-4F5F-A90C-A21FDAF322DD}" destId="{C1E3BBB6-5F16-4EA5-84C0-0F47E94154F7}" srcOrd="0" destOrd="0" presId="urn:microsoft.com/office/officeart/2016/7/layout/LinearArrowProcessNumbered"/>
    <dgm:cxn modelId="{8B627F10-20FC-4DCA-8348-FA0A6FE0082E}" type="presParOf" srcId="{01EEE4ED-EFDE-4F5F-A90C-A21FDAF322DD}" destId="{A97B1C8E-C882-4F40-9457-575FB8F67B00}" srcOrd="1" destOrd="0" presId="urn:microsoft.com/office/officeart/2016/7/layout/LinearArrowProcessNumbered"/>
    <dgm:cxn modelId="{8309EA65-6842-44D7-A037-C2CCBE82F5D2}" type="presParOf" srcId="{01EEE4ED-EFDE-4F5F-A90C-A21FDAF322DD}" destId="{B13021CF-7D21-4EBE-8AB3-F8176590ADF3}" srcOrd="2" destOrd="0" presId="urn:microsoft.com/office/officeart/2016/7/layout/LinearArrowProcessNumbered"/>
    <dgm:cxn modelId="{4C966DC2-C2C8-452C-BF35-89CAB028F7D0}" type="presParOf" srcId="{01EEE4ED-EFDE-4F5F-A90C-A21FDAF322DD}" destId="{C771CE85-4FBA-4745-9EE3-473019CD97F3}" srcOrd="3" destOrd="0" presId="urn:microsoft.com/office/officeart/2016/7/layout/LinearArrowProcessNumbered"/>
    <dgm:cxn modelId="{139BFD76-7C30-48BE-B07B-557D30188120}" type="presParOf" srcId="{9870B843-9312-402C-B2DC-6BB27AE55701}" destId="{F2DB2CB4-3675-49CA-883E-380EF41978D7}" srcOrd="2" destOrd="0" presId="urn:microsoft.com/office/officeart/2016/7/layout/LinearArrowProcessNumbered"/>
    <dgm:cxn modelId="{19680058-7EA4-4F59-A825-BD72ACA834F6}" type="presParOf" srcId="{8A52A7E1-5759-4B6E-B6E9-D40201075E88}" destId="{B1B481DC-7422-4EB6-B073-EB2902C347D7}" srcOrd="3" destOrd="0" presId="urn:microsoft.com/office/officeart/2016/7/layout/LinearArrowProcessNumbered"/>
    <dgm:cxn modelId="{EBD90013-7B2E-4C18-A1AC-B645DC727531}" type="presParOf" srcId="{8A52A7E1-5759-4B6E-B6E9-D40201075E88}" destId="{6E08635F-2E56-49D2-BA0C-1E910C504118}" srcOrd="4" destOrd="0" presId="urn:microsoft.com/office/officeart/2016/7/layout/LinearArrowProcessNumbered"/>
    <dgm:cxn modelId="{570F14A8-45AD-43DE-A733-5F892693A2DC}" type="presParOf" srcId="{6E08635F-2E56-49D2-BA0C-1E910C504118}" destId="{84255C42-02DF-46A1-9647-8150859888B4}" srcOrd="0" destOrd="0" presId="urn:microsoft.com/office/officeart/2016/7/layout/LinearArrowProcessNumbered"/>
    <dgm:cxn modelId="{1BD458A7-F1E9-4487-8238-F88939E3A3EF}" type="presParOf" srcId="{6E08635F-2E56-49D2-BA0C-1E910C504118}" destId="{8BAD62D7-70BF-4760-A79F-65F92B0CBC36}" srcOrd="1" destOrd="0" presId="urn:microsoft.com/office/officeart/2016/7/layout/LinearArrowProcessNumbered"/>
    <dgm:cxn modelId="{43958086-2C20-40A7-AFD9-2C2A8B52D1F4}" type="presParOf" srcId="{8BAD62D7-70BF-4760-A79F-65F92B0CBC36}" destId="{4A8D8B31-2750-445D-9505-1719731795F9}" srcOrd="0" destOrd="0" presId="urn:microsoft.com/office/officeart/2016/7/layout/LinearArrowProcessNumbered"/>
    <dgm:cxn modelId="{BCDED88C-4F2F-468B-9F6F-746C468397B1}" type="presParOf" srcId="{8BAD62D7-70BF-4760-A79F-65F92B0CBC36}" destId="{CD5F7261-A01B-4DD4-9A80-C27CDF0BF6A0}" srcOrd="1" destOrd="0" presId="urn:microsoft.com/office/officeart/2016/7/layout/LinearArrowProcessNumbered"/>
    <dgm:cxn modelId="{AE28FED6-F870-4281-950E-322E6B8F39BA}" type="presParOf" srcId="{8BAD62D7-70BF-4760-A79F-65F92B0CBC36}" destId="{3AEBEF13-1719-4029-AE02-2B16440E33FF}" srcOrd="2" destOrd="0" presId="urn:microsoft.com/office/officeart/2016/7/layout/LinearArrowProcessNumbered"/>
    <dgm:cxn modelId="{EE3710A9-47B0-4AFC-8C18-95ADB59BC10B}" type="presParOf" srcId="{8BAD62D7-70BF-4760-A79F-65F92B0CBC36}" destId="{ECE662D6-9E6A-475A-B691-EA12477416D7}" srcOrd="3" destOrd="0" presId="urn:microsoft.com/office/officeart/2016/7/layout/LinearArrowProcessNumbered"/>
    <dgm:cxn modelId="{15540B0D-8B44-4D84-8509-B8B4516C6C84}" type="presParOf" srcId="{6E08635F-2E56-49D2-BA0C-1E910C504118}" destId="{FEEC2938-1A94-42DA-B66D-F35CFAAFD808}" srcOrd="2" destOrd="0" presId="urn:microsoft.com/office/officeart/2016/7/layout/LinearArrowProcessNumbered"/>
    <dgm:cxn modelId="{B40D07C6-9328-4E4E-A138-4A88120EED39}" type="presParOf" srcId="{8A52A7E1-5759-4B6E-B6E9-D40201075E88}" destId="{E7038AAD-D9B8-49DC-AA72-18AE2A27D3BD}" srcOrd="5" destOrd="0" presId="urn:microsoft.com/office/officeart/2016/7/layout/LinearArrowProcessNumbered"/>
    <dgm:cxn modelId="{A9EA14C3-BF3B-4A49-A824-52E342003E52}" type="presParOf" srcId="{8A52A7E1-5759-4B6E-B6E9-D40201075E88}" destId="{9B48CE98-D786-4588-8EB6-59049F6FA2C7}" srcOrd="6" destOrd="0" presId="urn:microsoft.com/office/officeart/2016/7/layout/LinearArrowProcessNumbered"/>
    <dgm:cxn modelId="{5A32CEF5-CD9C-420B-8AD0-6BC6F97A5AF2}" type="presParOf" srcId="{9B48CE98-D786-4588-8EB6-59049F6FA2C7}" destId="{CB19201A-5426-4431-B5A7-FC4F4FBE2290}" srcOrd="0" destOrd="0" presId="urn:microsoft.com/office/officeart/2016/7/layout/LinearArrowProcessNumbered"/>
    <dgm:cxn modelId="{3AD4CE23-C96F-4AFC-8951-0D742F5DA7BF}" type="presParOf" srcId="{9B48CE98-D786-4588-8EB6-59049F6FA2C7}" destId="{1DE1FA05-C933-4E54-803C-51C9EC134581}" srcOrd="1" destOrd="0" presId="urn:microsoft.com/office/officeart/2016/7/layout/LinearArrowProcessNumbered"/>
    <dgm:cxn modelId="{114BB1D7-E85B-4430-96F4-F726AF857B1D}" type="presParOf" srcId="{1DE1FA05-C933-4E54-803C-51C9EC134581}" destId="{FE9528CC-9874-490E-9EE3-09B0067AF245}" srcOrd="0" destOrd="0" presId="urn:microsoft.com/office/officeart/2016/7/layout/LinearArrowProcessNumbered"/>
    <dgm:cxn modelId="{79627DC3-03AE-4F41-9E4A-162E1D787C6E}" type="presParOf" srcId="{1DE1FA05-C933-4E54-803C-51C9EC134581}" destId="{F101635D-FD4B-4F69-8BB2-8660CA118445}" srcOrd="1" destOrd="0" presId="urn:microsoft.com/office/officeart/2016/7/layout/LinearArrowProcessNumbered"/>
    <dgm:cxn modelId="{72E9E3E4-988D-4F7A-B24B-3C1BA83D0711}" type="presParOf" srcId="{1DE1FA05-C933-4E54-803C-51C9EC134581}" destId="{EFC390A5-0E75-40DF-B018-731C77079DB5}" srcOrd="2" destOrd="0" presId="urn:microsoft.com/office/officeart/2016/7/layout/LinearArrowProcessNumbered"/>
    <dgm:cxn modelId="{353E7645-3CBC-4C23-975F-F68B507628F4}" type="presParOf" srcId="{1DE1FA05-C933-4E54-803C-51C9EC134581}" destId="{2962FFF1-A9DF-41FB-B108-DB4AB1407DCD}" srcOrd="3" destOrd="0" presId="urn:microsoft.com/office/officeart/2016/7/layout/LinearArrowProcessNumbered"/>
    <dgm:cxn modelId="{D7E31023-5587-4AA7-AB25-8DB17F743CE2}" type="presParOf" srcId="{9B48CE98-D786-4588-8EB6-59049F6FA2C7}" destId="{8BAE6AD1-FBCC-4E53-A0F4-552BC357E15F}" srcOrd="2" destOrd="0" presId="urn:microsoft.com/office/officeart/2016/7/layout/LinearArrowProcessNumbered"/>
    <dgm:cxn modelId="{61E48433-73C5-4EFC-99C7-D82EA3D26FF4}" type="presParOf" srcId="{8A52A7E1-5759-4B6E-B6E9-D40201075E88}" destId="{85333A8F-39AA-4DB8-BB23-BFCA236815E2}" srcOrd="7" destOrd="0" presId="urn:microsoft.com/office/officeart/2016/7/layout/LinearArrowProcessNumbered"/>
    <dgm:cxn modelId="{8B53BD7B-7ED6-48FB-8543-1EE683D38D85}" type="presParOf" srcId="{8A52A7E1-5759-4B6E-B6E9-D40201075E88}" destId="{5436A164-3702-403C-9976-D16B296BE506}" srcOrd="8" destOrd="0" presId="urn:microsoft.com/office/officeart/2016/7/layout/LinearArrowProcessNumbered"/>
    <dgm:cxn modelId="{4B2510C4-3429-4878-8F52-899558A76E41}" type="presParOf" srcId="{5436A164-3702-403C-9976-D16B296BE506}" destId="{C18058F5-9B6F-4460-AB43-DB020ABD8CF7}" srcOrd="0" destOrd="0" presId="urn:microsoft.com/office/officeart/2016/7/layout/LinearArrowProcessNumbered"/>
    <dgm:cxn modelId="{CD436E1F-CDC3-481E-8412-3BA6649C656E}" type="presParOf" srcId="{5436A164-3702-403C-9976-D16B296BE506}" destId="{130C4903-7113-44CB-AEAA-612DEAE442DD}" srcOrd="1" destOrd="0" presId="urn:microsoft.com/office/officeart/2016/7/layout/LinearArrowProcessNumbered"/>
    <dgm:cxn modelId="{2F64249B-6799-4639-AE69-6436AD6AF5C5}" type="presParOf" srcId="{130C4903-7113-44CB-AEAA-612DEAE442DD}" destId="{43E7CFCF-85B8-453F-9082-262F55E5AB27}" srcOrd="0" destOrd="0" presId="urn:microsoft.com/office/officeart/2016/7/layout/LinearArrowProcessNumbered"/>
    <dgm:cxn modelId="{4D000DC0-F87F-4BAE-B69A-B00D192AC1A6}" type="presParOf" srcId="{130C4903-7113-44CB-AEAA-612DEAE442DD}" destId="{0E0F3AE7-6173-430F-BD7E-CB10F057CE45}" srcOrd="1" destOrd="0" presId="urn:microsoft.com/office/officeart/2016/7/layout/LinearArrowProcessNumbered"/>
    <dgm:cxn modelId="{07EE716E-D10D-4710-A357-1CC4AE39CF52}" type="presParOf" srcId="{130C4903-7113-44CB-AEAA-612DEAE442DD}" destId="{BD9D8271-D64A-4A83-BF88-7C7123BE94FE}" srcOrd="2" destOrd="0" presId="urn:microsoft.com/office/officeart/2016/7/layout/LinearArrowProcessNumbered"/>
    <dgm:cxn modelId="{84A231AB-4A44-408C-9F8B-336E615D4A7A}" type="presParOf" srcId="{130C4903-7113-44CB-AEAA-612DEAE442DD}" destId="{27964E41-C2DD-447F-A250-75871DAD0757}" srcOrd="3" destOrd="0" presId="urn:microsoft.com/office/officeart/2016/7/layout/LinearArrowProcessNumbered"/>
    <dgm:cxn modelId="{DD12A549-4B45-4A33-93D8-480C47825618}" type="presParOf" srcId="{5436A164-3702-403C-9976-D16B296BE506}" destId="{B3DDA82F-59E5-4883-89F9-8C95D913854E}"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296B0-10C5-4784-BC94-AF61F356A4D1}">
      <dsp:nvSpPr>
        <dsp:cNvPr id="0" name=""/>
        <dsp:cNvSpPr/>
      </dsp:nvSpPr>
      <dsp:spPr>
        <a:xfrm>
          <a:off x="139660" y="1174"/>
          <a:ext cx="3198837" cy="19193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Email Phishing</a:t>
          </a:r>
          <a:r>
            <a:rPr lang="en-US" sz="2200" kern="1200"/>
            <a:t> – Mass emails pretending to be from trusted sources.</a:t>
          </a:r>
        </a:p>
      </dsp:txBody>
      <dsp:txXfrm>
        <a:off x="139660" y="1174"/>
        <a:ext cx="3198837" cy="1919302"/>
      </dsp:txXfrm>
    </dsp:sp>
    <dsp:sp modelId="{EAF2EDE4-8178-43AB-97E0-399B6A96A691}">
      <dsp:nvSpPr>
        <dsp:cNvPr id="0" name=""/>
        <dsp:cNvSpPr/>
      </dsp:nvSpPr>
      <dsp:spPr>
        <a:xfrm>
          <a:off x="3658381" y="1174"/>
          <a:ext cx="3198837" cy="19193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Spear Phishing</a:t>
          </a:r>
          <a:r>
            <a:rPr lang="en-US" sz="2200" kern="1200"/>
            <a:t> – Targeted attacks on specific individuals or organizations.</a:t>
          </a:r>
        </a:p>
      </dsp:txBody>
      <dsp:txXfrm>
        <a:off x="3658381" y="1174"/>
        <a:ext cx="3198837" cy="1919302"/>
      </dsp:txXfrm>
    </dsp:sp>
    <dsp:sp modelId="{DB1A0FC2-5CA9-4C95-A747-EE77ADE37CEB}">
      <dsp:nvSpPr>
        <dsp:cNvPr id="0" name=""/>
        <dsp:cNvSpPr/>
      </dsp:nvSpPr>
      <dsp:spPr>
        <a:xfrm>
          <a:off x="7177102" y="1174"/>
          <a:ext cx="3198837" cy="19193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Whaling</a:t>
          </a:r>
          <a:r>
            <a:rPr lang="en-US" sz="2200" kern="1200"/>
            <a:t> – Targeting high-profile figures like executives.</a:t>
          </a:r>
        </a:p>
      </dsp:txBody>
      <dsp:txXfrm>
        <a:off x="7177102" y="1174"/>
        <a:ext cx="3198837" cy="1919302"/>
      </dsp:txXfrm>
    </dsp:sp>
    <dsp:sp modelId="{50C89860-9109-4262-8888-E497D9B223F5}">
      <dsp:nvSpPr>
        <dsp:cNvPr id="0" name=""/>
        <dsp:cNvSpPr/>
      </dsp:nvSpPr>
      <dsp:spPr>
        <a:xfrm>
          <a:off x="1899020" y="2240360"/>
          <a:ext cx="3198837" cy="19193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Vishing (Voice Phishing)</a:t>
          </a:r>
          <a:r>
            <a:rPr lang="en-US" sz="2200" kern="1200"/>
            <a:t> – Fraudulent phone calls aimed at extracting sensitive information.</a:t>
          </a:r>
        </a:p>
      </dsp:txBody>
      <dsp:txXfrm>
        <a:off x="1899020" y="2240360"/>
        <a:ext cx="3198837" cy="1919302"/>
      </dsp:txXfrm>
    </dsp:sp>
    <dsp:sp modelId="{32453C83-54D2-4102-BA5C-827221BA31A4}">
      <dsp:nvSpPr>
        <dsp:cNvPr id="0" name=""/>
        <dsp:cNvSpPr/>
      </dsp:nvSpPr>
      <dsp:spPr>
        <a:xfrm>
          <a:off x="5417741" y="2240360"/>
          <a:ext cx="3198837" cy="19193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Smishing (SMS Phishing)</a:t>
          </a:r>
          <a:r>
            <a:rPr lang="en-US" sz="2200" kern="1200"/>
            <a:t> – Fake messages containing malicious links.</a:t>
          </a:r>
        </a:p>
      </dsp:txBody>
      <dsp:txXfrm>
        <a:off x="5417741" y="2240360"/>
        <a:ext cx="3198837" cy="1919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09E7D-F6B8-450A-99E8-0EF3AE525220}">
      <dsp:nvSpPr>
        <dsp:cNvPr id="0" name=""/>
        <dsp:cNvSpPr/>
      </dsp:nvSpPr>
      <dsp:spPr>
        <a:xfrm>
          <a:off x="2241532" y="1104583"/>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147726"/>
        <a:ext cx="25774" cy="5154"/>
      </dsp:txXfrm>
    </dsp:sp>
    <dsp:sp modelId="{526B0DFC-0DDD-4EB7-9A32-2E1C9E8CB2A9}">
      <dsp:nvSpPr>
        <dsp:cNvPr id="0" name=""/>
        <dsp:cNvSpPr/>
      </dsp:nvSpPr>
      <dsp:spPr>
        <a:xfrm>
          <a:off x="2092" y="477931"/>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b="1" kern="1200"/>
            <a:t>Financial Losses</a:t>
          </a:r>
          <a:endParaRPr lang="en-US" sz="1600" kern="1200"/>
        </a:p>
      </dsp:txBody>
      <dsp:txXfrm>
        <a:off x="2092" y="477931"/>
        <a:ext cx="2241239" cy="1344743"/>
      </dsp:txXfrm>
    </dsp:sp>
    <dsp:sp modelId="{B97D7BE2-491D-4133-8663-8296E71091F6}">
      <dsp:nvSpPr>
        <dsp:cNvPr id="0" name=""/>
        <dsp:cNvSpPr/>
      </dsp:nvSpPr>
      <dsp:spPr>
        <a:xfrm>
          <a:off x="4998257" y="1104583"/>
          <a:ext cx="484885" cy="91440"/>
        </a:xfrm>
        <a:custGeom>
          <a:avLst/>
          <a:gdLst/>
          <a:ahLst/>
          <a:cxnLst/>
          <a:rect l="0" t="0" r="0" b="0"/>
          <a:pathLst>
            <a:path>
              <a:moveTo>
                <a:pt x="0" y="45720"/>
              </a:moveTo>
              <a:lnTo>
                <a:pt x="48488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147726"/>
        <a:ext cx="25774" cy="5154"/>
      </dsp:txXfrm>
    </dsp:sp>
    <dsp:sp modelId="{E529519E-F87D-44F1-9791-36092BB7F546}">
      <dsp:nvSpPr>
        <dsp:cNvPr id="0" name=""/>
        <dsp:cNvSpPr/>
      </dsp:nvSpPr>
      <dsp:spPr>
        <a:xfrm>
          <a:off x="2758817" y="477931"/>
          <a:ext cx="2241239" cy="1344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Unauthorized transactions and drained bank accounts.</a:t>
          </a:r>
        </a:p>
      </dsp:txBody>
      <dsp:txXfrm>
        <a:off x="2758817" y="477931"/>
        <a:ext cx="2241239" cy="1344743"/>
      </dsp:txXfrm>
    </dsp:sp>
    <dsp:sp modelId="{3812F4B0-D245-4E9B-918D-A5BA63CE2ED0}">
      <dsp:nvSpPr>
        <dsp:cNvPr id="0" name=""/>
        <dsp:cNvSpPr/>
      </dsp:nvSpPr>
      <dsp:spPr>
        <a:xfrm>
          <a:off x="7754982" y="1104583"/>
          <a:ext cx="484885" cy="91440"/>
        </a:xfrm>
        <a:custGeom>
          <a:avLst/>
          <a:gdLst/>
          <a:ahLst/>
          <a:cxnLst/>
          <a:rect l="0" t="0" r="0" b="0"/>
          <a:pathLst>
            <a:path>
              <a:moveTo>
                <a:pt x="0" y="45720"/>
              </a:moveTo>
              <a:lnTo>
                <a:pt x="48488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147726"/>
        <a:ext cx="25774" cy="5154"/>
      </dsp:txXfrm>
    </dsp:sp>
    <dsp:sp modelId="{0F987D17-CF27-4566-A51B-BBEA8A33E65F}">
      <dsp:nvSpPr>
        <dsp:cNvPr id="0" name=""/>
        <dsp:cNvSpPr/>
      </dsp:nvSpPr>
      <dsp:spPr>
        <a:xfrm>
          <a:off x="5515542" y="477931"/>
          <a:ext cx="2241239" cy="1344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Corporate lawsuits and regulatory fines.</a:t>
          </a:r>
        </a:p>
      </dsp:txBody>
      <dsp:txXfrm>
        <a:off x="5515542" y="477931"/>
        <a:ext cx="2241239" cy="1344743"/>
      </dsp:txXfrm>
    </dsp:sp>
    <dsp:sp modelId="{F9E58BA6-EFE8-482C-8E5E-794B23364212}">
      <dsp:nvSpPr>
        <dsp:cNvPr id="0" name=""/>
        <dsp:cNvSpPr/>
      </dsp:nvSpPr>
      <dsp:spPr>
        <a:xfrm>
          <a:off x="1122712" y="1820875"/>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060741"/>
        <a:ext cx="414311" cy="5154"/>
      </dsp:txXfrm>
    </dsp:sp>
    <dsp:sp modelId="{CBACC776-692D-4450-923D-D6F45BC6B885}">
      <dsp:nvSpPr>
        <dsp:cNvPr id="0" name=""/>
        <dsp:cNvSpPr/>
      </dsp:nvSpPr>
      <dsp:spPr>
        <a:xfrm>
          <a:off x="8272267" y="477931"/>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b="1" kern="1200"/>
            <a:t>Identity Theft</a:t>
          </a:r>
          <a:endParaRPr lang="en-US" sz="1600" kern="1200"/>
        </a:p>
      </dsp:txBody>
      <dsp:txXfrm>
        <a:off x="8272267" y="477931"/>
        <a:ext cx="2241239" cy="1344743"/>
      </dsp:txXfrm>
    </dsp:sp>
    <dsp:sp modelId="{603E5355-BA24-40A6-A325-EF469B35AA1B}">
      <dsp:nvSpPr>
        <dsp:cNvPr id="0" name=""/>
        <dsp:cNvSpPr/>
      </dsp:nvSpPr>
      <dsp:spPr>
        <a:xfrm>
          <a:off x="2241532" y="2964813"/>
          <a:ext cx="484885" cy="91440"/>
        </a:xfrm>
        <a:custGeom>
          <a:avLst/>
          <a:gdLst/>
          <a:ahLst/>
          <a:cxnLst/>
          <a:rect l="0" t="0" r="0" b="0"/>
          <a:pathLst>
            <a:path>
              <a:moveTo>
                <a:pt x="0" y="45720"/>
              </a:moveTo>
              <a:lnTo>
                <a:pt x="48488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007955"/>
        <a:ext cx="25774" cy="5154"/>
      </dsp:txXfrm>
    </dsp:sp>
    <dsp:sp modelId="{764F2F49-0EE2-42BE-97C0-40B918E2E805}">
      <dsp:nvSpPr>
        <dsp:cNvPr id="0" name=""/>
        <dsp:cNvSpPr/>
      </dsp:nvSpPr>
      <dsp:spPr>
        <a:xfrm>
          <a:off x="2092" y="2338161"/>
          <a:ext cx="2241239" cy="13447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Stolen personal details can be used for fraud, loans, and illegal activities.</a:t>
          </a:r>
        </a:p>
      </dsp:txBody>
      <dsp:txXfrm>
        <a:off x="2092" y="2338161"/>
        <a:ext cx="2241239" cy="1344743"/>
      </dsp:txXfrm>
    </dsp:sp>
    <dsp:sp modelId="{A97899B4-B86A-4D7C-A209-A09B6C517EB3}">
      <dsp:nvSpPr>
        <dsp:cNvPr id="0" name=""/>
        <dsp:cNvSpPr/>
      </dsp:nvSpPr>
      <dsp:spPr>
        <a:xfrm>
          <a:off x="4998257" y="2964813"/>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007955"/>
        <a:ext cx="25774" cy="5154"/>
      </dsp:txXfrm>
    </dsp:sp>
    <dsp:sp modelId="{3B472C1F-60F7-4986-B395-23181E81AD03}">
      <dsp:nvSpPr>
        <dsp:cNvPr id="0" name=""/>
        <dsp:cNvSpPr/>
      </dsp:nvSpPr>
      <dsp:spPr>
        <a:xfrm>
          <a:off x="2758817" y="2338161"/>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b="1" kern="1200"/>
            <a:t>Data Breaches</a:t>
          </a:r>
          <a:endParaRPr lang="en-US" sz="1600" kern="1200"/>
        </a:p>
      </dsp:txBody>
      <dsp:txXfrm>
        <a:off x="2758817" y="2338161"/>
        <a:ext cx="2241239" cy="1344743"/>
      </dsp:txXfrm>
    </dsp:sp>
    <dsp:sp modelId="{041D04E6-2539-4979-9C94-924513EEED99}">
      <dsp:nvSpPr>
        <dsp:cNvPr id="0" name=""/>
        <dsp:cNvSpPr/>
      </dsp:nvSpPr>
      <dsp:spPr>
        <a:xfrm>
          <a:off x="7754982" y="2964813"/>
          <a:ext cx="484885" cy="91440"/>
        </a:xfrm>
        <a:custGeom>
          <a:avLst/>
          <a:gdLst/>
          <a:ahLst/>
          <a:cxnLst/>
          <a:rect l="0" t="0" r="0" b="0"/>
          <a:pathLst>
            <a:path>
              <a:moveTo>
                <a:pt x="0" y="45720"/>
              </a:moveTo>
              <a:lnTo>
                <a:pt x="48488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3007955"/>
        <a:ext cx="25774" cy="5154"/>
      </dsp:txXfrm>
    </dsp:sp>
    <dsp:sp modelId="{43F0282F-528E-4CE7-BECC-D0731027AADB}">
      <dsp:nvSpPr>
        <dsp:cNvPr id="0" name=""/>
        <dsp:cNvSpPr/>
      </dsp:nvSpPr>
      <dsp:spPr>
        <a:xfrm>
          <a:off x="5515542" y="2338161"/>
          <a:ext cx="2241239" cy="1344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Organizations risk losing sensitive customer data and intellectual property.</a:t>
          </a:r>
        </a:p>
      </dsp:txBody>
      <dsp:txXfrm>
        <a:off x="5515542" y="2338161"/>
        <a:ext cx="2241239" cy="1344743"/>
      </dsp:txXfrm>
    </dsp:sp>
    <dsp:sp modelId="{B09A626B-A25A-4CF9-B0CC-11AE5DAFF04E}">
      <dsp:nvSpPr>
        <dsp:cNvPr id="0" name=""/>
        <dsp:cNvSpPr/>
      </dsp:nvSpPr>
      <dsp:spPr>
        <a:xfrm>
          <a:off x="8272267" y="2338161"/>
          <a:ext cx="2241239" cy="1344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b="1" kern="1200"/>
            <a:t>Fact:</a:t>
          </a:r>
          <a:r>
            <a:rPr lang="en-US" sz="1600" kern="1200"/>
            <a:t> Over 90% of data breaches start with a phishing attack.</a:t>
          </a:r>
        </a:p>
      </dsp:txBody>
      <dsp:txXfrm>
        <a:off x="8272267" y="2338161"/>
        <a:ext cx="2241239" cy="13447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140E5-17D5-409A-98C5-433703BAC919}">
      <dsp:nvSpPr>
        <dsp:cNvPr id="0" name=""/>
        <dsp:cNvSpPr/>
      </dsp:nvSpPr>
      <dsp:spPr>
        <a:xfrm>
          <a:off x="1052586" y="1014782"/>
          <a:ext cx="841042"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43311-CF7C-4226-BE6F-60D0B180B1CF}">
      <dsp:nvSpPr>
        <dsp:cNvPr id="0" name=""/>
        <dsp:cNvSpPr/>
      </dsp:nvSpPr>
      <dsp:spPr>
        <a:xfrm>
          <a:off x="1944092" y="944171"/>
          <a:ext cx="96719" cy="181664"/>
        </a:xfrm>
        <a:prstGeom prst="chevron">
          <a:avLst>
            <a:gd name="adj" fmla="val 90000"/>
          </a:avLst>
        </a:prstGeom>
        <a:solidFill>
          <a:schemeClr val="accent5">
            <a:tint val="40000"/>
            <a:alpha val="90000"/>
            <a:hueOff val="-554759"/>
            <a:satOff val="1457"/>
            <a:lumOff val="82"/>
            <a:alphaOff val="0"/>
          </a:schemeClr>
        </a:solidFill>
        <a:ln w="12700" cap="flat" cmpd="sng" algn="ctr">
          <a:solidFill>
            <a:schemeClr val="accent5">
              <a:tint val="40000"/>
              <a:alpha val="90000"/>
              <a:hueOff val="-554759"/>
              <a:satOff val="1457"/>
              <a:lumOff val="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6F8130-82BC-48B9-8A64-442D28E7B090}">
      <dsp:nvSpPr>
        <dsp:cNvPr id="0" name=""/>
        <dsp:cNvSpPr/>
      </dsp:nvSpPr>
      <dsp:spPr>
        <a:xfrm>
          <a:off x="525631" y="592993"/>
          <a:ext cx="843651" cy="84365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49181" y="716543"/>
        <a:ext cx="596551" cy="596551"/>
      </dsp:txXfrm>
    </dsp:sp>
    <dsp:sp modelId="{944F9704-5352-41B7-B225-4B56D92012A5}">
      <dsp:nvSpPr>
        <dsp:cNvPr id="0" name=""/>
        <dsp:cNvSpPr/>
      </dsp:nvSpPr>
      <dsp:spPr>
        <a:xfrm>
          <a:off x="1283" y="1602244"/>
          <a:ext cx="1892345" cy="1965600"/>
        </a:xfrm>
        <a:prstGeom prst="upArrowCallout">
          <a:avLst>
            <a:gd name="adj1" fmla="val 50000"/>
            <a:gd name="adj2" fmla="val 20000"/>
            <a:gd name="adj3" fmla="val 20000"/>
            <a:gd name="adj4" fmla="val 100000"/>
          </a:avLst>
        </a:prstGeom>
        <a:solidFill>
          <a:schemeClr val="accent5">
            <a:tint val="40000"/>
            <a:alpha val="90000"/>
            <a:hueOff val="-1109518"/>
            <a:satOff val="2915"/>
            <a:lumOff val="164"/>
            <a:alphaOff val="0"/>
          </a:schemeClr>
        </a:solidFill>
        <a:ln w="12700" cap="flat" cmpd="sng" algn="ctr">
          <a:solidFill>
            <a:schemeClr val="accent5">
              <a:tint val="40000"/>
              <a:alpha val="90000"/>
              <a:hueOff val="-1109518"/>
              <a:satOff val="2915"/>
              <a:lumOff val="1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1" kern="1200"/>
            <a:t>Verify Senders:</a:t>
          </a:r>
          <a:r>
            <a:rPr lang="en-US" sz="1100" kern="1200"/>
            <a:t> Always confirm email senders before responding.  </a:t>
          </a:r>
        </a:p>
      </dsp:txBody>
      <dsp:txXfrm>
        <a:off x="1283" y="1980713"/>
        <a:ext cx="1892345" cy="1587131"/>
      </dsp:txXfrm>
    </dsp:sp>
    <dsp:sp modelId="{C1E3BBB6-5F16-4EA5-84C0-0F47E94154F7}">
      <dsp:nvSpPr>
        <dsp:cNvPr id="0" name=""/>
        <dsp:cNvSpPr/>
      </dsp:nvSpPr>
      <dsp:spPr>
        <a:xfrm>
          <a:off x="2103890" y="1014782"/>
          <a:ext cx="1892345" cy="72"/>
        </a:xfrm>
        <a:prstGeom prst="rect">
          <a:avLst/>
        </a:prstGeom>
        <a:solidFill>
          <a:schemeClr val="accent5">
            <a:tint val="40000"/>
            <a:alpha val="90000"/>
            <a:hueOff val="-1664277"/>
            <a:satOff val="4372"/>
            <a:lumOff val="246"/>
            <a:alphaOff val="0"/>
          </a:schemeClr>
        </a:solidFill>
        <a:ln w="12700" cap="flat" cmpd="sng" algn="ctr">
          <a:solidFill>
            <a:schemeClr val="accent5">
              <a:tint val="40000"/>
              <a:alpha val="90000"/>
              <a:hueOff val="-1664277"/>
              <a:satOff val="4372"/>
              <a:lumOff val="2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7B1C8E-C882-4F40-9457-575FB8F67B00}">
      <dsp:nvSpPr>
        <dsp:cNvPr id="0" name=""/>
        <dsp:cNvSpPr/>
      </dsp:nvSpPr>
      <dsp:spPr>
        <a:xfrm>
          <a:off x="4046698" y="944170"/>
          <a:ext cx="96719" cy="181665"/>
        </a:xfrm>
        <a:prstGeom prst="chevron">
          <a:avLst>
            <a:gd name="adj" fmla="val 90000"/>
          </a:avLst>
        </a:prstGeom>
        <a:solidFill>
          <a:schemeClr val="accent5">
            <a:tint val="40000"/>
            <a:alpha val="90000"/>
            <a:hueOff val="-2219035"/>
            <a:satOff val="5830"/>
            <a:lumOff val="328"/>
            <a:alphaOff val="0"/>
          </a:schemeClr>
        </a:solidFill>
        <a:ln w="12700" cap="flat" cmpd="sng" algn="ctr">
          <a:solidFill>
            <a:schemeClr val="accent5">
              <a:tint val="40000"/>
              <a:alpha val="90000"/>
              <a:hueOff val="-2219035"/>
              <a:satOff val="5830"/>
              <a:lumOff val="3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3021CF-7D21-4EBE-8AB3-F8176590ADF3}">
      <dsp:nvSpPr>
        <dsp:cNvPr id="0" name=""/>
        <dsp:cNvSpPr/>
      </dsp:nvSpPr>
      <dsp:spPr>
        <a:xfrm>
          <a:off x="2628237" y="592992"/>
          <a:ext cx="843651" cy="843651"/>
        </a:xfrm>
        <a:prstGeom prst="ellipse">
          <a:avLst/>
        </a:prstGeom>
        <a:solidFill>
          <a:schemeClr val="accent5">
            <a:hueOff val="-1966973"/>
            <a:satOff val="5309"/>
            <a:lumOff val="637"/>
            <a:alphaOff val="0"/>
          </a:schemeClr>
        </a:solidFill>
        <a:ln w="12700" cap="flat" cmpd="sng" algn="ctr">
          <a:solidFill>
            <a:schemeClr val="accent5">
              <a:hueOff val="-1966973"/>
              <a:satOff val="5309"/>
              <a:lumOff val="6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51787" y="716542"/>
        <a:ext cx="596551" cy="596551"/>
      </dsp:txXfrm>
    </dsp:sp>
    <dsp:sp modelId="{F2DB2CB4-3675-49CA-883E-380EF41978D7}">
      <dsp:nvSpPr>
        <dsp:cNvPr id="0" name=""/>
        <dsp:cNvSpPr/>
      </dsp:nvSpPr>
      <dsp:spPr>
        <a:xfrm>
          <a:off x="2103890" y="1602244"/>
          <a:ext cx="1892345" cy="1965600"/>
        </a:xfrm>
        <a:prstGeom prst="upArrowCallout">
          <a:avLst>
            <a:gd name="adj1" fmla="val 50000"/>
            <a:gd name="adj2" fmla="val 20000"/>
            <a:gd name="adj3" fmla="val 20000"/>
            <a:gd name="adj4" fmla="val 100000"/>
          </a:avLst>
        </a:prstGeom>
        <a:solidFill>
          <a:schemeClr val="accent5">
            <a:tint val="40000"/>
            <a:alpha val="90000"/>
            <a:hueOff val="-2773794"/>
            <a:satOff val="7287"/>
            <a:lumOff val="410"/>
            <a:alphaOff val="0"/>
          </a:schemeClr>
        </a:solidFill>
        <a:ln w="12700" cap="flat" cmpd="sng" algn="ctr">
          <a:solidFill>
            <a:schemeClr val="accent5">
              <a:tint val="40000"/>
              <a:alpha val="90000"/>
              <a:hueOff val="-2773794"/>
              <a:satOff val="7287"/>
              <a:lumOff val="4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1" kern="1200"/>
            <a:t>Hover Over Links:</a:t>
          </a:r>
          <a:r>
            <a:rPr lang="en-US" sz="1100" kern="1200"/>
            <a:t> Check for inconsistencies before clicking.</a:t>
          </a:r>
        </a:p>
      </dsp:txBody>
      <dsp:txXfrm>
        <a:off x="2103890" y="1980713"/>
        <a:ext cx="1892345" cy="1587131"/>
      </dsp:txXfrm>
    </dsp:sp>
    <dsp:sp modelId="{4A8D8B31-2750-445D-9505-1719731795F9}">
      <dsp:nvSpPr>
        <dsp:cNvPr id="0" name=""/>
        <dsp:cNvSpPr/>
      </dsp:nvSpPr>
      <dsp:spPr>
        <a:xfrm>
          <a:off x="4206496" y="1014782"/>
          <a:ext cx="1892345" cy="72"/>
        </a:xfrm>
        <a:prstGeom prst="rect">
          <a:avLst/>
        </a:prstGeom>
        <a:solidFill>
          <a:schemeClr val="accent5">
            <a:tint val="40000"/>
            <a:alpha val="90000"/>
            <a:hueOff val="-3328553"/>
            <a:satOff val="8745"/>
            <a:lumOff val="492"/>
            <a:alphaOff val="0"/>
          </a:schemeClr>
        </a:solidFill>
        <a:ln w="12700" cap="flat" cmpd="sng" algn="ctr">
          <a:solidFill>
            <a:schemeClr val="accent5">
              <a:tint val="40000"/>
              <a:alpha val="90000"/>
              <a:hueOff val="-3328553"/>
              <a:satOff val="8745"/>
              <a:lumOff val="4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5F7261-A01B-4DD4-9A80-C27CDF0BF6A0}">
      <dsp:nvSpPr>
        <dsp:cNvPr id="0" name=""/>
        <dsp:cNvSpPr/>
      </dsp:nvSpPr>
      <dsp:spPr>
        <a:xfrm>
          <a:off x="6149305" y="944170"/>
          <a:ext cx="96719" cy="181665"/>
        </a:xfrm>
        <a:prstGeom prst="chevron">
          <a:avLst>
            <a:gd name="adj" fmla="val 90000"/>
          </a:avLst>
        </a:prstGeom>
        <a:solidFill>
          <a:schemeClr val="accent5">
            <a:tint val="40000"/>
            <a:alpha val="90000"/>
            <a:hueOff val="-3883312"/>
            <a:satOff val="10202"/>
            <a:lumOff val="574"/>
            <a:alphaOff val="0"/>
          </a:schemeClr>
        </a:solidFill>
        <a:ln w="12700" cap="flat" cmpd="sng" algn="ctr">
          <a:solidFill>
            <a:schemeClr val="accent5">
              <a:tint val="40000"/>
              <a:alpha val="90000"/>
              <a:hueOff val="-3883312"/>
              <a:satOff val="10202"/>
              <a:lumOff val="57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EBEF13-1719-4029-AE02-2B16440E33FF}">
      <dsp:nvSpPr>
        <dsp:cNvPr id="0" name=""/>
        <dsp:cNvSpPr/>
      </dsp:nvSpPr>
      <dsp:spPr>
        <a:xfrm>
          <a:off x="4730844" y="592992"/>
          <a:ext cx="843651" cy="843651"/>
        </a:xfrm>
        <a:prstGeom prst="ellipse">
          <a:avLst/>
        </a:prstGeom>
        <a:solidFill>
          <a:schemeClr val="accent5">
            <a:hueOff val="-3933945"/>
            <a:satOff val="10618"/>
            <a:lumOff val="1275"/>
            <a:alphaOff val="0"/>
          </a:schemeClr>
        </a:solidFill>
        <a:ln w="12700" cap="flat" cmpd="sng" algn="ctr">
          <a:solidFill>
            <a:schemeClr val="accent5">
              <a:hueOff val="-3933945"/>
              <a:satOff val="10618"/>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854394" y="716542"/>
        <a:ext cx="596551" cy="596551"/>
      </dsp:txXfrm>
    </dsp:sp>
    <dsp:sp modelId="{FEEC2938-1A94-42DA-B66D-F35CFAAFD808}">
      <dsp:nvSpPr>
        <dsp:cNvPr id="0" name=""/>
        <dsp:cNvSpPr/>
      </dsp:nvSpPr>
      <dsp:spPr>
        <a:xfrm>
          <a:off x="4206496" y="1602244"/>
          <a:ext cx="1892345" cy="1965600"/>
        </a:xfrm>
        <a:prstGeom prst="upArrowCallout">
          <a:avLst>
            <a:gd name="adj1" fmla="val 50000"/>
            <a:gd name="adj2" fmla="val 20000"/>
            <a:gd name="adj3" fmla="val 20000"/>
            <a:gd name="adj4" fmla="val 100000"/>
          </a:avLst>
        </a:prstGeom>
        <a:solidFill>
          <a:schemeClr val="accent5">
            <a:tint val="40000"/>
            <a:alpha val="90000"/>
            <a:hueOff val="-4438071"/>
            <a:satOff val="11659"/>
            <a:lumOff val="656"/>
            <a:alphaOff val="0"/>
          </a:schemeClr>
        </a:solidFill>
        <a:ln w="12700" cap="flat" cmpd="sng" algn="ctr">
          <a:solidFill>
            <a:schemeClr val="accent5">
              <a:tint val="40000"/>
              <a:alpha val="90000"/>
              <a:hueOff val="-4438071"/>
              <a:satOff val="11659"/>
              <a:lumOff val="6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1" kern="1200"/>
            <a:t>Enable Multi-Factor Authentication (MFA):</a:t>
          </a:r>
          <a:r>
            <a:rPr lang="en-US" sz="1100" kern="1200"/>
            <a:t> Adds an extra layer of security.  </a:t>
          </a:r>
        </a:p>
      </dsp:txBody>
      <dsp:txXfrm>
        <a:off x="4206496" y="1980713"/>
        <a:ext cx="1892345" cy="1587131"/>
      </dsp:txXfrm>
    </dsp:sp>
    <dsp:sp modelId="{FE9528CC-9874-490E-9EE3-09B0067AF245}">
      <dsp:nvSpPr>
        <dsp:cNvPr id="0" name=""/>
        <dsp:cNvSpPr/>
      </dsp:nvSpPr>
      <dsp:spPr>
        <a:xfrm>
          <a:off x="6309103" y="1014782"/>
          <a:ext cx="1892345" cy="72"/>
        </a:xfrm>
        <a:prstGeom prst="rect">
          <a:avLst/>
        </a:prstGeom>
        <a:solidFill>
          <a:schemeClr val="accent5">
            <a:tint val="40000"/>
            <a:alpha val="90000"/>
            <a:hueOff val="-4992829"/>
            <a:satOff val="13117"/>
            <a:lumOff val="738"/>
            <a:alphaOff val="0"/>
          </a:schemeClr>
        </a:solidFill>
        <a:ln w="12700" cap="flat" cmpd="sng" algn="ctr">
          <a:solidFill>
            <a:schemeClr val="accent5">
              <a:tint val="40000"/>
              <a:alpha val="90000"/>
              <a:hueOff val="-4992829"/>
              <a:satOff val="13117"/>
              <a:lumOff val="7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01635D-FD4B-4F69-8BB2-8660CA118445}">
      <dsp:nvSpPr>
        <dsp:cNvPr id="0" name=""/>
        <dsp:cNvSpPr/>
      </dsp:nvSpPr>
      <dsp:spPr>
        <a:xfrm>
          <a:off x="8251911" y="944170"/>
          <a:ext cx="96719" cy="181665"/>
        </a:xfrm>
        <a:prstGeom prst="chevron">
          <a:avLst>
            <a:gd name="adj" fmla="val 90000"/>
          </a:avLst>
        </a:prstGeom>
        <a:solidFill>
          <a:schemeClr val="accent5">
            <a:tint val="40000"/>
            <a:alpha val="90000"/>
            <a:hueOff val="-5547589"/>
            <a:satOff val="14574"/>
            <a:lumOff val="820"/>
            <a:alphaOff val="0"/>
          </a:schemeClr>
        </a:solidFill>
        <a:ln w="12700" cap="flat" cmpd="sng" algn="ctr">
          <a:solidFill>
            <a:schemeClr val="accent5">
              <a:tint val="40000"/>
              <a:alpha val="90000"/>
              <a:hueOff val="-5547589"/>
              <a:satOff val="14574"/>
              <a:lumOff val="82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C390A5-0E75-40DF-B018-731C77079DB5}">
      <dsp:nvSpPr>
        <dsp:cNvPr id="0" name=""/>
        <dsp:cNvSpPr/>
      </dsp:nvSpPr>
      <dsp:spPr>
        <a:xfrm>
          <a:off x="6833450" y="592992"/>
          <a:ext cx="843651" cy="843651"/>
        </a:xfrm>
        <a:prstGeom prst="ellipse">
          <a:avLst/>
        </a:prstGeom>
        <a:solidFill>
          <a:schemeClr val="accent5">
            <a:hueOff val="-5900918"/>
            <a:satOff val="15927"/>
            <a:lumOff val="1912"/>
            <a:alphaOff val="0"/>
          </a:schemeClr>
        </a:solidFill>
        <a:ln w="12700" cap="flat" cmpd="sng" algn="ctr">
          <a:solidFill>
            <a:schemeClr val="accent5">
              <a:hueOff val="-5900918"/>
              <a:satOff val="15927"/>
              <a:lumOff val="19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957000" y="716542"/>
        <a:ext cx="596551" cy="596551"/>
      </dsp:txXfrm>
    </dsp:sp>
    <dsp:sp modelId="{8BAE6AD1-FBCC-4E53-A0F4-552BC357E15F}">
      <dsp:nvSpPr>
        <dsp:cNvPr id="0" name=""/>
        <dsp:cNvSpPr/>
      </dsp:nvSpPr>
      <dsp:spPr>
        <a:xfrm>
          <a:off x="6309103" y="1602244"/>
          <a:ext cx="1892345" cy="1965600"/>
        </a:xfrm>
        <a:prstGeom prst="upArrowCallout">
          <a:avLst>
            <a:gd name="adj1" fmla="val 50000"/>
            <a:gd name="adj2" fmla="val 20000"/>
            <a:gd name="adj3" fmla="val 20000"/>
            <a:gd name="adj4" fmla="val 100000"/>
          </a:avLst>
        </a:prstGeom>
        <a:solidFill>
          <a:schemeClr val="accent5">
            <a:tint val="40000"/>
            <a:alpha val="90000"/>
            <a:hueOff val="-6102347"/>
            <a:satOff val="16032"/>
            <a:lumOff val="902"/>
            <a:alphaOff val="0"/>
          </a:schemeClr>
        </a:solidFill>
        <a:ln w="12700" cap="flat" cmpd="sng" algn="ctr">
          <a:solidFill>
            <a:schemeClr val="accent5">
              <a:tint val="40000"/>
              <a:alpha val="90000"/>
              <a:hueOff val="-6102347"/>
              <a:satOff val="16032"/>
              <a:lumOff val="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1" kern="1200"/>
            <a:t>Use Strong Passwords:</a:t>
          </a:r>
          <a:r>
            <a:rPr lang="en-US" sz="1100" kern="1200"/>
            <a:t> Never reuse passwords across accounts.</a:t>
          </a:r>
        </a:p>
      </dsp:txBody>
      <dsp:txXfrm>
        <a:off x="6309103" y="1980713"/>
        <a:ext cx="1892345" cy="1587131"/>
      </dsp:txXfrm>
    </dsp:sp>
    <dsp:sp modelId="{43E7CFCF-85B8-453F-9082-262F55E5AB27}">
      <dsp:nvSpPr>
        <dsp:cNvPr id="0" name=""/>
        <dsp:cNvSpPr/>
      </dsp:nvSpPr>
      <dsp:spPr>
        <a:xfrm>
          <a:off x="8411709" y="1014782"/>
          <a:ext cx="946172" cy="72"/>
        </a:xfrm>
        <a:prstGeom prst="rect">
          <a:avLst/>
        </a:prstGeom>
        <a:solidFill>
          <a:schemeClr val="accent5">
            <a:tint val="40000"/>
            <a:alpha val="90000"/>
            <a:hueOff val="-6657106"/>
            <a:satOff val="17489"/>
            <a:lumOff val="984"/>
            <a:alphaOff val="0"/>
          </a:schemeClr>
        </a:solidFill>
        <a:ln w="12700" cap="flat" cmpd="sng" algn="ctr">
          <a:solidFill>
            <a:schemeClr val="accent5">
              <a:tint val="40000"/>
              <a:alpha val="90000"/>
              <a:hueOff val="-6657106"/>
              <a:satOff val="17489"/>
              <a:lumOff val="9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9D8271-D64A-4A83-BF88-7C7123BE94FE}">
      <dsp:nvSpPr>
        <dsp:cNvPr id="0" name=""/>
        <dsp:cNvSpPr/>
      </dsp:nvSpPr>
      <dsp:spPr>
        <a:xfrm>
          <a:off x="8936057" y="592992"/>
          <a:ext cx="843651" cy="843651"/>
        </a:xfrm>
        <a:prstGeom prst="ellipse">
          <a:avLst/>
        </a:prstGeom>
        <a:solidFill>
          <a:schemeClr val="accent5">
            <a:hueOff val="-7867891"/>
            <a:satOff val="21236"/>
            <a:lumOff val="2549"/>
            <a:alphaOff val="0"/>
          </a:schemeClr>
        </a:solidFill>
        <a:ln w="12700" cap="flat" cmpd="sng" algn="ctr">
          <a:solidFill>
            <a:schemeClr val="accent5">
              <a:hueOff val="-7867891"/>
              <a:satOff val="21236"/>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9059607" y="716542"/>
        <a:ext cx="596551" cy="596551"/>
      </dsp:txXfrm>
    </dsp:sp>
    <dsp:sp modelId="{B3DDA82F-59E5-4883-89F9-8C95D913854E}">
      <dsp:nvSpPr>
        <dsp:cNvPr id="0" name=""/>
        <dsp:cNvSpPr/>
      </dsp:nvSpPr>
      <dsp:spPr>
        <a:xfrm>
          <a:off x="8411709" y="1602244"/>
          <a:ext cx="1892345" cy="1965600"/>
        </a:xfrm>
        <a:prstGeom prst="upArrowCallout">
          <a:avLst>
            <a:gd name="adj1" fmla="val 50000"/>
            <a:gd name="adj2" fmla="val 20000"/>
            <a:gd name="adj3" fmla="val 20000"/>
            <a:gd name="adj4" fmla="val 100000"/>
          </a:avLst>
        </a:prstGeom>
        <a:solidFill>
          <a:schemeClr val="accent5">
            <a:tint val="40000"/>
            <a:alpha val="90000"/>
            <a:hueOff val="-7766624"/>
            <a:satOff val="20404"/>
            <a:lumOff val="1148"/>
            <a:alphaOff val="0"/>
          </a:schemeClr>
        </a:solidFill>
        <a:ln w="12700" cap="flat" cmpd="sng" algn="ctr">
          <a:solidFill>
            <a:schemeClr val="accent5">
              <a:tint val="40000"/>
              <a:alpha val="90000"/>
              <a:hueOff val="-7766624"/>
              <a:satOff val="20404"/>
              <a:lumOff val="1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488950">
            <a:lnSpc>
              <a:spcPct val="90000"/>
            </a:lnSpc>
            <a:spcBef>
              <a:spcPct val="0"/>
            </a:spcBef>
            <a:spcAft>
              <a:spcPct val="35000"/>
            </a:spcAft>
            <a:buNone/>
          </a:pPr>
          <a:r>
            <a:rPr lang="en-US" sz="1100" b="1" kern="1200"/>
            <a:t>Stay Informed:</a:t>
          </a:r>
          <a:r>
            <a:rPr lang="en-US" sz="1100" kern="1200"/>
            <a:t> Regular cybersecurity training can help detect new threats.</a:t>
          </a:r>
        </a:p>
      </dsp:txBody>
      <dsp:txXfrm>
        <a:off x="8411709" y="1980713"/>
        <a:ext cx="1892345" cy="15871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538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032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226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2491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7593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2079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990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20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2607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364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5965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3/30/2025</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607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3/30/2025</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92302918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52" r:id="rId6"/>
    <p:sldLayoutId id="2147483757" r:id="rId7"/>
    <p:sldLayoutId id="2147483753" r:id="rId8"/>
    <p:sldLayoutId id="2147483754" r:id="rId9"/>
    <p:sldLayoutId id="2147483755" r:id="rId10"/>
    <p:sldLayoutId id="2147483756" r:id="rId11"/>
    <p:sldLayoutId id="214748375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111370" y="580291"/>
            <a:ext cx="9003039" cy="981112"/>
          </a:xfrm>
        </p:spPr>
        <p:txBody>
          <a:bodyPr anchor="b">
            <a:normAutofit/>
          </a:bodyPr>
          <a:lstStyle/>
          <a:p>
            <a:r>
              <a:rPr lang="en-US" sz="3200" b="1" dirty="0">
                <a:ea typeface="+mj-lt"/>
                <a:cs typeface="+mj-lt"/>
              </a:rPr>
              <a:t>Phishing Awareness: Stay Safe in the Digital World</a:t>
            </a:r>
            <a:endParaRPr lang="en-US" sz="3200" dirty="0"/>
          </a:p>
          <a:p>
            <a:endParaRPr lang="en-US" sz="3200" dirty="0"/>
          </a:p>
        </p:txBody>
      </p:sp>
      <p:sp>
        <p:nvSpPr>
          <p:cNvPr id="3" name="Subtitle 2"/>
          <p:cNvSpPr>
            <a:spLocks noGrp="1"/>
          </p:cNvSpPr>
          <p:nvPr>
            <p:ph type="subTitle" idx="1"/>
          </p:nvPr>
        </p:nvSpPr>
        <p:spPr>
          <a:xfrm>
            <a:off x="247089" y="2290982"/>
            <a:ext cx="9257467" cy="3997106"/>
          </a:xfrm>
        </p:spPr>
        <p:txBody>
          <a:bodyPr anchor="ctr">
            <a:normAutofit/>
          </a:bodyPr>
          <a:lstStyle/>
          <a:p>
            <a:r>
              <a:rPr lang="en-US" sz="2800" b="1" dirty="0">
                <a:latin typeface="Aptos Display"/>
              </a:rPr>
              <a:t>Introduction: The Digital Threat Landscape</a:t>
            </a:r>
            <a:endParaRPr lang="en-US" sz="2800">
              <a:latin typeface="Aptos Display"/>
            </a:endParaRPr>
          </a:p>
          <a:p>
            <a:r>
              <a:rPr lang="en-US" dirty="0">
                <a:latin typeface="Aptos Display"/>
                <a:ea typeface="+mn-lt"/>
                <a:cs typeface="+mn-lt"/>
              </a:rPr>
              <a:t>Cybercriminals are constantly evolving, devising new tactics to steal personal and financial information. Phishing is one of the most prevalent and dangerous cyber threats, using deceptive emails, fake websites, and fraudulent messages to trick individuals into revealing sensitive data. Recognizing and avoiding phishing attempts is crucial in today’s interconnected world.</a:t>
            </a:r>
            <a:endParaRPr lang="en-US" dirty="0">
              <a:latin typeface="Aptos Display"/>
            </a:endParaRPr>
          </a:p>
          <a:p>
            <a:pPr algn="r"/>
            <a:endParaRPr lang="en-US" dirty="0">
              <a:latin typeface="Aptos Display"/>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2DBF0-56BA-3450-3160-5987C8D906EB}"/>
              </a:ext>
            </a:extLst>
          </p:cNvPr>
          <p:cNvSpPr>
            <a:spLocks noGrp="1"/>
          </p:cNvSpPr>
          <p:nvPr>
            <p:ph type="title"/>
          </p:nvPr>
        </p:nvSpPr>
        <p:spPr>
          <a:xfrm>
            <a:off x="838201" y="365125"/>
            <a:ext cx="3816095" cy="1807305"/>
          </a:xfrm>
        </p:spPr>
        <p:txBody>
          <a:bodyPr>
            <a:normAutofit/>
          </a:bodyPr>
          <a:lstStyle/>
          <a:p>
            <a:r>
              <a:rPr lang="en-US" sz="3400" b="1"/>
              <a:t>Understanding Phishing</a:t>
            </a:r>
            <a:endParaRPr lang="en-US" sz="3400"/>
          </a:p>
          <a:p>
            <a:r>
              <a:rPr lang="en-US" sz="3400" b="1"/>
              <a:t>What is Phishing?</a:t>
            </a:r>
            <a:endParaRPr lang="en-US" sz="3400"/>
          </a:p>
          <a:p>
            <a:endParaRPr lang="en-US" sz="3400"/>
          </a:p>
        </p:txBody>
      </p:sp>
      <p:sp>
        <p:nvSpPr>
          <p:cNvPr id="3" name="Content Placeholder 2">
            <a:extLst>
              <a:ext uri="{FF2B5EF4-FFF2-40B4-BE49-F238E27FC236}">
                <a16:creationId xmlns:a16="http://schemas.microsoft.com/office/drawing/2014/main" id="{1AE0962F-8BAC-A08F-9820-2E1ECCBF75F4}"/>
              </a:ext>
            </a:extLst>
          </p:cNvPr>
          <p:cNvSpPr>
            <a:spLocks noGrp="1"/>
          </p:cNvSpPr>
          <p:nvPr>
            <p:ph idx="1"/>
          </p:nvPr>
        </p:nvSpPr>
        <p:spPr>
          <a:xfrm>
            <a:off x="838201" y="2333297"/>
            <a:ext cx="3816096" cy="3843666"/>
          </a:xfrm>
        </p:spPr>
        <p:txBody>
          <a:bodyPr vert="horz" lIns="91440" tIns="45720" rIns="91440" bIns="45720" rtlCol="0">
            <a:normAutofit/>
          </a:bodyPr>
          <a:lstStyle/>
          <a:p>
            <a:pPr marL="0" indent="0">
              <a:lnSpc>
                <a:spcPct val="90000"/>
              </a:lnSpc>
              <a:buNone/>
            </a:pPr>
            <a:r>
              <a:rPr lang="en-US" sz="2000">
                <a:ea typeface="+mn-lt"/>
                <a:cs typeface="+mn-lt"/>
              </a:rPr>
              <a:t>Phishing is a cybercrime where attackers disguise themselves as trustworthy entities to steal confidential information. This can be done through:</a:t>
            </a:r>
            <a:endParaRPr lang="en-US" sz="2000"/>
          </a:p>
          <a:p>
            <a:pPr>
              <a:lnSpc>
                <a:spcPct val="90000"/>
              </a:lnSpc>
            </a:pPr>
            <a:r>
              <a:rPr lang="en-US" sz="2000">
                <a:ea typeface="+mn-lt"/>
                <a:cs typeface="+mn-lt"/>
              </a:rPr>
              <a:t>Emails impersonating banks or service providers.</a:t>
            </a:r>
            <a:endParaRPr lang="en-US" sz="2000"/>
          </a:p>
          <a:p>
            <a:pPr>
              <a:lnSpc>
                <a:spcPct val="90000"/>
              </a:lnSpc>
            </a:pPr>
            <a:r>
              <a:rPr lang="en-US" sz="2000">
                <a:ea typeface="+mn-lt"/>
                <a:cs typeface="+mn-lt"/>
              </a:rPr>
              <a:t>Fake login pages mimicking real websites.</a:t>
            </a:r>
            <a:endParaRPr lang="en-US" sz="2000"/>
          </a:p>
          <a:p>
            <a:pPr>
              <a:lnSpc>
                <a:spcPct val="90000"/>
              </a:lnSpc>
            </a:pPr>
            <a:r>
              <a:rPr lang="en-US" sz="2000">
                <a:ea typeface="+mn-lt"/>
                <a:cs typeface="+mn-lt"/>
              </a:rPr>
              <a:t>Deceptive phone calls requesting personal details.</a:t>
            </a:r>
            <a:endParaRPr lang="en-US" sz="2000"/>
          </a:p>
          <a:p>
            <a:pPr>
              <a:lnSpc>
                <a:spcPct val="90000"/>
              </a:lnSpc>
            </a:pPr>
            <a:endParaRPr lang="en-US" sz="2000"/>
          </a:p>
        </p:txBody>
      </p:sp>
      <p:pic>
        <p:nvPicPr>
          <p:cNvPr id="4" name="Picture 3" descr="A yellow sign with black text and a hook and envelope&#10;&#10;AI-generated content may be incorrect.">
            <a:extLst>
              <a:ext uri="{FF2B5EF4-FFF2-40B4-BE49-F238E27FC236}">
                <a16:creationId xmlns:a16="http://schemas.microsoft.com/office/drawing/2014/main" id="{AC06935F-CF37-5395-68BE-6E64D5151135}"/>
              </a:ext>
            </a:extLst>
          </p:cNvPr>
          <p:cNvPicPr>
            <a:picLocks noChangeAspect="1"/>
          </p:cNvPicPr>
          <p:nvPr/>
        </p:nvPicPr>
        <p:blipFill>
          <a:blip r:embed="rId2"/>
          <a:srcRect t="8222"/>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420731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084399-05E2-79D6-2220-21CDA9E14EE8}"/>
              </a:ext>
            </a:extLst>
          </p:cNvPr>
          <p:cNvSpPr>
            <a:spLocks noGrp="1"/>
          </p:cNvSpPr>
          <p:nvPr>
            <p:ph type="title"/>
          </p:nvPr>
        </p:nvSpPr>
        <p:spPr>
          <a:xfrm>
            <a:off x="838200" y="365125"/>
            <a:ext cx="10515600" cy="1325563"/>
          </a:xfrm>
        </p:spPr>
        <p:txBody>
          <a:bodyPr>
            <a:normAutofit/>
          </a:bodyPr>
          <a:lstStyle/>
          <a:p>
            <a:r>
              <a:rPr lang="en-US" b="1" dirty="0"/>
              <a:t>Types of Phishing Attacks</a:t>
            </a:r>
            <a:endParaRPr lang="en-US" dirty="0"/>
          </a:p>
          <a:p>
            <a:endParaRPr lang="en-US" dirty="0"/>
          </a:p>
        </p:txBody>
      </p:sp>
      <p:graphicFrame>
        <p:nvGraphicFramePr>
          <p:cNvPr id="5" name="Content Placeholder 2">
            <a:extLst>
              <a:ext uri="{FF2B5EF4-FFF2-40B4-BE49-F238E27FC236}">
                <a16:creationId xmlns:a16="http://schemas.microsoft.com/office/drawing/2014/main" id="{2EB577AA-678A-08FC-FE6B-2E5CEF9E2F86}"/>
              </a:ext>
            </a:extLst>
          </p:cNvPr>
          <p:cNvGraphicFramePr>
            <a:graphicFrameLocks noGrp="1"/>
          </p:cNvGraphicFramePr>
          <p:nvPr>
            <p:ph idx="1"/>
            <p:extLst>
              <p:ext uri="{D42A27DB-BD31-4B8C-83A1-F6EECF244321}">
                <p14:modId xmlns:p14="http://schemas.microsoft.com/office/powerpoint/2010/main" val="79823256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87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B53B39-7CDA-73CF-CDDE-CC39B6326E70}"/>
              </a:ext>
            </a:extLst>
          </p:cNvPr>
          <p:cNvSpPr>
            <a:spLocks noGrp="1"/>
          </p:cNvSpPr>
          <p:nvPr>
            <p:ph type="title"/>
          </p:nvPr>
        </p:nvSpPr>
        <p:spPr>
          <a:xfrm>
            <a:off x="838200" y="365125"/>
            <a:ext cx="10515600" cy="1325563"/>
          </a:xfrm>
        </p:spPr>
        <p:txBody>
          <a:bodyPr>
            <a:normAutofit/>
          </a:bodyPr>
          <a:lstStyle/>
          <a:p>
            <a:r>
              <a:rPr lang="en-US" b="1"/>
              <a:t>The Impact of Phishing</a:t>
            </a:r>
            <a:endParaRPr lang="en-US"/>
          </a:p>
          <a:p>
            <a:endParaRPr lang="en-US" dirty="0"/>
          </a:p>
        </p:txBody>
      </p:sp>
      <p:graphicFrame>
        <p:nvGraphicFramePr>
          <p:cNvPr id="5" name="Content Placeholder 2">
            <a:extLst>
              <a:ext uri="{FF2B5EF4-FFF2-40B4-BE49-F238E27FC236}">
                <a16:creationId xmlns:a16="http://schemas.microsoft.com/office/drawing/2014/main" id="{A0B2E530-78E8-8AC8-65EE-648B2AE34FDA}"/>
              </a:ext>
            </a:extLst>
          </p:cNvPr>
          <p:cNvGraphicFramePr>
            <a:graphicFrameLocks noGrp="1"/>
          </p:cNvGraphicFramePr>
          <p:nvPr>
            <p:ph idx="1"/>
            <p:extLst>
              <p:ext uri="{D42A27DB-BD31-4B8C-83A1-F6EECF244321}">
                <p14:modId xmlns:p14="http://schemas.microsoft.com/office/powerpoint/2010/main" val="1588210017"/>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56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2FD8D3-C74C-4B1D-A596-F090EE1A2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D3D6B5C-B8B4-4071-9480-DEE5EC781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CF6FB7-5784-F807-1CA8-A94677C1C20B}"/>
              </a:ext>
            </a:extLst>
          </p:cNvPr>
          <p:cNvSpPr>
            <a:spLocks noGrp="1"/>
          </p:cNvSpPr>
          <p:nvPr>
            <p:ph type="title"/>
          </p:nvPr>
        </p:nvSpPr>
        <p:spPr>
          <a:xfrm>
            <a:off x="1768928" y="2242457"/>
            <a:ext cx="3731849" cy="2373086"/>
          </a:xfrm>
        </p:spPr>
        <p:txBody>
          <a:bodyPr>
            <a:normAutofit/>
          </a:bodyPr>
          <a:lstStyle/>
          <a:p>
            <a:r>
              <a:rPr lang="en-US" b="1">
                <a:solidFill>
                  <a:srgbClr val="FFFFFF"/>
                </a:solidFill>
              </a:rPr>
              <a:t>How to Recognize Phishing Attempts</a:t>
            </a:r>
            <a:endParaRPr lang="en-US">
              <a:solidFill>
                <a:srgbClr val="FFFFFF"/>
              </a:solidFill>
            </a:endParaRPr>
          </a:p>
          <a:p>
            <a:endParaRPr lang="en-US">
              <a:solidFill>
                <a:srgbClr val="FFFFFF"/>
              </a:solidFill>
            </a:endParaRPr>
          </a:p>
        </p:txBody>
      </p:sp>
      <p:sp>
        <p:nvSpPr>
          <p:cNvPr id="3" name="Content Placeholder 2">
            <a:extLst>
              <a:ext uri="{FF2B5EF4-FFF2-40B4-BE49-F238E27FC236}">
                <a16:creationId xmlns:a16="http://schemas.microsoft.com/office/drawing/2014/main" id="{5C1DAA77-651A-F4A4-7A35-D4E516CF7138}"/>
              </a:ext>
            </a:extLst>
          </p:cNvPr>
          <p:cNvSpPr>
            <a:spLocks noGrp="1"/>
          </p:cNvSpPr>
          <p:nvPr>
            <p:ph idx="1"/>
          </p:nvPr>
        </p:nvSpPr>
        <p:spPr>
          <a:xfrm>
            <a:off x="6736419" y="713313"/>
            <a:ext cx="4617381" cy="5431376"/>
          </a:xfrm>
        </p:spPr>
        <p:txBody>
          <a:bodyPr vert="horz" lIns="91440" tIns="45720" rIns="91440" bIns="45720" rtlCol="0" anchor="ctr">
            <a:normAutofit/>
          </a:bodyPr>
          <a:lstStyle/>
          <a:p>
            <a:pPr>
              <a:lnSpc>
                <a:spcPct val="90000"/>
              </a:lnSpc>
            </a:pPr>
            <a:r>
              <a:rPr lang="en-US" sz="1400" b="1"/>
              <a:t>suspicious Email Indicators</a:t>
            </a:r>
            <a:endParaRPr lang="en-US" sz="1400"/>
          </a:p>
          <a:p>
            <a:pPr>
              <a:lnSpc>
                <a:spcPct val="90000"/>
              </a:lnSpc>
            </a:pPr>
            <a:r>
              <a:rPr lang="en-US" sz="1400">
                <a:ea typeface="+mn-lt"/>
                <a:cs typeface="+mn-lt"/>
              </a:rPr>
              <a:t>Generic greetings like “Dear Customer.”</a:t>
            </a:r>
            <a:endParaRPr lang="en-US" sz="1400"/>
          </a:p>
          <a:p>
            <a:pPr>
              <a:lnSpc>
                <a:spcPct val="90000"/>
              </a:lnSpc>
            </a:pPr>
            <a:r>
              <a:rPr lang="en-US" sz="1400">
                <a:ea typeface="+mn-lt"/>
                <a:cs typeface="+mn-lt"/>
              </a:rPr>
              <a:t>Poor grammar and spelling errors.</a:t>
            </a:r>
            <a:endParaRPr lang="en-US" sz="1400"/>
          </a:p>
          <a:p>
            <a:pPr>
              <a:lnSpc>
                <a:spcPct val="90000"/>
              </a:lnSpc>
            </a:pPr>
            <a:r>
              <a:rPr lang="en-US" sz="1400">
                <a:ea typeface="+mn-lt"/>
                <a:cs typeface="+mn-lt"/>
              </a:rPr>
              <a:t>Urgent or threatening messages pressuring immediate action.</a:t>
            </a:r>
            <a:endParaRPr lang="en-US" sz="1400"/>
          </a:p>
          <a:p>
            <a:pPr>
              <a:lnSpc>
                <a:spcPct val="90000"/>
              </a:lnSpc>
            </a:pPr>
            <a:r>
              <a:rPr lang="en-US" sz="1400">
                <a:ea typeface="+mn-lt"/>
                <a:cs typeface="+mn-lt"/>
              </a:rPr>
              <a:t>Unusual sender addresses or domains.</a:t>
            </a:r>
            <a:endParaRPr lang="en-US" sz="1400"/>
          </a:p>
          <a:p>
            <a:pPr>
              <a:lnSpc>
                <a:spcPct val="90000"/>
              </a:lnSpc>
            </a:pPr>
            <a:r>
              <a:rPr lang="en-US" sz="1400" b="1"/>
              <a:t>Fake Website Detection</a:t>
            </a:r>
            <a:endParaRPr lang="en-US" sz="1400"/>
          </a:p>
          <a:p>
            <a:pPr>
              <a:lnSpc>
                <a:spcPct val="90000"/>
              </a:lnSpc>
            </a:pPr>
            <a:r>
              <a:rPr lang="en-US" sz="1400">
                <a:ea typeface="+mn-lt"/>
                <a:cs typeface="+mn-lt"/>
              </a:rPr>
              <a:t>Always check the URL (e.g., "paypa1.com" instead of "paypal.com").</a:t>
            </a:r>
            <a:endParaRPr lang="en-US" sz="1400"/>
          </a:p>
          <a:p>
            <a:pPr>
              <a:lnSpc>
                <a:spcPct val="90000"/>
              </a:lnSpc>
            </a:pPr>
            <a:r>
              <a:rPr lang="en-US" sz="1400">
                <a:ea typeface="+mn-lt"/>
                <a:cs typeface="+mn-lt"/>
              </a:rPr>
              <a:t>Look for "</a:t>
            </a:r>
            <a:r>
              <a:rPr lang="en-US" sz="1400">
                <a:ea typeface="+mn-lt"/>
                <a:cs typeface="+mn-lt"/>
                <a:hlinkClick r:id="rId2" invalidUrl="https://"/>
              </a:rPr>
              <a:t>https://</a:t>
            </a:r>
            <a:r>
              <a:rPr lang="en-US" sz="1400">
                <a:ea typeface="+mn-lt"/>
                <a:cs typeface="+mn-lt"/>
              </a:rPr>
              <a:t>" and a secure padlock icon.</a:t>
            </a:r>
            <a:endParaRPr lang="en-US" sz="1400"/>
          </a:p>
          <a:p>
            <a:pPr>
              <a:lnSpc>
                <a:spcPct val="90000"/>
              </a:lnSpc>
            </a:pPr>
            <a:r>
              <a:rPr lang="en-US" sz="1400">
                <a:ea typeface="+mn-lt"/>
                <a:cs typeface="+mn-lt"/>
              </a:rPr>
              <a:t>Be cautious of pop-ups asking for personal details.</a:t>
            </a:r>
            <a:endParaRPr lang="en-US" sz="1400"/>
          </a:p>
          <a:p>
            <a:pPr>
              <a:lnSpc>
                <a:spcPct val="90000"/>
              </a:lnSpc>
            </a:pPr>
            <a:r>
              <a:rPr lang="en-US" sz="1400" b="1"/>
              <a:t>Common Social Engineering Tactics</a:t>
            </a:r>
            <a:endParaRPr lang="en-US" sz="1400"/>
          </a:p>
          <a:p>
            <a:pPr>
              <a:lnSpc>
                <a:spcPct val="90000"/>
              </a:lnSpc>
            </a:pPr>
            <a:r>
              <a:rPr lang="en-US" sz="1400" b="1">
                <a:ea typeface="+mn-lt"/>
                <a:cs typeface="+mn-lt"/>
              </a:rPr>
              <a:t>Pretexting:</a:t>
            </a:r>
            <a:r>
              <a:rPr lang="en-US" sz="1400">
                <a:ea typeface="+mn-lt"/>
                <a:cs typeface="+mn-lt"/>
              </a:rPr>
              <a:t> Creating a false scenario to obtain information.</a:t>
            </a:r>
            <a:endParaRPr lang="en-US" sz="1400"/>
          </a:p>
          <a:p>
            <a:pPr>
              <a:lnSpc>
                <a:spcPct val="90000"/>
              </a:lnSpc>
            </a:pPr>
            <a:r>
              <a:rPr lang="en-US" sz="1400" b="1">
                <a:ea typeface="+mn-lt"/>
                <a:cs typeface="+mn-lt"/>
              </a:rPr>
              <a:t>Baiting:</a:t>
            </a:r>
            <a:r>
              <a:rPr lang="en-US" sz="1400">
                <a:ea typeface="+mn-lt"/>
                <a:cs typeface="+mn-lt"/>
              </a:rPr>
              <a:t> Offering incentives (e.g., free downloads) that contain malware.</a:t>
            </a:r>
            <a:endParaRPr lang="en-US" sz="1400"/>
          </a:p>
          <a:p>
            <a:pPr>
              <a:lnSpc>
                <a:spcPct val="90000"/>
              </a:lnSpc>
            </a:pPr>
            <a:r>
              <a:rPr lang="en-US" sz="1400" b="1">
                <a:ea typeface="+mn-lt"/>
                <a:cs typeface="+mn-lt"/>
              </a:rPr>
              <a:t>Tailgating:</a:t>
            </a:r>
            <a:r>
              <a:rPr lang="en-US" sz="1400">
                <a:ea typeface="+mn-lt"/>
                <a:cs typeface="+mn-lt"/>
              </a:rPr>
              <a:t> Physically following authorized personnel to restricted areas.</a:t>
            </a:r>
            <a:endParaRPr lang="en-US" sz="1400"/>
          </a:p>
          <a:p>
            <a:pPr>
              <a:lnSpc>
                <a:spcPct val="90000"/>
              </a:lnSpc>
            </a:pPr>
            <a:endParaRPr lang="en-US" sz="1400"/>
          </a:p>
        </p:txBody>
      </p:sp>
    </p:spTree>
    <p:extLst>
      <p:ext uri="{BB962C8B-B14F-4D97-AF65-F5344CB8AC3E}">
        <p14:creationId xmlns:p14="http://schemas.microsoft.com/office/powerpoint/2010/main" val="138686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1">
              <a:lumMod val="85000"/>
              <a:alpha val="8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A54639F-D6EA-5AAA-DF23-FB791308BCA7}"/>
              </a:ext>
            </a:extLst>
          </p:cNvPr>
          <p:cNvSpPr>
            <a:spLocks noGrp="1"/>
          </p:cNvSpPr>
          <p:nvPr>
            <p:ph type="title"/>
          </p:nvPr>
        </p:nvSpPr>
        <p:spPr>
          <a:xfrm>
            <a:off x="838200" y="365125"/>
            <a:ext cx="10515600" cy="1325563"/>
          </a:xfrm>
        </p:spPr>
        <p:txBody>
          <a:bodyPr>
            <a:normAutofit/>
          </a:bodyPr>
          <a:lstStyle/>
          <a:p>
            <a:r>
              <a:rPr lang="en-US" b="1" dirty="0"/>
              <a:t>Protecting Yourself Against Phishing</a:t>
            </a:r>
            <a:endParaRPr lang="en-US" dirty="0"/>
          </a:p>
          <a:p>
            <a:endParaRPr lang="en-US" dirty="0"/>
          </a:p>
        </p:txBody>
      </p:sp>
      <p:graphicFrame>
        <p:nvGraphicFramePr>
          <p:cNvPr id="5" name="Content Placeholder 2">
            <a:extLst>
              <a:ext uri="{FF2B5EF4-FFF2-40B4-BE49-F238E27FC236}">
                <a16:creationId xmlns:a16="http://schemas.microsoft.com/office/drawing/2014/main" id="{95CECF86-D627-4E71-E938-74CF4564AD40}"/>
              </a:ext>
            </a:extLst>
          </p:cNvPr>
          <p:cNvGraphicFramePr>
            <a:graphicFrameLocks noGrp="1"/>
          </p:cNvGraphicFramePr>
          <p:nvPr>
            <p:ph idx="1"/>
            <p:extLst>
              <p:ext uri="{D42A27DB-BD31-4B8C-83A1-F6EECF244321}">
                <p14:modId xmlns:p14="http://schemas.microsoft.com/office/powerpoint/2010/main" val="3056035402"/>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04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A8E9-540D-976D-2F7E-2704C7181329}"/>
              </a:ext>
            </a:extLst>
          </p:cNvPr>
          <p:cNvSpPr>
            <a:spLocks noGrp="1"/>
          </p:cNvSpPr>
          <p:nvPr>
            <p:ph type="title"/>
          </p:nvPr>
        </p:nvSpPr>
        <p:spPr/>
        <p:txBody>
          <a:bodyPr/>
          <a:lstStyle/>
          <a:p>
            <a:r>
              <a:rPr lang="en-US" b="1" dirty="0"/>
              <a:t>Conclusion: Be Cyber Smart</a:t>
            </a:r>
            <a:endParaRPr lang="en-US" dirty="0"/>
          </a:p>
          <a:p>
            <a:endParaRPr lang="en-US" dirty="0"/>
          </a:p>
        </p:txBody>
      </p:sp>
      <p:sp>
        <p:nvSpPr>
          <p:cNvPr id="3" name="Content Placeholder 2">
            <a:extLst>
              <a:ext uri="{FF2B5EF4-FFF2-40B4-BE49-F238E27FC236}">
                <a16:creationId xmlns:a16="http://schemas.microsoft.com/office/drawing/2014/main" id="{21785D23-CA26-EC80-2A38-E9D77CA59483}"/>
              </a:ext>
            </a:extLst>
          </p:cNvPr>
          <p:cNvSpPr>
            <a:spLocks noGrp="1"/>
          </p:cNvSpPr>
          <p:nvPr>
            <p:ph idx="1"/>
          </p:nvPr>
        </p:nvSpPr>
        <p:spPr>
          <a:xfrm>
            <a:off x="838200" y="2011680"/>
            <a:ext cx="10515600" cy="1883813"/>
          </a:xfrm>
        </p:spPr>
        <p:txBody>
          <a:bodyPr vert="horz" lIns="91440" tIns="45720" rIns="91440" bIns="45720" rtlCol="0" anchor="t">
            <a:normAutofit/>
          </a:bodyPr>
          <a:lstStyle/>
          <a:p>
            <a:r>
              <a:rPr lang="en-US" dirty="0">
                <a:ea typeface="+mn-lt"/>
                <a:cs typeface="+mn-lt"/>
              </a:rPr>
              <a:t>By staying vigilant and educated, you can reduce the risk of falling victim to phishing scams. Cybersecurity is a shared responsibility—spread awareness and practice safe online habits.</a:t>
            </a:r>
            <a:endParaRPr lang="en-US" dirty="0"/>
          </a:p>
          <a:p>
            <a:endParaRPr lang="en-US" dirty="0"/>
          </a:p>
        </p:txBody>
      </p:sp>
      <p:sp>
        <p:nvSpPr>
          <p:cNvPr id="4" name="TextBox 3">
            <a:extLst>
              <a:ext uri="{FF2B5EF4-FFF2-40B4-BE49-F238E27FC236}">
                <a16:creationId xmlns:a16="http://schemas.microsoft.com/office/drawing/2014/main" id="{8E87F291-703F-5455-5109-46F867FCBFB0}"/>
              </a:ext>
            </a:extLst>
          </p:cNvPr>
          <p:cNvSpPr txBox="1"/>
          <p:nvPr/>
        </p:nvSpPr>
        <p:spPr>
          <a:xfrm>
            <a:off x="6377454" y="4857277"/>
            <a:ext cx="4155686"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Times New Roman"/>
                <a:cs typeface="Times New Roman"/>
              </a:rPr>
              <a:t>By Madasi </a:t>
            </a:r>
            <a:r>
              <a:rPr lang="en-US" sz="2500" b="1" dirty="0" err="1">
                <a:latin typeface="Times New Roman"/>
                <a:cs typeface="Times New Roman"/>
              </a:rPr>
              <a:t>Kuruva</a:t>
            </a:r>
            <a:r>
              <a:rPr lang="en-US" sz="2500" b="1" dirty="0">
                <a:latin typeface="Times New Roman"/>
                <a:cs typeface="Times New Roman"/>
              </a:rPr>
              <a:t> Shankar</a:t>
            </a:r>
          </a:p>
        </p:txBody>
      </p:sp>
    </p:spTree>
    <p:extLst>
      <p:ext uri="{BB962C8B-B14F-4D97-AF65-F5344CB8AC3E}">
        <p14:creationId xmlns:p14="http://schemas.microsoft.com/office/powerpoint/2010/main" val="1028024156"/>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BrushVTI</vt:lpstr>
      <vt:lpstr>Phishing Awareness: Stay Safe in the Digital World </vt:lpstr>
      <vt:lpstr>Understanding Phishing What is Phishing? </vt:lpstr>
      <vt:lpstr>Types of Phishing Attacks </vt:lpstr>
      <vt:lpstr>The Impact of Phishing </vt:lpstr>
      <vt:lpstr>How to Recognize Phishing Attempts </vt:lpstr>
      <vt:lpstr>Protecting Yourself Against Phishing </vt:lpstr>
      <vt:lpstr>Conclusion: Be Cyber Smart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79</cp:revision>
  <dcterms:created xsi:type="dcterms:W3CDTF">2025-03-30T12:05:17Z</dcterms:created>
  <dcterms:modified xsi:type="dcterms:W3CDTF">2025-03-30T12:25:23Z</dcterms:modified>
</cp:coreProperties>
</file>