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58" r:id="rId5"/>
    <p:sldId id="259" r:id="rId6"/>
    <p:sldId id="264" r:id="rId7"/>
    <p:sldId id="265" r:id="rId8"/>
    <p:sldId id="263" r:id="rId9"/>
    <p:sldId id="260" r:id="rId10"/>
    <p:sldId id="261" r:id="rId11"/>
    <p:sldId id="274" r:id="rId12"/>
    <p:sldId id="275" r:id="rId13"/>
    <p:sldId id="266" r:id="rId14"/>
    <p:sldId id="282" r:id="rId15"/>
    <p:sldId id="272" r:id="rId16"/>
    <p:sldId id="273" r:id="rId17"/>
    <p:sldId id="267" r:id="rId18"/>
    <p:sldId id="268" r:id="rId19"/>
    <p:sldId id="269" r:id="rId20"/>
    <p:sldId id="270" r:id="rId21"/>
    <p:sldId id="271" r:id="rId22"/>
    <p:sldId id="276" r:id="rId23"/>
    <p:sldId id="277" r:id="rId24"/>
    <p:sldId id="278" r:id="rId25"/>
    <p:sldId id="279" r:id="rId26"/>
    <p:sldId id="280" r:id="rId27"/>
    <p:sldId id="284" r:id="rId28"/>
    <p:sldId id="285" r:id="rId29"/>
    <p:sldId id="286" r:id="rId30"/>
    <p:sldId id="287" r:id="rId31"/>
    <p:sldId id="262" r:id="rId32"/>
    <p:sldId id="288" r:id="rId33"/>
    <p:sldId id="289" r:id="rId34"/>
    <p:sldId id="290" r:id="rId35"/>
    <p:sldId id="28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97" d="100"/>
          <a:sy n="97" d="100"/>
        </p:scale>
        <p:origin x="6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sv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200649-ABED-484C-AD6A-4D2FD319AA4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54CC44F-8649-41EF-B9DE-C970DCD03791}">
      <dgm:prSet/>
      <dgm:spPr/>
      <dgm:t>
        <a:bodyPr/>
        <a:lstStyle/>
        <a:p>
          <a:r>
            <a:rPr lang="en-US"/>
            <a:t>Python is a powerful, high-level, easy to learn programming language that has rich data-focused libraries.</a:t>
          </a:r>
        </a:p>
      </dgm:t>
    </dgm:pt>
    <dgm:pt modelId="{677280EF-BE91-4975-8F53-D098AFE98240}" type="parTrans" cxnId="{DCDAD196-B491-4FD2-BA8F-E4E314EE3011}">
      <dgm:prSet/>
      <dgm:spPr/>
      <dgm:t>
        <a:bodyPr/>
        <a:lstStyle/>
        <a:p>
          <a:endParaRPr lang="en-US"/>
        </a:p>
      </dgm:t>
    </dgm:pt>
    <dgm:pt modelId="{50674AA8-B0DC-414E-B3A8-B8FE342CE7D6}" type="sibTrans" cxnId="{DCDAD196-B491-4FD2-BA8F-E4E314EE3011}">
      <dgm:prSet/>
      <dgm:spPr/>
      <dgm:t>
        <a:bodyPr/>
        <a:lstStyle/>
        <a:p>
          <a:endParaRPr lang="en-US"/>
        </a:p>
      </dgm:t>
    </dgm:pt>
    <dgm:pt modelId="{6BAFBA14-77F8-487C-94FF-8D0AD9D441C7}">
      <dgm:prSet/>
      <dgm:spPr/>
      <dgm:t>
        <a:bodyPr/>
        <a:lstStyle/>
        <a:p>
          <a:r>
            <a:rPr lang="en-US"/>
            <a:t>It is flexible and can be used for a wide range of business applications, including data analysis, web development, machine learning, artificial intelligence, automation, and more.</a:t>
          </a:r>
        </a:p>
      </dgm:t>
    </dgm:pt>
    <dgm:pt modelId="{3C2FB469-673E-4051-96E2-12AE94AC4F22}" type="parTrans" cxnId="{259E41BE-BAF5-47EF-AEAB-8A8E521778D0}">
      <dgm:prSet/>
      <dgm:spPr/>
      <dgm:t>
        <a:bodyPr/>
        <a:lstStyle/>
        <a:p>
          <a:endParaRPr lang="en-US"/>
        </a:p>
      </dgm:t>
    </dgm:pt>
    <dgm:pt modelId="{8698101A-F3F4-4FC2-A680-CD27670A44C1}" type="sibTrans" cxnId="{259E41BE-BAF5-47EF-AEAB-8A8E521778D0}">
      <dgm:prSet/>
      <dgm:spPr/>
      <dgm:t>
        <a:bodyPr/>
        <a:lstStyle/>
        <a:p>
          <a:endParaRPr lang="en-US"/>
        </a:p>
      </dgm:t>
    </dgm:pt>
    <dgm:pt modelId="{EFD80419-1030-4DBB-8A4B-A6FFBC500022}">
      <dgm:prSet/>
      <dgm:spPr/>
      <dgm:t>
        <a:bodyPr/>
        <a:lstStyle/>
        <a:p>
          <a:r>
            <a:rPr lang="en-US"/>
            <a:t>History: Python was developed by Guido van Rossum in the late eighties and early nineties at the National Research Institute for Mathematics and Computer Science in the Netherlands.</a:t>
          </a:r>
        </a:p>
      </dgm:t>
    </dgm:pt>
    <dgm:pt modelId="{30D74818-EF78-42A9-A5C9-E42D0AC6CB46}" type="parTrans" cxnId="{69E26951-1618-44C1-BC83-C5CE8AF41A84}">
      <dgm:prSet/>
      <dgm:spPr/>
      <dgm:t>
        <a:bodyPr/>
        <a:lstStyle/>
        <a:p>
          <a:endParaRPr lang="en-US"/>
        </a:p>
      </dgm:t>
    </dgm:pt>
    <dgm:pt modelId="{BF0F217F-9BF1-4FAA-BE87-A2CF413A91CD}" type="sibTrans" cxnId="{69E26951-1618-44C1-BC83-C5CE8AF41A84}">
      <dgm:prSet/>
      <dgm:spPr/>
      <dgm:t>
        <a:bodyPr/>
        <a:lstStyle/>
        <a:p>
          <a:endParaRPr lang="en-US"/>
        </a:p>
      </dgm:t>
    </dgm:pt>
    <dgm:pt modelId="{8629E909-1F65-41F4-92BF-12DDF127415A}" type="pres">
      <dgm:prSet presAssocID="{A9200649-ABED-484C-AD6A-4D2FD319AA45}" presName="linear" presStyleCnt="0">
        <dgm:presLayoutVars>
          <dgm:animLvl val="lvl"/>
          <dgm:resizeHandles val="exact"/>
        </dgm:presLayoutVars>
      </dgm:prSet>
      <dgm:spPr/>
    </dgm:pt>
    <dgm:pt modelId="{FE3C2BDD-26A9-47C7-9996-25A82F3C2F2E}" type="pres">
      <dgm:prSet presAssocID="{E54CC44F-8649-41EF-B9DE-C970DCD03791}" presName="parentText" presStyleLbl="node1" presStyleIdx="0" presStyleCnt="3">
        <dgm:presLayoutVars>
          <dgm:chMax val="0"/>
          <dgm:bulletEnabled val="1"/>
        </dgm:presLayoutVars>
      </dgm:prSet>
      <dgm:spPr/>
    </dgm:pt>
    <dgm:pt modelId="{9C8FBF48-096F-4A91-8B54-24AD9C3A4188}" type="pres">
      <dgm:prSet presAssocID="{50674AA8-B0DC-414E-B3A8-B8FE342CE7D6}" presName="spacer" presStyleCnt="0"/>
      <dgm:spPr/>
    </dgm:pt>
    <dgm:pt modelId="{E88985C4-5058-4773-B3D1-CA3951A9130D}" type="pres">
      <dgm:prSet presAssocID="{6BAFBA14-77F8-487C-94FF-8D0AD9D441C7}" presName="parentText" presStyleLbl="node1" presStyleIdx="1" presStyleCnt="3">
        <dgm:presLayoutVars>
          <dgm:chMax val="0"/>
          <dgm:bulletEnabled val="1"/>
        </dgm:presLayoutVars>
      </dgm:prSet>
      <dgm:spPr/>
    </dgm:pt>
    <dgm:pt modelId="{F6DFA291-E1B4-4A64-94BF-7D49798955F0}" type="pres">
      <dgm:prSet presAssocID="{8698101A-F3F4-4FC2-A680-CD27670A44C1}" presName="spacer" presStyleCnt="0"/>
      <dgm:spPr/>
    </dgm:pt>
    <dgm:pt modelId="{27B78015-6859-420B-9F46-6E8DE5EE7838}" type="pres">
      <dgm:prSet presAssocID="{EFD80419-1030-4DBB-8A4B-A6FFBC500022}" presName="parentText" presStyleLbl="node1" presStyleIdx="2" presStyleCnt="3">
        <dgm:presLayoutVars>
          <dgm:chMax val="0"/>
          <dgm:bulletEnabled val="1"/>
        </dgm:presLayoutVars>
      </dgm:prSet>
      <dgm:spPr/>
    </dgm:pt>
  </dgm:ptLst>
  <dgm:cxnLst>
    <dgm:cxn modelId="{9F77C513-40B1-48F0-9258-6043205E3EF9}" type="presOf" srcId="{EFD80419-1030-4DBB-8A4B-A6FFBC500022}" destId="{27B78015-6859-420B-9F46-6E8DE5EE7838}" srcOrd="0" destOrd="0" presId="urn:microsoft.com/office/officeart/2005/8/layout/vList2"/>
    <dgm:cxn modelId="{183C3227-4B7A-473E-B299-99FDB4EDD0EF}" type="presOf" srcId="{E54CC44F-8649-41EF-B9DE-C970DCD03791}" destId="{FE3C2BDD-26A9-47C7-9996-25A82F3C2F2E}" srcOrd="0" destOrd="0" presId="urn:microsoft.com/office/officeart/2005/8/layout/vList2"/>
    <dgm:cxn modelId="{69E26951-1618-44C1-BC83-C5CE8AF41A84}" srcId="{A9200649-ABED-484C-AD6A-4D2FD319AA45}" destId="{EFD80419-1030-4DBB-8A4B-A6FFBC500022}" srcOrd="2" destOrd="0" parTransId="{30D74818-EF78-42A9-A5C9-E42D0AC6CB46}" sibTransId="{BF0F217F-9BF1-4FAA-BE87-A2CF413A91CD}"/>
    <dgm:cxn modelId="{DCDAD196-B491-4FD2-BA8F-E4E314EE3011}" srcId="{A9200649-ABED-484C-AD6A-4D2FD319AA45}" destId="{E54CC44F-8649-41EF-B9DE-C970DCD03791}" srcOrd="0" destOrd="0" parTransId="{677280EF-BE91-4975-8F53-D098AFE98240}" sibTransId="{50674AA8-B0DC-414E-B3A8-B8FE342CE7D6}"/>
    <dgm:cxn modelId="{259E41BE-BAF5-47EF-AEAB-8A8E521778D0}" srcId="{A9200649-ABED-484C-AD6A-4D2FD319AA45}" destId="{6BAFBA14-77F8-487C-94FF-8D0AD9D441C7}" srcOrd="1" destOrd="0" parTransId="{3C2FB469-673E-4051-96E2-12AE94AC4F22}" sibTransId="{8698101A-F3F4-4FC2-A680-CD27670A44C1}"/>
    <dgm:cxn modelId="{9E2216D3-12C8-45AA-A26C-AD31B2C2E276}" type="presOf" srcId="{6BAFBA14-77F8-487C-94FF-8D0AD9D441C7}" destId="{E88985C4-5058-4773-B3D1-CA3951A9130D}" srcOrd="0" destOrd="0" presId="urn:microsoft.com/office/officeart/2005/8/layout/vList2"/>
    <dgm:cxn modelId="{907C83E1-CD6A-49F8-AC2C-C726DA8A6A94}" type="presOf" srcId="{A9200649-ABED-484C-AD6A-4D2FD319AA45}" destId="{8629E909-1F65-41F4-92BF-12DDF127415A}" srcOrd="0" destOrd="0" presId="urn:microsoft.com/office/officeart/2005/8/layout/vList2"/>
    <dgm:cxn modelId="{48542B89-9C73-4BA9-BCA8-45B437F995C0}" type="presParOf" srcId="{8629E909-1F65-41F4-92BF-12DDF127415A}" destId="{FE3C2BDD-26A9-47C7-9996-25A82F3C2F2E}" srcOrd="0" destOrd="0" presId="urn:microsoft.com/office/officeart/2005/8/layout/vList2"/>
    <dgm:cxn modelId="{54468D0C-928F-42C8-8A2D-B295A2580A4D}" type="presParOf" srcId="{8629E909-1F65-41F4-92BF-12DDF127415A}" destId="{9C8FBF48-096F-4A91-8B54-24AD9C3A4188}" srcOrd="1" destOrd="0" presId="urn:microsoft.com/office/officeart/2005/8/layout/vList2"/>
    <dgm:cxn modelId="{0451F2A7-6CE0-4CDD-9725-21643142AAA2}" type="presParOf" srcId="{8629E909-1F65-41F4-92BF-12DDF127415A}" destId="{E88985C4-5058-4773-B3D1-CA3951A9130D}" srcOrd="2" destOrd="0" presId="urn:microsoft.com/office/officeart/2005/8/layout/vList2"/>
    <dgm:cxn modelId="{D8B45739-C2A4-4F12-A4EA-DC393249C01F}" type="presParOf" srcId="{8629E909-1F65-41F4-92BF-12DDF127415A}" destId="{F6DFA291-E1B4-4A64-94BF-7D49798955F0}" srcOrd="3" destOrd="0" presId="urn:microsoft.com/office/officeart/2005/8/layout/vList2"/>
    <dgm:cxn modelId="{47C6C0A8-65D5-4451-97A8-419DC5A3BA86}" type="presParOf" srcId="{8629E909-1F65-41F4-92BF-12DDF127415A}" destId="{27B78015-6859-420B-9F46-6E8DE5EE783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F7C8CA-12BE-45A8-AA8E-24D10164EF5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D828529-70CD-4A19-87EB-634B7CF6DB10}">
      <dgm:prSet/>
      <dgm:spPr/>
      <dgm:t>
        <a:bodyPr/>
        <a:lstStyle/>
        <a:p>
          <a:r>
            <a:rPr lang="en-US"/>
            <a:t>Easy to Learn and Use: Python has a simple syntax that makes it suitable for learning programming as a first language.</a:t>
          </a:r>
        </a:p>
      </dgm:t>
    </dgm:pt>
    <dgm:pt modelId="{9D4A5A31-7700-4958-9939-4339566752AA}" type="parTrans" cxnId="{F29DD275-8072-43CA-B3AA-254AB5F17569}">
      <dgm:prSet/>
      <dgm:spPr/>
      <dgm:t>
        <a:bodyPr/>
        <a:lstStyle/>
        <a:p>
          <a:endParaRPr lang="en-US"/>
        </a:p>
      </dgm:t>
    </dgm:pt>
    <dgm:pt modelId="{77F526DA-8F57-4688-96CC-3B182360D397}" type="sibTrans" cxnId="{F29DD275-8072-43CA-B3AA-254AB5F17569}">
      <dgm:prSet/>
      <dgm:spPr/>
      <dgm:t>
        <a:bodyPr/>
        <a:lstStyle/>
        <a:p>
          <a:endParaRPr lang="en-US"/>
        </a:p>
      </dgm:t>
    </dgm:pt>
    <dgm:pt modelId="{351857C0-3C13-4E41-B46B-E6B0D3B9D05E}">
      <dgm:prSet/>
      <dgm:spPr/>
      <dgm:t>
        <a:bodyPr/>
        <a:lstStyle/>
        <a:p>
          <a:r>
            <a:rPr lang="en-US"/>
            <a:t>Expressive Language: Python allows you to develop more complex software with fewer lines of code.</a:t>
          </a:r>
        </a:p>
      </dgm:t>
    </dgm:pt>
    <dgm:pt modelId="{B1F10F0B-8336-4A84-AFF5-8F7CBDA34A4C}" type="parTrans" cxnId="{2432568C-D9AB-48BE-883C-CE506FECE03E}">
      <dgm:prSet/>
      <dgm:spPr/>
      <dgm:t>
        <a:bodyPr/>
        <a:lstStyle/>
        <a:p>
          <a:endParaRPr lang="en-US"/>
        </a:p>
      </dgm:t>
    </dgm:pt>
    <dgm:pt modelId="{4CE8C9CB-558A-4FFD-9CBA-C835357D48CA}" type="sibTrans" cxnId="{2432568C-D9AB-48BE-883C-CE506FECE03E}">
      <dgm:prSet/>
      <dgm:spPr/>
      <dgm:t>
        <a:bodyPr/>
        <a:lstStyle/>
        <a:p>
          <a:endParaRPr lang="en-US"/>
        </a:p>
      </dgm:t>
    </dgm:pt>
    <dgm:pt modelId="{0F8F46E2-EFA3-4A70-B804-1E7FA5B1FFE5}">
      <dgm:prSet/>
      <dgm:spPr/>
      <dgm:t>
        <a:bodyPr/>
        <a:lstStyle/>
        <a:p>
          <a:r>
            <a:rPr lang="en-US"/>
            <a:t>Efficiency: Python allows businesses to automate repetitive tasks, saving time and increasing efficiency.</a:t>
          </a:r>
        </a:p>
      </dgm:t>
    </dgm:pt>
    <dgm:pt modelId="{6940F0C0-30C2-46D5-A7CB-D2C7C82ECD0A}" type="parTrans" cxnId="{4F64C540-0FE1-44D9-8163-E8614BD8A9CA}">
      <dgm:prSet/>
      <dgm:spPr/>
      <dgm:t>
        <a:bodyPr/>
        <a:lstStyle/>
        <a:p>
          <a:endParaRPr lang="en-US"/>
        </a:p>
      </dgm:t>
    </dgm:pt>
    <dgm:pt modelId="{C2047439-C7C7-45C2-B881-63E490A95CA2}" type="sibTrans" cxnId="{4F64C540-0FE1-44D9-8163-E8614BD8A9CA}">
      <dgm:prSet/>
      <dgm:spPr/>
      <dgm:t>
        <a:bodyPr/>
        <a:lstStyle/>
        <a:p>
          <a:endParaRPr lang="en-US"/>
        </a:p>
      </dgm:t>
    </dgm:pt>
    <dgm:pt modelId="{B9158140-3344-48B1-A0C4-835A69E2DCDB}">
      <dgm:prSet/>
      <dgm:spPr/>
      <dgm:t>
        <a:bodyPr/>
        <a:lstStyle/>
        <a:p>
          <a:r>
            <a:rPr lang="en-US" dirty="0"/>
            <a:t>Versatility: Python can be used for a wide range of tasks including data analysis, visualization, web scraping, and more.</a:t>
          </a:r>
        </a:p>
      </dgm:t>
    </dgm:pt>
    <dgm:pt modelId="{EF84E7CF-0D61-4D58-AA7F-889AE4D0B8C7}" type="parTrans" cxnId="{1BB6481A-55AF-4572-A9C5-10AC8361BC60}">
      <dgm:prSet/>
      <dgm:spPr/>
      <dgm:t>
        <a:bodyPr/>
        <a:lstStyle/>
        <a:p>
          <a:endParaRPr lang="en-US"/>
        </a:p>
      </dgm:t>
    </dgm:pt>
    <dgm:pt modelId="{C7BE5F6F-148A-45EC-99DD-94E73950E3C9}" type="sibTrans" cxnId="{1BB6481A-55AF-4572-A9C5-10AC8361BC60}">
      <dgm:prSet/>
      <dgm:spPr/>
      <dgm:t>
        <a:bodyPr/>
        <a:lstStyle/>
        <a:p>
          <a:endParaRPr lang="en-US"/>
        </a:p>
      </dgm:t>
    </dgm:pt>
    <dgm:pt modelId="{98FCA148-E104-4363-B764-7FC30B06F25D}">
      <dgm:prSet/>
      <dgm:spPr/>
      <dgm:t>
        <a:bodyPr/>
        <a:lstStyle/>
        <a:p>
          <a:r>
            <a:rPr lang="en-US"/>
            <a:t>Community: Python has a large and active community of developers, which ensures constant updates, improvements, and a large pool of resources for learning and troubleshooting.</a:t>
          </a:r>
        </a:p>
      </dgm:t>
    </dgm:pt>
    <dgm:pt modelId="{96CB2DB4-38C9-464D-BAE7-0D4C8640D17A}" type="parTrans" cxnId="{E137084B-11BB-4790-9EE9-4691CDBCEDF9}">
      <dgm:prSet/>
      <dgm:spPr/>
      <dgm:t>
        <a:bodyPr/>
        <a:lstStyle/>
        <a:p>
          <a:endParaRPr lang="en-US"/>
        </a:p>
      </dgm:t>
    </dgm:pt>
    <dgm:pt modelId="{974D0C78-7915-40CE-AEA7-40470BF5132F}" type="sibTrans" cxnId="{E137084B-11BB-4790-9EE9-4691CDBCEDF9}">
      <dgm:prSet/>
      <dgm:spPr/>
      <dgm:t>
        <a:bodyPr/>
        <a:lstStyle/>
        <a:p>
          <a:endParaRPr lang="en-US"/>
        </a:p>
      </dgm:t>
    </dgm:pt>
    <dgm:pt modelId="{F79DA77F-3FDF-4CFD-B392-7205B987EF13}" type="pres">
      <dgm:prSet presAssocID="{EEF7C8CA-12BE-45A8-AA8E-24D10164EF56}" presName="vert0" presStyleCnt="0">
        <dgm:presLayoutVars>
          <dgm:dir/>
          <dgm:animOne val="branch"/>
          <dgm:animLvl val="lvl"/>
        </dgm:presLayoutVars>
      </dgm:prSet>
      <dgm:spPr/>
    </dgm:pt>
    <dgm:pt modelId="{2A34D4D5-D814-4B93-88C7-6314AC91C40A}" type="pres">
      <dgm:prSet presAssocID="{BD828529-70CD-4A19-87EB-634B7CF6DB10}" presName="thickLine" presStyleLbl="alignNode1" presStyleIdx="0" presStyleCnt="5"/>
      <dgm:spPr/>
    </dgm:pt>
    <dgm:pt modelId="{81A6706E-D76E-44E9-98D7-946F02911F54}" type="pres">
      <dgm:prSet presAssocID="{BD828529-70CD-4A19-87EB-634B7CF6DB10}" presName="horz1" presStyleCnt="0"/>
      <dgm:spPr/>
    </dgm:pt>
    <dgm:pt modelId="{0AB934EF-7EA8-412F-A784-84CB58163E54}" type="pres">
      <dgm:prSet presAssocID="{BD828529-70CD-4A19-87EB-634B7CF6DB10}" presName="tx1" presStyleLbl="revTx" presStyleIdx="0" presStyleCnt="5"/>
      <dgm:spPr/>
    </dgm:pt>
    <dgm:pt modelId="{5207F26A-4A37-4A7F-8992-7C9874522B4F}" type="pres">
      <dgm:prSet presAssocID="{BD828529-70CD-4A19-87EB-634B7CF6DB10}" presName="vert1" presStyleCnt="0"/>
      <dgm:spPr/>
    </dgm:pt>
    <dgm:pt modelId="{CEE2A8D9-E833-439C-919A-389601556EE5}" type="pres">
      <dgm:prSet presAssocID="{351857C0-3C13-4E41-B46B-E6B0D3B9D05E}" presName="thickLine" presStyleLbl="alignNode1" presStyleIdx="1" presStyleCnt="5"/>
      <dgm:spPr/>
    </dgm:pt>
    <dgm:pt modelId="{4008C2AB-362A-42E3-877F-71755B531F56}" type="pres">
      <dgm:prSet presAssocID="{351857C0-3C13-4E41-B46B-E6B0D3B9D05E}" presName="horz1" presStyleCnt="0"/>
      <dgm:spPr/>
    </dgm:pt>
    <dgm:pt modelId="{99AC4342-5A87-4107-8C63-4BC288FCD774}" type="pres">
      <dgm:prSet presAssocID="{351857C0-3C13-4E41-B46B-E6B0D3B9D05E}" presName="tx1" presStyleLbl="revTx" presStyleIdx="1" presStyleCnt="5"/>
      <dgm:spPr/>
    </dgm:pt>
    <dgm:pt modelId="{813A3730-E77E-45A5-9C8D-A5EC149A528C}" type="pres">
      <dgm:prSet presAssocID="{351857C0-3C13-4E41-B46B-E6B0D3B9D05E}" presName="vert1" presStyleCnt="0"/>
      <dgm:spPr/>
    </dgm:pt>
    <dgm:pt modelId="{73165EC2-C34C-458C-A13E-4D73BFA24B6F}" type="pres">
      <dgm:prSet presAssocID="{0F8F46E2-EFA3-4A70-B804-1E7FA5B1FFE5}" presName="thickLine" presStyleLbl="alignNode1" presStyleIdx="2" presStyleCnt="5"/>
      <dgm:spPr/>
    </dgm:pt>
    <dgm:pt modelId="{0142366A-A116-44A2-B918-FDD980277542}" type="pres">
      <dgm:prSet presAssocID="{0F8F46E2-EFA3-4A70-B804-1E7FA5B1FFE5}" presName="horz1" presStyleCnt="0"/>
      <dgm:spPr/>
    </dgm:pt>
    <dgm:pt modelId="{797FA81F-E0AE-4FB3-BC91-C65FC5771B40}" type="pres">
      <dgm:prSet presAssocID="{0F8F46E2-EFA3-4A70-B804-1E7FA5B1FFE5}" presName="tx1" presStyleLbl="revTx" presStyleIdx="2" presStyleCnt="5"/>
      <dgm:spPr/>
    </dgm:pt>
    <dgm:pt modelId="{7282609B-60AA-4A46-8B5F-F6AD75FEAAE2}" type="pres">
      <dgm:prSet presAssocID="{0F8F46E2-EFA3-4A70-B804-1E7FA5B1FFE5}" presName="vert1" presStyleCnt="0"/>
      <dgm:spPr/>
    </dgm:pt>
    <dgm:pt modelId="{0FD863B3-5AF9-4706-A40F-C9F295A34D63}" type="pres">
      <dgm:prSet presAssocID="{B9158140-3344-48B1-A0C4-835A69E2DCDB}" presName="thickLine" presStyleLbl="alignNode1" presStyleIdx="3" presStyleCnt="5"/>
      <dgm:spPr/>
    </dgm:pt>
    <dgm:pt modelId="{B957773C-E659-4473-A439-2D2F222BDB62}" type="pres">
      <dgm:prSet presAssocID="{B9158140-3344-48B1-A0C4-835A69E2DCDB}" presName="horz1" presStyleCnt="0"/>
      <dgm:spPr/>
    </dgm:pt>
    <dgm:pt modelId="{F126E4DF-326C-489E-95E3-9AC976E02BF9}" type="pres">
      <dgm:prSet presAssocID="{B9158140-3344-48B1-A0C4-835A69E2DCDB}" presName="tx1" presStyleLbl="revTx" presStyleIdx="3" presStyleCnt="5"/>
      <dgm:spPr/>
    </dgm:pt>
    <dgm:pt modelId="{FC323035-48B4-4DBF-B870-F9B8621D05DA}" type="pres">
      <dgm:prSet presAssocID="{B9158140-3344-48B1-A0C4-835A69E2DCDB}" presName="vert1" presStyleCnt="0"/>
      <dgm:spPr/>
    </dgm:pt>
    <dgm:pt modelId="{850B1F2A-3B6B-4BD5-B9F2-DC2044D05EB0}" type="pres">
      <dgm:prSet presAssocID="{98FCA148-E104-4363-B764-7FC30B06F25D}" presName="thickLine" presStyleLbl="alignNode1" presStyleIdx="4" presStyleCnt="5"/>
      <dgm:spPr/>
    </dgm:pt>
    <dgm:pt modelId="{7E1173DE-EA5F-49A4-AE40-DD59C6545545}" type="pres">
      <dgm:prSet presAssocID="{98FCA148-E104-4363-B764-7FC30B06F25D}" presName="horz1" presStyleCnt="0"/>
      <dgm:spPr/>
    </dgm:pt>
    <dgm:pt modelId="{E0E7C373-7518-49E3-9357-EBDEEF8C0E26}" type="pres">
      <dgm:prSet presAssocID="{98FCA148-E104-4363-B764-7FC30B06F25D}" presName="tx1" presStyleLbl="revTx" presStyleIdx="4" presStyleCnt="5"/>
      <dgm:spPr/>
    </dgm:pt>
    <dgm:pt modelId="{F19CFE86-6C2B-46DB-B228-740D8841E98F}" type="pres">
      <dgm:prSet presAssocID="{98FCA148-E104-4363-B764-7FC30B06F25D}" presName="vert1" presStyleCnt="0"/>
      <dgm:spPr/>
    </dgm:pt>
  </dgm:ptLst>
  <dgm:cxnLst>
    <dgm:cxn modelId="{1BB6481A-55AF-4572-A9C5-10AC8361BC60}" srcId="{EEF7C8CA-12BE-45A8-AA8E-24D10164EF56}" destId="{B9158140-3344-48B1-A0C4-835A69E2DCDB}" srcOrd="3" destOrd="0" parTransId="{EF84E7CF-0D61-4D58-AA7F-889AE4D0B8C7}" sibTransId="{C7BE5F6F-148A-45EC-99DD-94E73950E3C9}"/>
    <dgm:cxn modelId="{4F64C540-0FE1-44D9-8163-E8614BD8A9CA}" srcId="{EEF7C8CA-12BE-45A8-AA8E-24D10164EF56}" destId="{0F8F46E2-EFA3-4A70-B804-1E7FA5B1FFE5}" srcOrd="2" destOrd="0" parTransId="{6940F0C0-30C2-46D5-A7CB-D2C7C82ECD0A}" sibTransId="{C2047439-C7C7-45C2-B881-63E490A95CA2}"/>
    <dgm:cxn modelId="{E137084B-11BB-4790-9EE9-4691CDBCEDF9}" srcId="{EEF7C8CA-12BE-45A8-AA8E-24D10164EF56}" destId="{98FCA148-E104-4363-B764-7FC30B06F25D}" srcOrd="4" destOrd="0" parTransId="{96CB2DB4-38C9-464D-BAE7-0D4C8640D17A}" sibTransId="{974D0C78-7915-40CE-AEA7-40470BF5132F}"/>
    <dgm:cxn modelId="{F29DD275-8072-43CA-B3AA-254AB5F17569}" srcId="{EEF7C8CA-12BE-45A8-AA8E-24D10164EF56}" destId="{BD828529-70CD-4A19-87EB-634B7CF6DB10}" srcOrd="0" destOrd="0" parTransId="{9D4A5A31-7700-4958-9939-4339566752AA}" sibTransId="{77F526DA-8F57-4688-96CC-3B182360D397}"/>
    <dgm:cxn modelId="{50A4EF79-B0D5-4A8B-A82D-5143DF60837B}" type="presOf" srcId="{B9158140-3344-48B1-A0C4-835A69E2DCDB}" destId="{F126E4DF-326C-489E-95E3-9AC976E02BF9}" srcOrd="0" destOrd="0" presId="urn:microsoft.com/office/officeart/2008/layout/LinedList"/>
    <dgm:cxn modelId="{1DE40581-ED06-4B20-9C9E-955607F23A3A}" type="presOf" srcId="{EEF7C8CA-12BE-45A8-AA8E-24D10164EF56}" destId="{F79DA77F-3FDF-4CFD-B392-7205B987EF13}" srcOrd="0" destOrd="0" presId="urn:microsoft.com/office/officeart/2008/layout/LinedList"/>
    <dgm:cxn modelId="{5D956B83-CF3A-48F0-8364-43BE1149C6FA}" type="presOf" srcId="{98FCA148-E104-4363-B764-7FC30B06F25D}" destId="{E0E7C373-7518-49E3-9357-EBDEEF8C0E26}" srcOrd="0" destOrd="0" presId="urn:microsoft.com/office/officeart/2008/layout/LinedList"/>
    <dgm:cxn modelId="{032AE089-9E0F-4102-A7F7-AFE2FDA61AD4}" type="presOf" srcId="{0F8F46E2-EFA3-4A70-B804-1E7FA5B1FFE5}" destId="{797FA81F-E0AE-4FB3-BC91-C65FC5771B40}" srcOrd="0" destOrd="0" presId="urn:microsoft.com/office/officeart/2008/layout/LinedList"/>
    <dgm:cxn modelId="{2432568C-D9AB-48BE-883C-CE506FECE03E}" srcId="{EEF7C8CA-12BE-45A8-AA8E-24D10164EF56}" destId="{351857C0-3C13-4E41-B46B-E6B0D3B9D05E}" srcOrd="1" destOrd="0" parTransId="{B1F10F0B-8336-4A84-AFF5-8F7CBDA34A4C}" sibTransId="{4CE8C9CB-558A-4FFD-9CBA-C835357D48CA}"/>
    <dgm:cxn modelId="{38C1FDB4-7BA8-4F3D-9E01-E0E08B489093}" type="presOf" srcId="{351857C0-3C13-4E41-B46B-E6B0D3B9D05E}" destId="{99AC4342-5A87-4107-8C63-4BC288FCD774}" srcOrd="0" destOrd="0" presId="urn:microsoft.com/office/officeart/2008/layout/LinedList"/>
    <dgm:cxn modelId="{9F64DDD8-DB14-469A-83D2-FA40E1E3108E}" type="presOf" srcId="{BD828529-70CD-4A19-87EB-634B7CF6DB10}" destId="{0AB934EF-7EA8-412F-A784-84CB58163E54}" srcOrd="0" destOrd="0" presId="urn:microsoft.com/office/officeart/2008/layout/LinedList"/>
    <dgm:cxn modelId="{FDBC98E8-7EB8-4853-B7DB-E4CE08B3D82F}" type="presParOf" srcId="{F79DA77F-3FDF-4CFD-B392-7205B987EF13}" destId="{2A34D4D5-D814-4B93-88C7-6314AC91C40A}" srcOrd="0" destOrd="0" presId="urn:microsoft.com/office/officeart/2008/layout/LinedList"/>
    <dgm:cxn modelId="{1BC294CA-454E-4B21-8AB1-AECADC91717D}" type="presParOf" srcId="{F79DA77F-3FDF-4CFD-B392-7205B987EF13}" destId="{81A6706E-D76E-44E9-98D7-946F02911F54}" srcOrd="1" destOrd="0" presId="urn:microsoft.com/office/officeart/2008/layout/LinedList"/>
    <dgm:cxn modelId="{1755B5B0-52AD-456C-A36B-E79A15E8C538}" type="presParOf" srcId="{81A6706E-D76E-44E9-98D7-946F02911F54}" destId="{0AB934EF-7EA8-412F-A784-84CB58163E54}" srcOrd="0" destOrd="0" presId="urn:microsoft.com/office/officeart/2008/layout/LinedList"/>
    <dgm:cxn modelId="{53A56C20-3B5D-414D-A9EB-92D2AB10163B}" type="presParOf" srcId="{81A6706E-D76E-44E9-98D7-946F02911F54}" destId="{5207F26A-4A37-4A7F-8992-7C9874522B4F}" srcOrd="1" destOrd="0" presId="urn:microsoft.com/office/officeart/2008/layout/LinedList"/>
    <dgm:cxn modelId="{DC18174D-6CE4-4284-9A4C-534658A5584C}" type="presParOf" srcId="{F79DA77F-3FDF-4CFD-B392-7205B987EF13}" destId="{CEE2A8D9-E833-439C-919A-389601556EE5}" srcOrd="2" destOrd="0" presId="urn:microsoft.com/office/officeart/2008/layout/LinedList"/>
    <dgm:cxn modelId="{6FE024ED-D698-4568-A3BB-966D8A0F423C}" type="presParOf" srcId="{F79DA77F-3FDF-4CFD-B392-7205B987EF13}" destId="{4008C2AB-362A-42E3-877F-71755B531F56}" srcOrd="3" destOrd="0" presId="urn:microsoft.com/office/officeart/2008/layout/LinedList"/>
    <dgm:cxn modelId="{68D104B6-9993-4126-8BCA-70E9038E5852}" type="presParOf" srcId="{4008C2AB-362A-42E3-877F-71755B531F56}" destId="{99AC4342-5A87-4107-8C63-4BC288FCD774}" srcOrd="0" destOrd="0" presId="urn:microsoft.com/office/officeart/2008/layout/LinedList"/>
    <dgm:cxn modelId="{F4736CEB-A3E5-4AE1-9FB0-11B0CA3665EE}" type="presParOf" srcId="{4008C2AB-362A-42E3-877F-71755B531F56}" destId="{813A3730-E77E-45A5-9C8D-A5EC149A528C}" srcOrd="1" destOrd="0" presId="urn:microsoft.com/office/officeart/2008/layout/LinedList"/>
    <dgm:cxn modelId="{F3E16FB8-CDC4-4CF1-A054-67F34DBD9A7F}" type="presParOf" srcId="{F79DA77F-3FDF-4CFD-B392-7205B987EF13}" destId="{73165EC2-C34C-458C-A13E-4D73BFA24B6F}" srcOrd="4" destOrd="0" presId="urn:microsoft.com/office/officeart/2008/layout/LinedList"/>
    <dgm:cxn modelId="{C5A8DAFE-1983-4739-B5CD-45BCD17296D3}" type="presParOf" srcId="{F79DA77F-3FDF-4CFD-B392-7205B987EF13}" destId="{0142366A-A116-44A2-B918-FDD980277542}" srcOrd="5" destOrd="0" presId="urn:microsoft.com/office/officeart/2008/layout/LinedList"/>
    <dgm:cxn modelId="{8BB9B52D-AD08-45C2-BF29-AE94BCCA376B}" type="presParOf" srcId="{0142366A-A116-44A2-B918-FDD980277542}" destId="{797FA81F-E0AE-4FB3-BC91-C65FC5771B40}" srcOrd="0" destOrd="0" presId="urn:microsoft.com/office/officeart/2008/layout/LinedList"/>
    <dgm:cxn modelId="{8EABFA52-D0F9-4ACF-979F-14833320A18A}" type="presParOf" srcId="{0142366A-A116-44A2-B918-FDD980277542}" destId="{7282609B-60AA-4A46-8B5F-F6AD75FEAAE2}" srcOrd="1" destOrd="0" presId="urn:microsoft.com/office/officeart/2008/layout/LinedList"/>
    <dgm:cxn modelId="{164E6256-D0C5-4717-BDBA-3DB300A6F722}" type="presParOf" srcId="{F79DA77F-3FDF-4CFD-B392-7205B987EF13}" destId="{0FD863B3-5AF9-4706-A40F-C9F295A34D63}" srcOrd="6" destOrd="0" presId="urn:microsoft.com/office/officeart/2008/layout/LinedList"/>
    <dgm:cxn modelId="{40AEB7E9-437F-45D1-8171-AD4D78AEED78}" type="presParOf" srcId="{F79DA77F-3FDF-4CFD-B392-7205B987EF13}" destId="{B957773C-E659-4473-A439-2D2F222BDB62}" srcOrd="7" destOrd="0" presId="urn:microsoft.com/office/officeart/2008/layout/LinedList"/>
    <dgm:cxn modelId="{FAC5CFD0-1E79-4FC6-ADF1-9F9DF5C9759F}" type="presParOf" srcId="{B957773C-E659-4473-A439-2D2F222BDB62}" destId="{F126E4DF-326C-489E-95E3-9AC976E02BF9}" srcOrd="0" destOrd="0" presId="urn:microsoft.com/office/officeart/2008/layout/LinedList"/>
    <dgm:cxn modelId="{259F0A19-611A-4B37-AC32-B421AF4EEF80}" type="presParOf" srcId="{B957773C-E659-4473-A439-2D2F222BDB62}" destId="{FC323035-48B4-4DBF-B870-F9B8621D05DA}" srcOrd="1" destOrd="0" presId="urn:microsoft.com/office/officeart/2008/layout/LinedList"/>
    <dgm:cxn modelId="{5034482A-1722-4ACE-B276-F3AFC2240C28}" type="presParOf" srcId="{F79DA77F-3FDF-4CFD-B392-7205B987EF13}" destId="{850B1F2A-3B6B-4BD5-B9F2-DC2044D05EB0}" srcOrd="8" destOrd="0" presId="urn:microsoft.com/office/officeart/2008/layout/LinedList"/>
    <dgm:cxn modelId="{2B5D59AE-A7A3-445C-B4E6-8AC5B127B006}" type="presParOf" srcId="{F79DA77F-3FDF-4CFD-B392-7205B987EF13}" destId="{7E1173DE-EA5F-49A4-AE40-DD59C6545545}" srcOrd="9" destOrd="0" presId="urn:microsoft.com/office/officeart/2008/layout/LinedList"/>
    <dgm:cxn modelId="{3796060C-BB73-4DAE-9CD6-85BEF6643360}" type="presParOf" srcId="{7E1173DE-EA5F-49A4-AE40-DD59C6545545}" destId="{E0E7C373-7518-49E3-9357-EBDEEF8C0E26}" srcOrd="0" destOrd="0" presId="urn:microsoft.com/office/officeart/2008/layout/LinedList"/>
    <dgm:cxn modelId="{070CD183-C575-4D48-8C8E-D37865CFFF83}" type="presParOf" srcId="{7E1173DE-EA5F-49A4-AE40-DD59C6545545}" destId="{F19CFE86-6C2B-46DB-B228-740D8841E98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01B6CC-FF8C-4B1A-9DDA-A00E31A18F6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B66A7E-7F2B-4A26-B38D-05D2778A125D}">
      <dgm:prSet/>
      <dgm:spPr/>
      <dgm:t>
        <a:bodyPr/>
        <a:lstStyle/>
        <a:p>
          <a:pPr>
            <a:lnSpc>
              <a:spcPct val="100000"/>
            </a:lnSpc>
          </a:pPr>
          <a:r>
            <a:rPr lang="en-US"/>
            <a:t>Web Development: Django, Pyramid, Flask, etc. are some of the Python frameworks which are used for web development.</a:t>
          </a:r>
        </a:p>
      </dgm:t>
    </dgm:pt>
    <dgm:pt modelId="{0AB481F1-371D-494F-BB43-8C19595DA71B}" type="parTrans" cxnId="{C6877C29-A89E-4F38-AD91-D8C254F58F29}">
      <dgm:prSet/>
      <dgm:spPr/>
      <dgm:t>
        <a:bodyPr/>
        <a:lstStyle/>
        <a:p>
          <a:endParaRPr lang="en-US"/>
        </a:p>
      </dgm:t>
    </dgm:pt>
    <dgm:pt modelId="{9903B022-C0EB-4B9D-9CEC-1FF5E2A9BA5B}" type="sibTrans" cxnId="{C6877C29-A89E-4F38-AD91-D8C254F58F29}">
      <dgm:prSet/>
      <dgm:spPr/>
      <dgm:t>
        <a:bodyPr/>
        <a:lstStyle/>
        <a:p>
          <a:endParaRPr lang="en-US"/>
        </a:p>
      </dgm:t>
    </dgm:pt>
    <dgm:pt modelId="{F37B48A1-EFB3-4D0F-AEBA-F42D5D8D1988}">
      <dgm:prSet/>
      <dgm:spPr/>
      <dgm:t>
        <a:bodyPr/>
        <a:lstStyle/>
        <a:p>
          <a:pPr>
            <a:lnSpc>
              <a:spcPct val="100000"/>
            </a:lnSpc>
          </a:pPr>
          <a:r>
            <a:rPr lang="en-US"/>
            <a:t>Game Development: PySoy (a 3D game engine that supports Python 3), Pygame are Python libraries used for game development.</a:t>
          </a:r>
        </a:p>
      </dgm:t>
    </dgm:pt>
    <dgm:pt modelId="{9C18B6EB-97BD-4A35-95A6-041167E9A404}" type="parTrans" cxnId="{EADB15A8-B3BD-48D4-B050-F37D5F4FD2F3}">
      <dgm:prSet/>
      <dgm:spPr/>
      <dgm:t>
        <a:bodyPr/>
        <a:lstStyle/>
        <a:p>
          <a:endParaRPr lang="en-US"/>
        </a:p>
      </dgm:t>
    </dgm:pt>
    <dgm:pt modelId="{35DD7F2A-83C7-43D2-B17D-4C8E1F86403E}" type="sibTrans" cxnId="{EADB15A8-B3BD-48D4-B050-F37D5F4FD2F3}">
      <dgm:prSet/>
      <dgm:spPr/>
      <dgm:t>
        <a:bodyPr/>
        <a:lstStyle/>
        <a:p>
          <a:endParaRPr lang="en-US"/>
        </a:p>
      </dgm:t>
    </dgm:pt>
    <dgm:pt modelId="{F7A3F88F-BFD4-4082-9A20-CE2459EEA613}">
      <dgm:prSet/>
      <dgm:spPr/>
      <dgm:t>
        <a:bodyPr/>
        <a:lstStyle/>
        <a:p>
          <a:pPr>
            <a:lnSpc>
              <a:spcPct val="100000"/>
            </a:lnSpc>
          </a:pPr>
          <a:r>
            <a:rPr lang="en-US"/>
            <a:t>Machine Learning and Artificial Intelligence: ML and AI are the future of the world. Python has libraries like TensorFlow, PyTorch, Keras for developing AI and ML based applications.</a:t>
          </a:r>
        </a:p>
      </dgm:t>
    </dgm:pt>
    <dgm:pt modelId="{F91B909A-1C94-4817-AA21-5807B12ED273}" type="parTrans" cxnId="{DEB9F529-BAD4-48DC-936C-285E4CDB9B0D}">
      <dgm:prSet/>
      <dgm:spPr/>
      <dgm:t>
        <a:bodyPr/>
        <a:lstStyle/>
        <a:p>
          <a:endParaRPr lang="en-US"/>
        </a:p>
      </dgm:t>
    </dgm:pt>
    <dgm:pt modelId="{6DA63FE0-F57D-47C3-B258-F02C4E29B3C2}" type="sibTrans" cxnId="{DEB9F529-BAD4-48DC-936C-285E4CDB9B0D}">
      <dgm:prSet/>
      <dgm:spPr/>
      <dgm:t>
        <a:bodyPr/>
        <a:lstStyle/>
        <a:p>
          <a:endParaRPr lang="en-US"/>
        </a:p>
      </dgm:t>
    </dgm:pt>
    <dgm:pt modelId="{FEA1888A-6E10-438A-A7EA-BC7F7BE39343}" type="pres">
      <dgm:prSet presAssocID="{9A01B6CC-FF8C-4B1A-9DDA-A00E31A18F63}" presName="root" presStyleCnt="0">
        <dgm:presLayoutVars>
          <dgm:dir/>
          <dgm:resizeHandles val="exact"/>
        </dgm:presLayoutVars>
      </dgm:prSet>
      <dgm:spPr/>
    </dgm:pt>
    <dgm:pt modelId="{7812DF75-C496-4B8D-A39E-4B420712F64D}" type="pres">
      <dgm:prSet presAssocID="{D0B66A7E-7F2B-4A26-B38D-05D2778A125D}" presName="compNode" presStyleCnt="0"/>
      <dgm:spPr/>
    </dgm:pt>
    <dgm:pt modelId="{B294CF5A-6FF3-4512-AE06-726035A1D06D}" type="pres">
      <dgm:prSet presAssocID="{D0B66A7E-7F2B-4A26-B38D-05D2778A125D}" presName="bgRect" presStyleLbl="bgShp" presStyleIdx="0" presStyleCnt="3"/>
      <dgm:spPr/>
    </dgm:pt>
    <dgm:pt modelId="{FD1B30A6-C2A6-47BC-8EAC-A63A81029BB6}" type="pres">
      <dgm:prSet presAssocID="{D0B66A7E-7F2B-4A26-B38D-05D2778A12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ientist"/>
        </a:ext>
      </dgm:extLst>
    </dgm:pt>
    <dgm:pt modelId="{31B571B7-D6AC-4C46-BC54-1F998062AD23}" type="pres">
      <dgm:prSet presAssocID="{D0B66A7E-7F2B-4A26-B38D-05D2778A125D}" presName="spaceRect" presStyleCnt="0"/>
      <dgm:spPr/>
    </dgm:pt>
    <dgm:pt modelId="{2249E112-1A1F-48F4-8EA6-7E38AA8C9E30}" type="pres">
      <dgm:prSet presAssocID="{D0B66A7E-7F2B-4A26-B38D-05D2778A125D}" presName="parTx" presStyleLbl="revTx" presStyleIdx="0" presStyleCnt="3">
        <dgm:presLayoutVars>
          <dgm:chMax val="0"/>
          <dgm:chPref val="0"/>
        </dgm:presLayoutVars>
      </dgm:prSet>
      <dgm:spPr/>
    </dgm:pt>
    <dgm:pt modelId="{97968006-C1EE-4148-B358-F571F47C224D}" type="pres">
      <dgm:prSet presAssocID="{9903B022-C0EB-4B9D-9CEC-1FF5E2A9BA5B}" presName="sibTrans" presStyleCnt="0"/>
      <dgm:spPr/>
    </dgm:pt>
    <dgm:pt modelId="{CB458F3C-7DA3-4375-BD17-F600463A6110}" type="pres">
      <dgm:prSet presAssocID="{F37B48A1-EFB3-4D0F-AEBA-F42D5D8D1988}" presName="compNode" presStyleCnt="0"/>
      <dgm:spPr/>
    </dgm:pt>
    <dgm:pt modelId="{2E355B22-DF83-4076-BB93-1530002148FC}" type="pres">
      <dgm:prSet presAssocID="{F37B48A1-EFB3-4D0F-AEBA-F42D5D8D1988}" presName="bgRect" presStyleLbl="bgShp" presStyleIdx="1" presStyleCnt="3"/>
      <dgm:spPr/>
    </dgm:pt>
    <dgm:pt modelId="{1DAE94BC-C74E-409C-A846-5ACE602BE990}" type="pres">
      <dgm:prSet presAssocID="{F37B48A1-EFB3-4D0F-AEBA-F42D5D8D19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BAA378E4-B837-42EA-B507-E0C6ACF106AC}" type="pres">
      <dgm:prSet presAssocID="{F37B48A1-EFB3-4D0F-AEBA-F42D5D8D1988}" presName="spaceRect" presStyleCnt="0"/>
      <dgm:spPr/>
    </dgm:pt>
    <dgm:pt modelId="{F740927E-08EC-4E6E-8EF4-4EE226E118AF}" type="pres">
      <dgm:prSet presAssocID="{F37B48A1-EFB3-4D0F-AEBA-F42D5D8D1988}" presName="parTx" presStyleLbl="revTx" presStyleIdx="1" presStyleCnt="3">
        <dgm:presLayoutVars>
          <dgm:chMax val="0"/>
          <dgm:chPref val="0"/>
        </dgm:presLayoutVars>
      </dgm:prSet>
      <dgm:spPr/>
    </dgm:pt>
    <dgm:pt modelId="{2611066D-0984-4417-9BFF-1BCA954221ED}" type="pres">
      <dgm:prSet presAssocID="{35DD7F2A-83C7-43D2-B17D-4C8E1F86403E}" presName="sibTrans" presStyleCnt="0"/>
      <dgm:spPr/>
    </dgm:pt>
    <dgm:pt modelId="{AEC5E1E4-16E7-4ACD-81FF-D22A4709EB6B}" type="pres">
      <dgm:prSet presAssocID="{F7A3F88F-BFD4-4082-9A20-CE2459EEA613}" presName="compNode" presStyleCnt="0"/>
      <dgm:spPr/>
    </dgm:pt>
    <dgm:pt modelId="{CE5EA30A-ECB5-4674-8F4A-040E1F0497D1}" type="pres">
      <dgm:prSet presAssocID="{F7A3F88F-BFD4-4082-9A20-CE2459EEA613}" presName="bgRect" presStyleLbl="bgShp" presStyleIdx="2" presStyleCnt="3"/>
      <dgm:spPr/>
    </dgm:pt>
    <dgm:pt modelId="{F290E9E5-65C0-457B-B3A6-A3AA437377D8}" type="pres">
      <dgm:prSet presAssocID="{F7A3F88F-BFD4-4082-9A20-CE2459EEA6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otes"/>
        </a:ext>
      </dgm:extLst>
    </dgm:pt>
    <dgm:pt modelId="{C1BFD14F-CEAD-4ED9-93D3-F71516F56881}" type="pres">
      <dgm:prSet presAssocID="{F7A3F88F-BFD4-4082-9A20-CE2459EEA613}" presName="spaceRect" presStyleCnt="0"/>
      <dgm:spPr/>
    </dgm:pt>
    <dgm:pt modelId="{5EEDE014-71BF-4E59-B91D-435AF78E4A82}" type="pres">
      <dgm:prSet presAssocID="{F7A3F88F-BFD4-4082-9A20-CE2459EEA613}" presName="parTx" presStyleLbl="revTx" presStyleIdx="2" presStyleCnt="3">
        <dgm:presLayoutVars>
          <dgm:chMax val="0"/>
          <dgm:chPref val="0"/>
        </dgm:presLayoutVars>
      </dgm:prSet>
      <dgm:spPr/>
    </dgm:pt>
  </dgm:ptLst>
  <dgm:cxnLst>
    <dgm:cxn modelId="{C6877C29-A89E-4F38-AD91-D8C254F58F29}" srcId="{9A01B6CC-FF8C-4B1A-9DDA-A00E31A18F63}" destId="{D0B66A7E-7F2B-4A26-B38D-05D2778A125D}" srcOrd="0" destOrd="0" parTransId="{0AB481F1-371D-494F-BB43-8C19595DA71B}" sibTransId="{9903B022-C0EB-4B9D-9CEC-1FF5E2A9BA5B}"/>
    <dgm:cxn modelId="{DEB9F529-BAD4-48DC-936C-285E4CDB9B0D}" srcId="{9A01B6CC-FF8C-4B1A-9DDA-A00E31A18F63}" destId="{F7A3F88F-BFD4-4082-9A20-CE2459EEA613}" srcOrd="2" destOrd="0" parTransId="{F91B909A-1C94-4817-AA21-5807B12ED273}" sibTransId="{6DA63FE0-F57D-47C3-B258-F02C4E29B3C2}"/>
    <dgm:cxn modelId="{89693D4B-A63E-443A-AA60-29C5F617FE11}" type="presOf" srcId="{D0B66A7E-7F2B-4A26-B38D-05D2778A125D}" destId="{2249E112-1A1F-48F4-8EA6-7E38AA8C9E30}" srcOrd="0" destOrd="0" presId="urn:microsoft.com/office/officeart/2018/2/layout/IconVerticalSolidList"/>
    <dgm:cxn modelId="{4555D682-5327-4B55-9290-CA13074B1E1E}" type="presOf" srcId="{F7A3F88F-BFD4-4082-9A20-CE2459EEA613}" destId="{5EEDE014-71BF-4E59-B91D-435AF78E4A82}" srcOrd="0" destOrd="0" presId="urn:microsoft.com/office/officeart/2018/2/layout/IconVerticalSolidList"/>
    <dgm:cxn modelId="{EADB15A8-B3BD-48D4-B050-F37D5F4FD2F3}" srcId="{9A01B6CC-FF8C-4B1A-9DDA-A00E31A18F63}" destId="{F37B48A1-EFB3-4D0F-AEBA-F42D5D8D1988}" srcOrd="1" destOrd="0" parTransId="{9C18B6EB-97BD-4A35-95A6-041167E9A404}" sibTransId="{35DD7F2A-83C7-43D2-B17D-4C8E1F86403E}"/>
    <dgm:cxn modelId="{12F959AF-93DC-47D9-86BA-6AA35477B76C}" type="presOf" srcId="{F37B48A1-EFB3-4D0F-AEBA-F42D5D8D1988}" destId="{F740927E-08EC-4E6E-8EF4-4EE226E118AF}" srcOrd="0" destOrd="0" presId="urn:microsoft.com/office/officeart/2018/2/layout/IconVerticalSolidList"/>
    <dgm:cxn modelId="{9C0E0DC9-2CE2-4A07-996E-712F162015DB}" type="presOf" srcId="{9A01B6CC-FF8C-4B1A-9DDA-A00E31A18F63}" destId="{FEA1888A-6E10-438A-A7EA-BC7F7BE39343}" srcOrd="0" destOrd="0" presId="urn:microsoft.com/office/officeart/2018/2/layout/IconVerticalSolidList"/>
    <dgm:cxn modelId="{4DFD05DA-21A1-4F17-9773-DA8957B84258}" type="presParOf" srcId="{FEA1888A-6E10-438A-A7EA-BC7F7BE39343}" destId="{7812DF75-C496-4B8D-A39E-4B420712F64D}" srcOrd="0" destOrd="0" presId="urn:microsoft.com/office/officeart/2018/2/layout/IconVerticalSolidList"/>
    <dgm:cxn modelId="{6B7DA842-80D3-45FE-94DA-9795364F0572}" type="presParOf" srcId="{7812DF75-C496-4B8D-A39E-4B420712F64D}" destId="{B294CF5A-6FF3-4512-AE06-726035A1D06D}" srcOrd="0" destOrd="0" presId="urn:microsoft.com/office/officeart/2018/2/layout/IconVerticalSolidList"/>
    <dgm:cxn modelId="{2CC9FC67-4873-4528-BC74-505856229851}" type="presParOf" srcId="{7812DF75-C496-4B8D-A39E-4B420712F64D}" destId="{FD1B30A6-C2A6-47BC-8EAC-A63A81029BB6}" srcOrd="1" destOrd="0" presId="urn:microsoft.com/office/officeart/2018/2/layout/IconVerticalSolidList"/>
    <dgm:cxn modelId="{FEDF2227-8D2A-4CBA-AFC8-BE22CFD649FA}" type="presParOf" srcId="{7812DF75-C496-4B8D-A39E-4B420712F64D}" destId="{31B571B7-D6AC-4C46-BC54-1F998062AD23}" srcOrd="2" destOrd="0" presId="urn:microsoft.com/office/officeart/2018/2/layout/IconVerticalSolidList"/>
    <dgm:cxn modelId="{8479DC36-5AB0-43A6-B929-36174978D6D2}" type="presParOf" srcId="{7812DF75-C496-4B8D-A39E-4B420712F64D}" destId="{2249E112-1A1F-48F4-8EA6-7E38AA8C9E30}" srcOrd="3" destOrd="0" presId="urn:microsoft.com/office/officeart/2018/2/layout/IconVerticalSolidList"/>
    <dgm:cxn modelId="{742B1486-BFD5-4238-9E15-6E403903AE74}" type="presParOf" srcId="{FEA1888A-6E10-438A-A7EA-BC7F7BE39343}" destId="{97968006-C1EE-4148-B358-F571F47C224D}" srcOrd="1" destOrd="0" presId="urn:microsoft.com/office/officeart/2018/2/layout/IconVerticalSolidList"/>
    <dgm:cxn modelId="{320FBCAA-EA67-452B-892E-B16D312E9A86}" type="presParOf" srcId="{FEA1888A-6E10-438A-A7EA-BC7F7BE39343}" destId="{CB458F3C-7DA3-4375-BD17-F600463A6110}" srcOrd="2" destOrd="0" presId="urn:microsoft.com/office/officeart/2018/2/layout/IconVerticalSolidList"/>
    <dgm:cxn modelId="{69C877BB-E092-4618-9AE7-111C9DB5025D}" type="presParOf" srcId="{CB458F3C-7DA3-4375-BD17-F600463A6110}" destId="{2E355B22-DF83-4076-BB93-1530002148FC}" srcOrd="0" destOrd="0" presId="urn:microsoft.com/office/officeart/2018/2/layout/IconVerticalSolidList"/>
    <dgm:cxn modelId="{FE8523DE-9FBF-489C-B141-BABD35370385}" type="presParOf" srcId="{CB458F3C-7DA3-4375-BD17-F600463A6110}" destId="{1DAE94BC-C74E-409C-A846-5ACE602BE990}" srcOrd="1" destOrd="0" presId="urn:microsoft.com/office/officeart/2018/2/layout/IconVerticalSolidList"/>
    <dgm:cxn modelId="{09836472-A4A1-4D9E-83EE-35F984951AB3}" type="presParOf" srcId="{CB458F3C-7DA3-4375-BD17-F600463A6110}" destId="{BAA378E4-B837-42EA-B507-E0C6ACF106AC}" srcOrd="2" destOrd="0" presId="urn:microsoft.com/office/officeart/2018/2/layout/IconVerticalSolidList"/>
    <dgm:cxn modelId="{B035E267-CE86-4EE3-A93F-F0C8704B43B8}" type="presParOf" srcId="{CB458F3C-7DA3-4375-BD17-F600463A6110}" destId="{F740927E-08EC-4E6E-8EF4-4EE226E118AF}" srcOrd="3" destOrd="0" presId="urn:microsoft.com/office/officeart/2018/2/layout/IconVerticalSolidList"/>
    <dgm:cxn modelId="{42EDF35B-07EE-4E43-9793-C616FEBD3BCC}" type="presParOf" srcId="{FEA1888A-6E10-438A-A7EA-BC7F7BE39343}" destId="{2611066D-0984-4417-9BFF-1BCA954221ED}" srcOrd="3" destOrd="0" presId="urn:microsoft.com/office/officeart/2018/2/layout/IconVerticalSolidList"/>
    <dgm:cxn modelId="{852DBE5C-B5D3-4930-A14A-60BE1929D9CB}" type="presParOf" srcId="{FEA1888A-6E10-438A-A7EA-BC7F7BE39343}" destId="{AEC5E1E4-16E7-4ACD-81FF-D22A4709EB6B}" srcOrd="4" destOrd="0" presId="urn:microsoft.com/office/officeart/2018/2/layout/IconVerticalSolidList"/>
    <dgm:cxn modelId="{9BA31A3D-A401-45FF-90DC-385CB66F8A71}" type="presParOf" srcId="{AEC5E1E4-16E7-4ACD-81FF-D22A4709EB6B}" destId="{CE5EA30A-ECB5-4674-8F4A-040E1F0497D1}" srcOrd="0" destOrd="0" presId="urn:microsoft.com/office/officeart/2018/2/layout/IconVerticalSolidList"/>
    <dgm:cxn modelId="{CA4B26A8-9923-4469-B9F6-2F213F673EB6}" type="presParOf" srcId="{AEC5E1E4-16E7-4ACD-81FF-D22A4709EB6B}" destId="{F290E9E5-65C0-457B-B3A6-A3AA437377D8}" srcOrd="1" destOrd="0" presId="urn:microsoft.com/office/officeart/2018/2/layout/IconVerticalSolidList"/>
    <dgm:cxn modelId="{E1D187AF-E570-475C-B724-C1BE34280D69}" type="presParOf" srcId="{AEC5E1E4-16E7-4ACD-81FF-D22A4709EB6B}" destId="{C1BFD14F-CEAD-4ED9-93D3-F71516F56881}" srcOrd="2" destOrd="0" presId="urn:microsoft.com/office/officeart/2018/2/layout/IconVerticalSolidList"/>
    <dgm:cxn modelId="{4056FE18-FB34-4737-9512-1FA24B8E3E33}" type="presParOf" srcId="{AEC5E1E4-16E7-4ACD-81FF-D22A4709EB6B}" destId="{5EEDE014-71BF-4E59-B91D-435AF78E4A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D7920D-312C-406A-8C57-E0CD1A431FE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1A4652C-3B7C-466B-93DE-6C89D07C5B4D}">
      <dgm:prSet/>
      <dgm:spPr/>
      <dgm:t>
        <a:bodyPr/>
        <a:lstStyle/>
        <a:p>
          <a:r>
            <a:rPr lang="en-US"/>
            <a:t>Data Analysis: Python can be used to make sense of and derive insights from large sets of data.</a:t>
          </a:r>
        </a:p>
      </dgm:t>
    </dgm:pt>
    <dgm:pt modelId="{01094A81-63A1-461E-A227-968E14D2E253}" type="parTrans" cxnId="{40814886-2B06-4C96-B842-D368EC24C15F}">
      <dgm:prSet/>
      <dgm:spPr/>
      <dgm:t>
        <a:bodyPr/>
        <a:lstStyle/>
        <a:p>
          <a:endParaRPr lang="en-US"/>
        </a:p>
      </dgm:t>
    </dgm:pt>
    <dgm:pt modelId="{0BDEDF23-419A-44EC-B93F-5BF4FA29562C}" type="sibTrans" cxnId="{40814886-2B06-4C96-B842-D368EC24C15F}">
      <dgm:prSet/>
      <dgm:spPr/>
      <dgm:t>
        <a:bodyPr/>
        <a:lstStyle/>
        <a:p>
          <a:endParaRPr lang="en-US"/>
        </a:p>
      </dgm:t>
    </dgm:pt>
    <dgm:pt modelId="{CBC2C09B-2B70-4F92-8701-BFC454CFAEE9}">
      <dgm:prSet/>
      <dgm:spPr/>
      <dgm:t>
        <a:bodyPr/>
        <a:lstStyle/>
        <a:p>
          <a:r>
            <a:rPr lang="en-US"/>
            <a:t>Automation: Python scripts can automate many routine and repetitive tasks, improving efficiency.</a:t>
          </a:r>
        </a:p>
      </dgm:t>
    </dgm:pt>
    <dgm:pt modelId="{D54C735A-204B-44C5-940C-8567E2F61C51}" type="parTrans" cxnId="{BBEFE8DB-A818-4780-9E32-412526EDFA5C}">
      <dgm:prSet/>
      <dgm:spPr/>
      <dgm:t>
        <a:bodyPr/>
        <a:lstStyle/>
        <a:p>
          <a:endParaRPr lang="en-US"/>
        </a:p>
      </dgm:t>
    </dgm:pt>
    <dgm:pt modelId="{571559C7-3F71-403E-9A42-0B7D64E7DC40}" type="sibTrans" cxnId="{BBEFE8DB-A818-4780-9E32-412526EDFA5C}">
      <dgm:prSet/>
      <dgm:spPr/>
      <dgm:t>
        <a:bodyPr/>
        <a:lstStyle/>
        <a:p>
          <a:endParaRPr lang="en-US"/>
        </a:p>
      </dgm:t>
    </dgm:pt>
    <dgm:pt modelId="{A0B8083E-08BF-40D4-A2CD-6202CACF1CF6}">
      <dgm:prSet/>
      <dgm:spPr/>
      <dgm:t>
        <a:bodyPr/>
        <a:lstStyle/>
        <a:p>
          <a:r>
            <a:rPr lang="en-US"/>
            <a:t>Web Development: Python's Django and Flask frameworks are powerful tools for web development.</a:t>
          </a:r>
        </a:p>
      </dgm:t>
    </dgm:pt>
    <dgm:pt modelId="{4C728238-9D2B-4AF9-ABBE-E5BE6CBD8EDB}" type="parTrans" cxnId="{6C7040BC-6B86-433E-942B-6B9853450AD7}">
      <dgm:prSet/>
      <dgm:spPr/>
      <dgm:t>
        <a:bodyPr/>
        <a:lstStyle/>
        <a:p>
          <a:endParaRPr lang="en-US"/>
        </a:p>
      </dgm:t>
    </dgm:pt>
    <dgm:pt modelId="{D67EA5A1-BD37-4601-BF81-19AFAED98248}" type="sibTrans" cxnId="{6C7040BC-6B86-433E-942B-6B9853450AD7}">
      <dgm:prSet/>
      <dgm:spPr/>
      <dgm:t>
        <a:bodyPr/>
        <a:lstStyle/>
        <a:p>
          <a:endParaRPr lang="en-US"/>
        </a:p>
      </dgm:t>
    </dgm:pt>
    <dgm:pt modelId="{232E8EAF-4506-45A9-9FB3-3F83D7ACBCA1}">
      <dgm:prSet/>
      <dgm:spPr/>
      <dgm:t>
        <a:bodyPr/>
        <a:lstStyle/>
        <a:p>
          <a:r>
            <a:rPr lang="en-US"/>
            <a:t>Machine Learning: Python's libraries like scikit-learn, TensorFlow, and Keras can be used to build predictive models for business forecasting.</a:t>
          </a:r>
        </a:p>
      </dgm:t>
    </dgm:pt>
    <dgm:pt modelId="{23F85F60-55E9-4578-AB41-C938D312B3CE}" type="parTrans" cxnId="{DE0535CC-E642-4992-9DC5-2D7E16DC35B9}">
      <dgm:prSet/>
      <dgm:spPr/>
      <dgm:t>
        <a:bodyPr/>
        <a:lstStyle/>
        <a:p>
          <a:endParaRPr lang="en-US"/>
        </a:p>
      </dgm:t>
    </dgm:pt>
    <dgm:pt modelId="{26DE8048-F7DD-4C1B-A036-14006EEE7D33}" type="sibTrans" cxnId="{DE0535CC-E642-4992-9DC5-2D7E16DC35B9}">
      <dgm:prSet/>
      <dgm:spPr/>
      <dgm:t>
        <a:bodyPr/>
        <a:lstStyle/>
        <a:p>
          <a:endParaRPr lang="en-US"/>
        </a:p>
      </dgm:t>
    </dgm:pt>
    <dgm:pt modelId="{243D163E-F078-4295-9DD8-AB40761DA831}">
      <dgm:prSet/>
      <dgm:spPr/>
      <dgm:t>
        <a:bodyPr/>
        <a:lstStyle/>
        <a:p>
          <a:r>
            <a:rPr lang="en-US"/>
            <a:t>Web Scraping: Python can be used to collect data from the web for market research and competitor analysis.</a:t>
          </a:r>
        </a:p>
      </dgm:t>
    </dgm:pt>
    <dgm:pt modelId="{1B5817F2-616E-4A5C-BBE5-637ECF4A8E17}" type="parTrans" cxnId="{F6334A7B-C507-433B-B7F3-32D6BBF1B765}">
      <dgm:prSet/>
      <dgm:spPr/>
      <dgm:t>
        <a:bodyPr/>
        <a:lstStyle/>
        <a:p>
          <a:endParaRPr lang="en-US"/>
        </a:p>
      </dgm:t>
    </dgm:pt>
    <dgm:pt modelId="{3489B97B-C6E7-4D0E-9BCF-19634BECD646}" type="sibTrans" cxnId="{F6334A7B-C507-433B-B7F3-32D6BBF1B765}">
      <dgm:prSet/>
      <dgm:spPr/>
      <dgm:t>
        <a:bodyPr/>
        <a:lstStyle/>
        <a:p>
          <a:endParaRPr lang="en-US"/>
        </a:p>
      </dgm:t>
    </dgm:pt>
    <dgm:pt modelId="{80DA4A60-477A-4FBA-9CD0-CC313D71E690}" type="pres">
      <dgm:prSet presAssocID="{BBD7920D-312C-406A-8C57-E0CD1A431FE4}" presName="root" presStyleCnt="0">
        <dgm:presLayoutVars>
          <dgm:dir/>
          <dgm:resizeHandles val="exact"/>
        </dgm:presLayoutVars>
      </dgm:prSet>
      <dgm:spPr/>
    </dgm:pt>
    <dgm:pt modelId="{3D57368C-7662-4177-A777-7C1F1055821B}" type="pres">
      <dgm:prSet presAssocID="{C1A4652C-3B7C-466B-93DE-6C89D07C5B4D}" presName="compNode" presStyleCnt="0"/>
      <dgm:spPr/>
    </dgm:pt>
    <dgm:pt modelId="{EE77DB55-4DE8-4186-A377-A3BC4E2A3906}" type="pres">
      <dgm:prSet presAssocID="{C1A4652C-3B7C-466B-93DE-6C89D07C5B4D}" presName="bgRect" presStyleLbl="bgShp" presStyleIdx="0" presStyleCnt="5"/>
      <dgm:spPr/>
    </dgm:pt>
    <dgm:pt modelId="{2B068295-672A-4FF1-BCFD-7702C2819E16}" type="pres">
      <dgm:prSet presAssocID="{C1A4652C-3B7C-466B-93DE-6C89D07C5B4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5C0C6C9-A296-4337-A347-D4AED085219E}" type="pres">
      <dgm:prSet presAssocID="{C1A4652C-3B7C-466B-93DE-6C89D07C5B4D}" presName="spaceRect" presStyleCnt="0"/>
      <dgm:spPr/>
    </dgm:pt>
    <dgm:pt modelId="{ACC30B0B-D4C5-4AA3-AEBD-F46843F7B60D}" type="pres">
      <dgm:prSet presAssocID="{C1A4652C-3B7C-466B-93DE-6C89D07C5B4D}" presName="parTx" presStyleLbl="revTx" presStyleIdx="0" presStyleCnt="5">
        <dgm:presLayoutVars>
          <dgm:chMax val="0"/>
          <dgm:chPref val="0"/>
        </dgm:presLayoutVars>
      </dgm:prSet>
      <dgm:spPr/>
    </dgm:pt>
    <dgm:pt modelId="{A1A6AF76-0D6F-45FD-AD88-FD9063B3A16B}" type="pres">
      <dgm:prSet presAssocID="{0BDEDF23-419A-44EC-B93F-5BF4FA29562C}" presName="sibTrans" presStyleCnt="0"/>
      <dgm:spPr/>
    </dgm:pt>
    <dgm:pt modelId="{356EC18A-4BA9-4010-B8EE-D2E0073F2F78}" type="pres">
      <dgm:prSet presAssocID="{CBC2C09B-2B70-4F92-8701-BFC454CFAEE9}" presName="compNode" presStyleCnt="0"/>
      <dgm:spPr/>
    </dgm:pt>
    <dgm:pt modelId="{1B8B0A21-DB80-437B-958C-289A18010241}" type="pres">
      <dgm:prSet presAssocID="{CBC2C09B-2B70-4F92-8701-BFC454CFAEE9}" presName="bgRect" presStyleLbl="bgShp" presStyleIdx="1" presStyleCnt="5"/>
      <dgm:spPr/>
    </dgm:pt>
    <dgm:pt modelId="{2C6DFA61-E458-4E93-B535-E7C5081AC392}" type="pres">
      <dgm:prSet presAssocID="{CBC2C09B-2B70-4F92-8701-BFC454CFAEE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081EB276-E05B-476B-805D-E6EC5F935A5B}" type="pres">
      <dgm:prSet presAssocID="{CBC2C09B-2B70-4F92-8701-BFC454CFAEE9}" presName="spaceRect" presStyleCnt="0"/>
      <dgm:spPr/>
    </dgm:pt>
    <dgm:pt modelId="{87FB5722-4713-4305-83C4-D005E58E5BD0}" type="pres">
      <dgm:prSet presAssocID="{CBC2C09B-2B70-4F92-8701-BFC454CFAEE9}" presName="parTx" presStyleLbl="revTx" presStyleIdx="1" presStyleCnt="5">
        <dgm:presLayoutVars>
          <dgm:chMax val="0"/>
          <dgm:chPref val="0"/>
        </dgm:presLayoutVars>
      </dgm:prSet>
      <dgm:spPr/>
    </dgm:pt>
    <dgm:pt modelId="{B3B4815A-F269-4D2E-8AF5-B3F532EA0EBF}" type="pres">
      <dgm:prSet presAssocID="{571559C7-3F71-403E-9A42-0B7D64E7DC40}" presName="sibTrans" presStyleCnt="0"/>
      <dgm:spPr/>
    </dgm:pt>
    <dgm:pt modelId="{CA253CF3-22F3-4695-9BB9-1F7F812E60B0}" type="pres">
      <dgm:prSet presAssocID="{A0B8083E-08BF-40D4-A2CD-6202CACF1CF6}" presName="compNode" presStyleCnt="0"/>
      <dgm:spPr/>
    </dgm:pt>
    <dgm:pt modelId="{6B199978-55F8-4B28-967C-8824B003E2E9}" type="pres">
      <dgm:prSet presAssocID="{A0B8083E-08BF-40D4-A2CD-6202CACF1CF6}" presName="bgRect" presStyleLbl="bgShp" presStyleIdx="2" presStyleCnt="5"/>
      <dgm:spPr/>
    </dgm:pt>
    <dgm:pt modelId="{AD4D7929-3EEC-4C70-BD22-FD166CFC1D5D}" type="pres">
      <dgm:prSet presAssocID="{A0B8083E-08BF-40D4-A2CD-6202CACF1CF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k"/>
        </a:ext>
      </dgm:extLst>
    </dgm:pt>
    <dgm:pt modelId="{C9E12B7E-2FE5-43DD-91F5-23D0B87F6192}" type="pres">
      <dgm:prSet presAssocID="{A0B8083E-08BF-40D4-A2CD-6202CACF1CF6}" presName="spaceRect" presStyleCnt="0"/>
      <dgm:spPr/>
    </dgm:pt>
    <dgm:pt modelId="{8A9409FA-1B0B-409F-B2E1-733942882060}" type="pres">
      <dgm:prSet presAssocID="{A0B8083E-08BF-40D4-A2CD-6202CACF1CF6}" presName="parTx" presStyleLbl="revTx" presStyleIdx="2" presStyleCnt="5">
        <dgm:presLayoutVars>
          <dgm:chMax val="0"/>
          <dgm:chPref val="0"/>
        </dgm:presLayoutVars>
      </dgm:prSet>
      <dgm:spPr/>
    </dgm:pt>
    <dgm:pt modelId="{18870510-DC15-42A3-8543-83174FD922D7}" type="pres">
      <dgm:prSet presAssocID="{D67EA5A1-BD37-4601-BF81-19AFAED98248}" presName="sibTrans" presStyleCnt="0"/>
      <dgm:spPr/>
    </dgm:pt>
    <dgm:pt modelId="{3B5729EC-5FA3-4584-A294-C67D5AE0EE0F}" type="pres">
      <dgm:prSet presAssocID="{232E8EAF-4506-45A9-9FB3-3F83D7ACBCA1}" presName="compNode" presStyleCnt="0"/>
      <dgm:spPr/>
    </dgm:pt>
    <dgm:pt modelId="{942A5E59-F1D2-4E85-BC4B-A0C974F228E0}" type="pres">
      <dgm:prSet presAssocID="{232E8EAF-4506-45A9-9FB3-3F83D7ACBCA1}" presName="bgRect" presStyleLbl="bgShp" presStyleIdx="3" presStyleCnt="5"/>
      <dgm:spPr/>
    </dgm:pt>
    <dgm:pt modelId="{B69A65B2-7D82-475B-B0D4-97DF4F578558}" type="pres">
      <dgm:prSet presAssocID="{232E8EAF-4506-45A9-9FB3-3F83D7ACBCA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90EF1AE0-6015-40C6-8FF1-C8236CD53F58}" type="pres">
      <dgm:prSet presAssocID="{232E8EAF-4506-45A9-9FB3-3F83D7ACBCA1}" presName="spaceRect" presStyleCnt="0"/>
      <dgm:spPr/>
    </dgm:pt>
    <dgm:pt modelId="{4575650F-8D70-42F8-B4A5-8E869B209785}" type="pres">
      <dgm:prSet presAssocID="{232E8EAF-4506-45A9-9FB3-3F83D7ACBCA1}" presName="parTx" presStyleLbl="revTx" presStyleIdx="3" presStyleCnt="5">
        <dgm:presLayoutVars>
          <dgm:chMax val="0"/>
          <dgm:chPref val="0"/>
        </dgm:presLayoutVars>
      </dgm:prSet>
      <dgm:spPr/>
    </dgm:pt>
    <dgm:pt modelId="{F076A07B-FC23-4042-80FC-6A9EC9CA6BD4}" type="pres">
      <dgm:prSet presAssocID="{26DE8048-F7DD-4C1B-A036-14006EEE7D33}" presName="sibTrans" presStyleCnt="0"/>
      <dgm:spPr/>
    </dgm:pt>
    <dgm:pt modelId="{155EC896-5994-4C10-979C-949DC090CB1B}" type="pres">
      <dgm:prSet presAssocID="{243D163E-F078-4295-9DD8-AB40761DA831}" presName="compNode" presStyleCnt="0"/>
      <dgm:spPr/>
    </dgm:pt>
    <dgm:pt modelId="{5C2989C0-992D-4217-B404-0F176C466659}" type="pres">
      <dgm:prSet presAssocID="{243D163E-F078-4295-9DD8-AB40761DA831}" presName="bgRect" presStyleLbl="bgShp" presStyleIdx="4" presStyleCnt="5"/>
      <dgm:spPr/>
    </dgm:pt>
    <dgm:pt modelId="{8C75A949-F7D4-463E-9E83-C93FB2527AFF}" type="pres">
      <dgm:prSet presAssocID="{243D163E-F078-4295-9DD8-AB40761DA83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search"/>
        </a:ext>
      </dgm:extLst>
    </dgm:pt>
    <dgm:pt modelId="{BE0E8A9F-085D-4765-AFB0-C5BE8C3F444E}" type="pres">
      <dgm:prSet presAssocID="{243D163E-F078-4295-9DD8-AB40761DA831}" presName="spaceRect" presStyleCnt="0"/>
      <dgm:spPr/>
    </dgm:pt>
    <dgm:pt modelId="{23B87001-B92C-40CC-8E83-BB6718907831}" type="pres">
      <dgm:prSet presAssocID="{243D163E-F078-4295-9DD8-AB40761DA831}" presName="parTx" presStyleLbl="revTx" presStyleIdx="4" presStyleCnt="5">
        <dgm:presLayoutVars>
          <dgm:chMax val="0"/>
          <dgm:chPref val="0"/>
        </dgm:presLayoutVars>
      </dgm:prSet>
      <dgm:spPr/>
    </dgm:pt>
  </dgm:ptLst>
  <dgm:cxnLst>
    <dgm:cxn modelId="{563AE316-6F21-4DBE-AECC-D43A7BE53C05}" type="presOf" srcId="{243D163E-F078-4295-9DD8-AB40761DA831}" destId="{23B87001-B92C-40CC-8E83-BB6718907831}" srcOrd="0" destOrd="0" presId="urn:microsoft.com/office/officeart/2018/2/layout/IconVerticalSolidList"/>
    <dgm:cxn modelId="{9342781B-30A1-4A91-8CAF-7ADB32AE6904}" type="presOf" srcId="{CBC2C09B-2B70-4F92-8701-BFC454CFAEE9}" destId="{87FB5722-4713-4305-83C4-D005E58E5BD0}" srcOrd="0" destOrd="0" presId="urn:microsoft.com/office/officeart/2018/2/layout/IconVerticalSolidList"/>
    <dgm:cxn modelId="{F6334A7B-C507-433B-B7F3-32D6BBF1B765}" srcId="{BBD7920D-312C-406A-8C57-E0CD1A431FE4}" destId="{243D163E-F078-4295-9DD8-AB40761DA831}" srcOrd="4" destOrd="0" parTransId="{1B5817F2-616E-4A5C-BBE5-637ECF4A8E17}" sibTransId="{3489B97B-C6E7-4D0E-9BCF-19634BECD646}"/>
    <dgm:cxn modelId="{40814886-2B06-4C96-B842-D368EC24C15F}" srcId="{BBD7920D-312C-406A-8C57-E0CD1A431FE4}" destId="{C1A4652C-3B7C-466B-93DE-6C89D07C5B4D}" srcOrd="0" destOrd="0" parTransId="{01094A81-63A1-461E-A227-968E14D2E253}" sibTransId="{0BDEDF23-419A-44EC-B93F-5BF4FA29562C}"/>
    <dgm:cxn modelId="{EB6BD3AF-CFEB-41B5-ADB6-84311A55A663}" type="presOf" srcId="{232E8EAF-4506-45A9-9FB3-3F83D7ACBCA1}" destId="{4575650F-8D70-42F8-B4A5-8E869B209785}" srcOrd="0" destOrd="0" presId="urn:microsoft.com/office/officeart/2018/2/layout/IconVerticalSolidList"/>
    <dgm:cxn modelId="{10540EB8-CD63-44CB-A48B-03ECCE74775E}" type="presOf" srcId="{A0B8083E-08BF-40D4-A2CD-6202CACF1CF6}" destId="{8A9409FA-1B0B-409F-B2E1-733942882060}" srcOrd="0" destOrd="0" presId="urn:microsoft.com/office/officeart/2018/2/layout/IconVerticalSolidList"/>
    <dgm:cxn modelId="{6C7040BC-6B86-433E-942B-6B9853450AD7}" srcId="{BBD7920D-312C-406A-8C57-E0CD1A431FE4}" destId="{A0B8083E-08BF-40D4-A2CD-6202CACF1CF6}" srcOrd="2" destOrd="0" parTransId="{4C728238-9D2B-4AF9-ABBE-E5BE6CBD8EDB}" sibTransId="{D67EA5A1-BD37-4601-BF81-19AFAED98248}"/>
    <dgm:cxn modelId="{DE0535CC-E642-4992-9DC5-2D7E16DC35B9}" srcId="{BBD7920D-312C-406A-8C57-E0CD1A431FE4}" destId="{232E8EAF-4506-45A9-9FB3-3F83D7ACBCA1}" srcOrd="3" destOrd="0" parTransId="{23F85F60-55E9-4578-AB41-C938D312B3CE}" sibTransId="{26DE8048-F7DD-4C1B-A036-14006EEE7D33}"/>
    <dgm:cxn modelId="{E8697ED5-B50E-40A3-8433-39F4394E3295}" type="presOf" srcId="{BBD7920D-312C-406A-8C57-E0CD1A431FE4}" destId="{80DA4A60-477A-4FBA-9CD0-CC313D71E690}" srcOrd="0" destOrd="0" presId="urn:microsoft.com/office/officeart/2018/2/layout/IconVerticalSolidList"/>
    <dgm:cxn modelId="{BBEFE8DB-A818-4780-9E32-412526EDFA5C}" srcId="{BBD7920D-312C-406A-8C57-E0CD1A431FE4}" destId="{CBC2C09B-2B70-4F92-8701-BFC454CFAEE9}" srcOrd="1" destOrd="0" parTransId="{D54C735A-204B-44C5-940C-8567E2F61C51}" sibTransId="{571559C7-3F71-403E-9A42-0B7D64E7DC40}"/>
    <dgm:cxn modelId="{D10174F0-D0F9-4A87-B4CD-FCD584657E1C}" type="presOf" srcId="{C1A4652C-3B7C-466B-93DE-6C89D07C5B4D}" destId="{ACC30B0B-D4C5-4AA3-AEBD-F46843F7B60D}" srcOrd="0" destOrd="0" presId="urn:microsoft.com/office/officeart/2018/2/layout/IconVerticalSolidList"/>
    <dgm:cxn modelId="{B226A635-C88C-4612-B2BE-F1CED51EB4D0}" type="presParOf" srcId="{80DA4A60-477A-4FBA-9CD0-CC313D71E690}" destId="{3D57368C-7662-4177-A777-7C1F1055821B}" srcOrd="0" destOrd="0" presId="urn:microsoft.com/office/officeart/2018/2/layout/IconVerticalSolidList"/>
    <dgm:cxn modelId="{A5FF7895-205F-4BB2-98B4-791F6C020D96}" type="presParOf" srcId="{3D57368C-7662-4177-A777-7C1F1055821B}" destId="{EE77DB55-4DE8-4186-A377-A3BC4E2A3906}" srcOrd="0" destOrd="0" presId="urn:microsoft.com/office/officeart/2018/2/layout/IconVerticalSolidList"/>
    <dgm:cxn modelId="{F17D3C21-103F-4665-9893-A30F8B76BF1E}" type="presParOf" srcId="{3D57368C-7662-4177-A777-7C1F1055821B}" destId="{2B068295-672A-4FF1-BCFD-7702C2819E16}" srcOrd="1" destOrd="0" presId="urn:microsoft.com/office/officeart/2018/2/layout/IconVerticalSolidList"/>
    <dgm:cxn modelId="{A5A4D1DE-040F-4636-95EE-3C44C0D1F966}" type="presParOf" srcId="{3D57368C-7662-4177-A777-7C1F1055821B}" destId="{85C0C6C9-A296-4337-A347-D4AED085219E}" srcOrd="2" destOrd="0" presId="urn:microsoft.com/office/officeart/2018/2/layout/IconVerticalSolidList"/>
    <dgm:cxn modelId="{62EF9357-92AB-400C-823E-A2D7F6FDFCB7}" type="presParOf" srcId="{3D57368C-7662-4177-A777-7C1F1055821B}" destId="{ACC30B0B-D4C5-4AA3-AEBD-F46843F7B60D}" srcOrd="3" destOrd="0" presId="urn:microsoft.com/office/officeart/2018/2/layout/IconVerticalSolidList"/>
    <dgm:cxn modelId="{9368286B-80AE-4FAB-B1ED-6B1B13254BFD}" type="presParOf" srcId="{80DA4A60-477A-4FBA-9CD0-CC313D71E690}" destId="{A1A6AF76-0D6F-45FD-AD88-FD9063B3A16B}" srcOrd="1" destOrd="0" presId="urn:microsoft.com/office/officeart/2018/2/layout/IconVerticalSolidList"/>
    <dgm:cxn modelId="{11BF3BFC-7636-4426-ACC5-F3EBFA16B5B4}" type="presParOf" srcId="{80DA4A60-477A-4FBA-9CD0-CC313D71E690}" destId="{356EC18A-4BA9-4010-B8EE-D2E0073F2F78}" srcOrd="2" destOrd="0" presId="urn:microsoft.com/office/officeart/2018/2/layout/IconVerticalSolidList"/>
    <dgm:cxn modelId="{FD318B9D-D1F3-4AF0-84DC-99F48FEFAFB4}" type="presParOf" srcId="{356EC18A-4BA9-4010-B8EE-D2E0073F2F78}" destId="{1B8B0A21-DB80-437B-958C-289A18010241}" srcOrd="0" destOrd="0" presId="urn:microsoft.com/office/officeart/2018/2/layout/IconVerticalSolidList"/>
    <dgm:cxn modelId="{06999C34-A9AE-4D14-A5FF-95E786044FD6}" type="presParOf" srcId="{356EC18A-4BA9-4010-B8EE-D2E0073F2F78}" destId="{2C6DFA61-E458-4E93-B535-E7C5081AC392}" srcOrd="1" destOrd="0" presId="urn:microsoft.com/office/officeart/2018/2/layout/IconVerticalSolidList"/>
    <dgm:cxn modelId="{206840AB-5C4E-4CE9-ADDD-7F40A8AF5169}" type="presParOf" srcId="{356EC18A-4BA9-4010-B8EE-D2E0073F2F78}" destId="{081EB276-E05B-476B-805D-E6EC5F935A5B}" srcOrd="2" destOrd="0" presId="urn:microsoft.com/office/officeart/2018/2/layout/IconVerticalSolidList"/>
    <dgm:cxn modelId="{87EFD514-CBBD-431E-B676-1988E2AEF007}" type="presParOf" srcId="{356EC18A-4BA9-4010-B8EE-D2E0073F2F78}" destId="{87FB5722-4713-4305-83C4-D005E58E5BD0}" srcOrd="3" destOrd="0" presId="urn:microsoft.com/office/officeart/2018/2/layout/IconVerticalSolidList"/>
    <dgm:cxn modelId="{C03AADA6-DC76-4E56-A8A3-D61D167B6E31}" type="presParOf" srcId="{80DA4A60-477A-4FBA-9CD0-CC313D71E690}" destId="{B3B4815A-F269-4D2E-8AF5-B3F532EA0EBF}" srcOrd="3" destOrd="0" presId="urn:microsoft.com/office/officeart/2018/2/layout/IconVerticalSolidList"/>
    <dgm:cxn modelId="{E1A14E2E-5CB1-4EDF-86BD-555A9E20DBE2}" type="presParOf" srcId="{80DA4A60-477A-4FBA-9CD0-CC313D71E690}" destId="{CA253CF3-22F3-4695-9BB9-1F7F812E60B0}" srcOrd="4" destOrd="0" presId="urn:microsoft.com/office/officeart/2018/2/layout/IconVerticalSolidList"/>
    <dgm:cxn modelId="{FAD88F16-5A68-4B9B-8FED-404976C3FC63}" type="presParOf" srcId="{CA253CF3-22F3-4695-9BB9-1F7F812E60B0}" destId="{6B199978-55F8-4B28-967C-8824B003E2E9}" srcOrd="0" destOrd="0" presId="urn:microsoft.com/office/officeart/2018/2/layout/IconVerticalSolidList"/>
    <dgm:cxn modelId="{941A4DB5-B076-4AF6-9367-57DB595C46CA}" type="presParOf" srcId="{CA253CF3-22F3-4695-9BB9-1F7F812E60B0}" destId="{AD4D7929-3EEC-4C70-BD22-FD166CFC1D5D}" srcOrd="1" destOrd="0" presId="urn:microsoft.com/office/officeart/2018/2/layout/IconVerticalSolidList"/>
    <dgm:cxn modelId="{2DF73A5C-2840-4B05-8589-598A20067AF5}" type="presParOf" srcId="{CA253CF3-22F3-4695-9BB9-1F7F812E60B0}" destId="{C9E12B7E-2FE5-43DD-91F5-23D0B87F6192}" srcOrd="2" destOrd="0" presId="urn:microsoft.com/office/officeart/2018/2/layout/IconVerticalSolidList"/>
    <dgm:cxn modelId="{BDA01298-47CC-42EC-B07D-5259E1D5D2E2}" type="presParOf" srcId="{CA253CF3-22F3-4695-9BB9-1F7F812E60B0}" destId="{8A9409FA-1B0B-409F-B2E1-733942882060}" srcOrd="3" destOrd="0" presId="urn:microsoft.com/office/officeart/2018/2/layout/IconVerticalSolidList"/>
    <dgm:cxn modelId="{CA9FE369-BED6-41E4-8D43-3E2EAF952982}" type="presParOf" srcId="{80DA4A60-477A-4FBA-9CD0-CC313D71E690}" destId="{18870510-DC15-42A3-8543-83174FD922D7}" srcOrd="5" destOrd="0" presId="urn:microsoft.com/office/officeart/2018/2/layout/IconVerticalSolidList"/>
    <dgm:cxn modelId="{A2BC2D06-9BB4-42D9-B299-05B88F058A66}" type="presParOf" srcId="{80DA4A60-477A-4FBA-9CD0-CC313D71E690}" destId="{3B5729EC-5FA3-4584-A294-C67D5AE0EE0F}" srcOrd="6" destOrd="0" presId="urn:microsoft.com/office/officeart/2018/2/layout/IconVerticalSolidList"/>
    <dgm:cxn modelId="{6F8B55D0-298F-4951-80CC-A6F266774DD1}" type="presParOf" srcId="{3B5729EC-5FA3-4584-A294-C67D5AE0EE0F}" destId="{942A5E59-F1D2-4E85-BC4B-A0C974F228E0}" srcOrd="0" destOrd="0" presId="urn:microsoft.com/office/officeart/2018/2/layout/IconVerticalSolidList"/>
    <dgm:cxn modelId="{64FE426C-AA4B-4CAA-A0BD-C097807E8F3D}" type="presParOf" srcId="{3B5729EC-5FA3-4584-A294-C67D5AE0EE0F}" destId="{B69A65B2-7D82-475B-B0D4-97DF4F578558}" srcOrd="1" destOrd="0" presId="urn:microsoft.com/office/officeart/2018/2/layout/IconVerticalSolidList"/>
    <dgm:cxn modelId="{EE147216-A0E5-4980-A284-833EDAF855D6}" type="presParOf" srcId="{3B5729EC-5FA3-4584-A294-C67D5AE0EE0F}" destId="{90EF1AE0-6015-40C6-8FF1-C8236CD53F58}" srcOrd="2" destOrd="0" presId="urn:microsoft.com/office/officeart/2018/2/layout/IconVerticalSolidList"/>
    <dgm:cxn modelId="{402A2D4F-40BC-4C50-9392-1DBE7AB59631}" type="presParOf" srcId="{3B5729EC-5FA3-4584-A294-C67D5AE0EE0F}" destId="{4575650F-8D70-42F8-B4A5-8E869B209785}" srcOrd="3" destOrd="0" presId="urn:microsoft.com/office/officeart/2018/2/layout/IconVerticalSolidList"/>
    <dgm:cxn modelId="{E139989F-90C4-4E68-B89E-00801A70F9EE}" type="presParOf" srcId="{80DA4A60-477A-4FBA-9CD0-CC313D71E690}" destId="{F076A07B-FC23-4042-80FC-6A9EC9CA6BD4}" srcOrd="7" destOrd="0" presId="urn:microsoft.com/office/officeart/2018/2/layout/IconVerticalSolidList"/>
    <dgm:cxn modelId="{AEAF0C42-8A28-4718-88F3-D461269D2749}" type="presParOf" srcId="{80DA4A60-477A-4FBA-9CD0-CC313D71E690}" destId="{155EC896-5994-4C10-979C-949DC090CB1B}" srcOrd="8" destOrd="0" presId="urn:microsoft.com/office/officeart/2018/2/layout/IconVerticalSolidList"/>
    <dgm:cxn modelId="{122DCA49-ED19-4F78-9461-627B5F4C8F42}" type="presParOf" srcId="{155EC896-5994-4C10-979C-949DC090CB1B}" destId="{5C2989C0-992D-4217-B404-0F176C466659}" srcOrd="0" destOrd="0" presId="urn:microsoft.com/office/officeart/2018/2/layout/IconVerticalSolidList"/>
    <dgm:cxn modelId="{1E668FE7-2EFB-4D85-B237-AB5EA8D28650}" type="presParOf" srcId="{155EC896-5994-4C10-979C-949DC090CB1B}" destId="{8C75A949-F7D4-463E-9E83-C93FB2527AFF}" srcOrd="1" destOrd="0" presId="urn:microsoft.com/office/officeart/2018/2/layout/IconVerticalSolidList"/>
    <dgm:cxn modelId="{D368FE39-C7FD-4CA7-BD4C-BD76996979D4}" type="presParOf" srcId="{155EC896-5994-4C10-979C-949DC090CB1B}" destId="{BE0E8A9F-085D-4765-AFB0-C5BE8C3F444E}" srcOrd="2" destOrd="0" presId="urn:microsoft.com/office/officeart/2018/2/layout/IconVerticalSolidList"/>
    <dgm:cxn modelId="{673A11A7-B2F4-420F-B20A-824BD75C1CAD}" type="presParOf" srcId="{155EC896-5994-4C10-979C-949DC090CB1B}" destId="{23B87001-B92C-40CC-8E83-BB671890783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4531AB-2C32-4D6E-A0B2-ACA025A4E01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F9B9A9B-6F9F-45DC-B6AA-ACA59EFD3919}">
      <dgm:prSet/>
      <dgm:spPr/>
      <dgm:t>
        <a:bodyPr/>
        <a:lstStyle/>
        <a:p>
          <a:pPr>
            <a:lnSpc>
              <a:spcPct val="100000"/>
            </a:lnSpc>
          </a:pPr>
          <a:r>
            <a:rPr lang="en-US"/>
            <a:t>pandas: This library offers data structures and operations for manipulating numerical tables and time-series data, making it excellent for data analysis tasks.</a:t>
          </a:r>
        </a:p>
      </dgm:t>
    </dgm:pt>
    <dgm:pt modelId="{C907A954-2F5A-4FD6-A7F6-5C1D66ACE8BA}" type="parTrans" cxnId="{FB1F2B7E-8F77-48D8-A192-C0E89C0ADA13}">
      <dgm:prSet/>
      <dgm:spPr/>
      <dgm:t>
        <a:bodyPr/>
        <a:lstStyle/>
        <a:p>
          <a:endParaRPr lang="en-US"/>
        </a:p>
      </dgm:t>
    </dgm:pt>
    <dgm:pt modelId="{7A992DB5-4C05-4F80-9314-62570596FB0A}" type="sibTrans" cxnId="{FB1F2B7E-8F77-48D8-A192-C0E89C0ADA13}">
      <dgm:prSet/>
      <dgm:spPr/>
      <dgm:t>
        <a:bodyPr/>
        <a:lstStyle/>
        <a:p>
          <a:pPr>
            <a:lnSpc>
              <a:spcPct val="100000"/>
            </a:lnSpc>
          </a:pPr>
          <a:endParaRPr lang="en-US"/>
        </a:p>
      </dgm:t>
    </dgm:pt>
    <dgm:pt modelId="{9CB2D2E1-7D03-42F8-ADFA-08A2558B0E18}">
      <dgm:prSet/>
      <dgm:spPr/>
      <dgm:t>
        <a:bodyPr/>
        <a:lstStyle/>
        <a:p>
          <a:pPr>
            <a:lnSpc>
              <a:spcPct val="100000"/>
            </a:lnSpc>
          </a:pPr>
          <a:r>
            <a:rPr lang="en-US"/>
            <a:t>NumPy: Used for numerical computations, it is especially useful for handling large data arrays.</a:t>
          </a:r>
        </a:p>
      </dgm:t>
    </dgm:pt>
    <dgm:pt modelId="{F54514A0-07A7-4046-A6E1-425BECA367E9}" type="parTrans" cxnId="{D96C0AE2-6070-436C-A33D-053D8B4BB273}">
      <dgm:prSet/>
      <dgm:spPr/>
      <dgm:t>
        <a:bodyPr/>
        <a:lstStyle/>
        <a:p>
          <a:endParaRPr lang="en-US"/>
        </a:p>
      </dgm:t>
    </dgm:pt>
    <dgm:pt modelId="{E9217B1B-6A5A-408A-8717-F4078673DC61}" type="sibTrans" cxnId="{D96C0AE2-6070-436C-A33D-053D8B4BB273}">
      <dgm:prSet/>
      <dgm:spPr/>
      <dgm:t>
        <a:bodyPr/>
        <a:lstStyle/>
        <a:p>
          <a:pPr>
            <a:lnSpc>
              <a:spcPct val="100000"/>
            </a:lnSpc>
          </a:pPr>
          <a:endParaRPr lang="en-US"/>
        </a:p>
      </dgm:t>
    </dgm:pt>
    <dgm:pt modelId="{7450601A-EEE5-489C-97E2-A5D82BF54324}">
      <dgm:prSet/>
      <dgm:spPr/>
      <dgm:t>
        <a:bodyPr/>
        <a:lstStyle/>
        <a:p>
          <a:pPr>
            <a:lnSpc>
              <a:spcPct val="100000"/>
            </a:lnSpc>
          </a:pPr>
          <a:r>
            <a:rPr lang="en-US"/>
            <a:t>Matplotlib and Seaborn: These libraries are used for data visualization, allowing businesses to visually interpret complex data.</a:t>
          </a:r>
        </a:p>
      </dgm:t>
    </dgm:pt>
    <dgm:pt modelId="{A7696892-7DFE-477F-947C-7A014D1C84F9}" type="parTrans" cxnId="{4CC930AD-841E-4E3B-B358-F8A4AE600F7C}">
      <dgm:prSet/>
      <dgm:spPr/>
      <dgm:t>
        <a:bodyPr/>
        <a:lstStyle/>
        <a:p>
          <a:endParaRPr lang="en-US"/>
        </a:p>
      </dgm:t>
    </dgm:pt>
    <dgm:pt modelId="{44928A30-04DA-438A-8E3E-3F108C46EDFA}" type="sibTrans" cxnId="{4CC930AD-841E-4E3B-B358-F8A4AE600F7C}">
      <dgm:prSet/>
      <dgm:spPr/>
      <dgm:t>
        <a:bodyPr/>
        <a:lstStyle/>
        <a:p>
          <a:pPr>
            <a:lnSpc>
              <a:spcPct val="100000"/>
            </a:lnSpc>
          </a:pPr>
          <a:endParaRPr lang="en-US"/>
        </a:p>
      </dgm:t>
    </dgm:pt>
    <dgm:pt modelId="{6520ECDC-EA25-4D7A-AED7-C539C6491015}">
      <dgm:prSet/>
      <dgm:spPr/>
      <dgm:t>
        <a:bodyPr/>
        <a:lstStyle/>
        <a:p>
          <a:pPr>
            <a:lnSpc>
              <a:spcPct val="100000"/>
            </a:lnSpc>
          </a:pPr>
          <a:r>
            <a:rPr lang="en-US"/>
            <a:t>Scikit-learn: This machine learning library provides a range of supervised and unsupervised learning algorithms.</a:t>
          </a:r>
        </a:p>
      </dgm:t>
    </dgm:pt>
    <dgm:pt modelId="{21B4E939-C7BF-4703-8FE1-3B290B45E859}" type="parTrans" cxnId="{9F093D2A-EB38-4808-9707-B358A4D2F760}">
      <dgm:prSet/>
      <dgm:spPr/>
      <dgm:t>
        <a:bodyPr/>
        <a:lstStyle/>
        <a:p>
          <a:endParaRPr lang="en-US"/>
        </a:p>
      </dgm:t>
    </dgm:pt>
    <dgm:pt modelId="{B5580F7A-0923-41D7-B1BD-92199DDE3C20}" type="sibTrans" cxnId="{9F093D2A-EB38-4808-9707-B358A4D2F760}">
      <dgm:prSet/>
      <dgm:spPr/>
      <dgm:t>
        <a:bodyPr/>
        <a:lstStyle/>
        <a:p>
          <a:endParaRPr lang="en-US"/>
        </a:p>
      </dgm:t>
    </dgm:pt>
    <dgm:pt modelId="{2BA7ADCB-F575-4A74-B959-0A67A2BEF480}" type="pres">
      <dgm:prSet presAssocID="{714531AB-2C32-4D6E-A0B2-ACA025A4E013}" presName="root" presStyleCnt="0">
        <dgm:presLayoutVars>
          <dgm:dir/>
          <dgm:resizeHandles val="exact"/>
        </dgm:presLayoutVars>
      </dgm:prSet>
      <dgm:spPr/>
    </dgm:pt>
    <dgm:pt modelId="{694285F1-F6C9-4DDD-A60C-086EF4CDA68E}" type="pres">
      <dgm:prSet presAssocID="{714531AB-2C32-4D6E-A0B2-ACA025A4E013}" presName="container" presStyleCnt="0">
        <dgm:presLayoutVars>
          <dgm:dir/>
          <dgm:resizeHandles val="exact"/>
        </dgm:presLayoutVars>
      </dgm:prSet>
      <dgm:spPr/>
    </dgm:pt>
    <dgm:pt modelId="{AD7537C1-C008-4114-ADB8-A0E6D263ABBD}" type="pres">
      <dgm:prSet presAssocID="{FF9B9A9B-6F9F-45DC-B6AA-ACA59EFD3919}" presName="compNode" presStyleCnt="0"/>
      <dgm:spPr/>
    </dgm:pt>
    <dgm:pt modelId="{B54B6B81-6212-4821-AD97-2F01FBB3CB9B}" type="pres">
      <dgm:prSet presAssocID="{FF9B9A9B-6F9F-45DC-B6AA-ACA59EFD3919}" presName="iconBgRect" presStyleLbl="bgShp" presStyleIdx="0" presStyleCnt="4"/>
      <dgm:spPr/>
    </dgm:pt>
    <dgm:pt modelId="{ADD74FBC-8222-47D8-A1CB-C699C16C74AB}" type="pres">
      <dgm:prSet presAssocID="{FF9B9A9B-6F9F-45DC-B6AA-ACA59EFD39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nda"/>
        </a:ext>
      </dgm:extLst>
    </dgm:pt>
    <dgm:pt modelId="{CA847011-FC9A-4381-B3C5-9F7E3FAAE266}" type="pres">
      <dgm:prSet presAssocID="{FF9B9A9B-6F9F-45DC-B6AA-ACA59EFD3919}" presName="spaceRect" presStyleCnt="0"/>
      <dgm:spPr/>
    </dgm:pt>
    <dgm:pt modelId="{861B011E-636C-413A-937F-1EBAD3A8FF0F}" type="pres">
      <dgm:prSet presAssocID="{FF9B9A9B-6F9F-45DC-B6AA-ACA59EFD3919}" presName="textRect" presStyleLbl="revTx" presStyleIdx="0" presStyleCnt="4">
        <dgm:presLayoutVars>
          <dgm:chMax val="1"/>
          <dgm:chPref val="1"/>
        </dgm:presLayoutVars>
      </dgm:prSet>
      <dgm:spPr/>
    </dgm:pt>
    <dgm:pt modelId="{943E8719-31BB-46A6-9BD1-3CD93D536073}" type="pres">
      <dgm:prSet presAssocID="{7A992DB5-4C05-4F80-9314-62570596FB0A}" presName="sibTrans" presStyleLbl="sibTrans2D1" presStyleIdx="0" presStyleCnt="0"/>
      <dgm:spPr/>
    </dgm:pt>
    <dgm:pt modelId="{4A076842-24A3-4E2B-9330-8C16F651E637}" type="pres">
      <dgm:prSet presAssocID="{9CB2D2E1-7D03-42F8-ADFA-08A2558B0E18}" presName="compNode" presStyleCnt="0"/>
      <dgm:spPr/>
    </dgm:pt>
    <dgm:pt modelId="{B5519FC7-5AED-40BA-AD7C-F0887F4BD52F}" type="pres">
      <dgm:prSet presAssocID="{9CB2D2E1-7D03-42F8-ADFA-08A2558B0E18}" presName="iconBgRect" presStyleLbl="bgShp" presStyleIdx="1" presStyleCnt="4"/>
      <dgm:spPr/>
    </dgm:pt>
    <dgm:pt modelId="{8A1D8774-39F3-445B-BE38-9C1FD2FA19EC}" type="pres">
      <dgm:prSet presAssocID="{9CB2D2E1-7D03-42F8-ADFA-08A2558B0E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A295644E-9BDA-44B8-9BE6-318A59E5231B}" type="pres">
      <dgm:prSet presAssocID="{9CB2D2E1-7D03-42F8-ADFA-08A2558B0E18}" presName="spaceRect" presStyleCnt="0"/>
      <dgm:spPr/>
    </dgm:pt>
    <dgm:pt modelId="{2E421712-595D-4ED6-B3C6-0FABE4986F40}" type="pres">
      <dgm:prSet presAssocID="{9CB2D2E1-7D03-42F8-ADFA-08A2558B0E18}" presName="textRect" presStyleLbl="revTx" presStyleIdx="1" presStyleCnt="4">
        <dgm:presLayoutVars>
          <dgm:chMax val="1"/>
          <dgm:chPref val="1"/>
        </dgm:presLayoutVars>
      </dgm:prSet>
      <dgm:spPr/>
    </dgm:pt>
    <dgm:pt modelId="{3E8A7EF1-2156-44E4-8FD1-347FCFA64EF0}" type="pres">
      <dgm:prSet presAssocID="{E9217B1B-6A5A-408A-8717-F4078673DC61}" presName="sibTrans" presStyleLbl="sibTrans2D1" presStyleIdx="0" presStyleCnt="0"/>
      <dgm:spPr/>
    </dgm:pt>
    <dgm:pt modelId="{8493E996-65A9-4184-8318-2EB6A7650E01}" type="pres">
      <dgm:prSet presAssocID="{7450601A-EEE5-489C-97E2-A5D82BF54324}" presName="compNode" presStyleCnt="0"/>
      <dgm:spPr/>
    </dgm:pt>
    <dgm:pt modelId="{071BC20A-01EF-4065-92E4-75D7146A5B50}" type="pres">
      <dgm:prSet presAssocID="{7450601A-EEE5-489C-97E2-A5D82BF54324}" presName="iconBgRect" presStyleLbl="bgShp" presStyleIdx="2" presStyleCnt="4"/>
      <dgm:spPr/>
    </dgm:pt>
    <dgm:pt modelId="{E93B9A98-0016-4154-8564-6275860B043F}" type="pres">
      <dgm:prSet presAssocID="{7450601A-EEE5-489C-97E2-A5D82BF5432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FA78C50-DC22-4E8A-A73A-DF6384B35659}" type="pres">
      <dgm:prSet presAssocID="{7450601A-EEE5-489C-97E2-A5D82BF54324}" presName="spaceRect" presStyleCnt="0"/>
      <dgm:spPr/>
    </dgm:pt>
    <dgm:pt modelId="{35D6DA40-F0B4-4CBE-AEB1-0F9D663BC484}" type="pres">
      <dgm:prSet presAssocID="{7450601A-EEE5-489C-97E2-A5D82BF54324}" presName="textRect" presStyleLbl="revTx" presStyleIdx="2" presStyleCnt="4">
        <dgm:presLayoutVars>
          <dgm:chMax val="1"/>
          <dgm:chPref val="1"/>
        </dgm:presLayoutVars>
      </dgm:prSet>
      <dgm:spPr/>
    </dgm:pt>
    <dgm:pt modelId="{42861757-456B-463B-90B3-C0CD50EF4DD6}" type="pres">
      <dgm:prSet presAssocID="{44928A30-04DA-438A-8E3E-3F108C46EDFA}" presName="sibTrans" presStyleLbl="sibTrans2D1" presStyleIdx="0" presStyleCnt="0"/>
      <dgm:spPr/>
    </dgm:pt>
    <dgm:pt modelId="{749B737F-33DE-43F6-8A62-F19E1D350935}" type="pres">
      <dgm:prSet presAssocID="{6520ECDC-EA25-4D7A-AED7-C539C6491015}" presName="compNode" presStyleCnt="0"/>
      <dgm:spPr/>
    </dgm:pt>
    <dgm:pt modelId="{E20F0913-1FBF-4721-8BEE-59494A90DC65}" type="pres">
      <dgm:prSet presAssocID="{6520ECDC-EA25-4D7A-AED7-C539C6491015}" presName="iconBgRect" presStyleLbl="bgShp" presStyleIdx="3" presStyleCnt="4"/>
      <dgm:spPr/>
    </dgm:pt>
    <dgm:pt modelId="{F7DE93B7-DC8B-4E11-8D69-69DC6CC9E581}" type="pres">
      <dgm:prSet presAssocID="{6520ECDC-EA25-4D7A-AED7-C539C649101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A0F552CE-91D8-4DDD-83E1-D36905C62505}" type="pres">
      <dgm:prSet presAssocID="{6520ECDC-EA25-4D7A-AED7-C539C6491015}" presName="spaceRect" presStyleCnt="0"/>
      <dgm:spPr/>
    </dgm:pt>
    <dgm:pt modelId="{AF913DB6-ADD2-46B4-A351-387AFD0FAAA3}" type="pres">
      <dgm:prSet presAssocID="{6520ECDC-EA25-4D7A-AED7-C539C6491015}" presName="textRect" presStyleLbl="revTx" presStyleIdx="3" presStyleCnt="4">
        <dgm:presLayoutVars>
          <dgm:chMax val="1"/>
          <dgm:chPref val="1"/>
        </dgm:presLayoutVars>
      </dgm:prSet>
      <dgm:spPr/>
    </dgm:pt>
  </dgm:ptLst>
  <dgm:cxnLst>
    <dgm:cxn modelId="{5CBBF307-AE8C-40B0-BE85-F7D8AF7ABC97}" type="presOf" srcId="{7A992DB5-4C05-4F80-9314-62570596FB0A}" destId="{943E8719-31BB-46A6-9BD1-3CD93D536073}" srcOrd="0" destOrd="0" presId="urn:microsoft.com/office/officeart/2018/2/layout/IconCircleList"/>
    <dgm:cxn modelId="{AD58D11B-1C1A-48F3-9D86-5A8238BC263A}" type="presOf" srcId="{E9217B1B-6A5A-408A-8717-F4078673DC61}" destId="{3E8A7EF1-2156-44E4-8FD1-347FCFA64EF0}" srcOrd="0" destOrd="0" presId="urn:microsoft.com/office/officeart/2018/2/layout/IconCircleList"/>
    <dgm:cxn modelId="{9F093D2A-EB38-4808-9707-B358A4D2F760}" srcId="{714531AB-2C32-4D6E-A0B2-ACA025A4E013}" destId="{6520ECDC-EA25-4D7A-AED7-C539C6491015}" srcOrd="3" destOrd="0" parTransId="{21B4E939-C7BF-4703-8FE1-3B290B45E859}" sibTransId="{B5580F7A-0923-41D7-B1BD-92199DDE3C20}"/>
    <dgm:cxn modelId="{55FF166D-F707-4EF3-B367-DF69016986B6}" type="presOf" srcId="{9CB2D2E1-7D03-42F8-ADFA-08A2558B0E18}" destId="{2E421712-595D-4ED6-B3C6-0FABE4986F40}" srcOrd="0" destOrd="0" presId="urn:microsoft.com/office/officeart/2018/2/layout/IconCircleList"/>
    <dgm:cxn modelId="{E43BB576-FC6C-4796-BBF8-1CC0D1D07070}" type="presOf" srcId="{6520ECDC-EA25-4D7A-AED7-C539C6491015}" destId="{AF913DB6-ADD2-46B4-A351-387AFD0FAAA3}" srcOrd="0" destOrd="0" presId="urn:microsoft.com/office/officeart/2018/2/layout/IconCircleList"/>
    <dgm:cxn modelId="{FB1F2B7E-8F77-48D8-A192-C0E89C0ADA13}" srcId="{714531AB-2C32-4D6E-A0B2-ACA025A4E013}" destId="{FF9B9A9B-6F9F-45DC-B6AA-ACA59EFD3919}" srcOrd="0" destOrd="0" parTransId="{C907A954-2F5A-4FD6-A7F6-5C1D66ACE8BA}" sibTransId="{7A992DB5-4C05-4F80-9314-62570596FB0A}"/>
    <dgm:cxn modelId="{FE45E8A3-E8F8-49D8-A21C-0949BD885040}" type="presOf" srcId="{714531AB-2C32-4D6E-A0B2-ACA025A4E013}" destId="{2BA7ADCB-F575-4A74-B959-0A67A2BEF480}" srcOrd="0" destOrd="0" presId="urn:microsoft.com/office/officeart/2018/2/layout/IconCircleList"/>
    <dgm:cxn modelId="{4CC930AD-841E-4E3B-B358-F8A4AE600F7C}" srcId="{714531AB-2C32-4D6E-A0B2-ACA025A4E013}" destId="{7450601A-EEE5-489C-97E2-A5D82BF54324}" srcOrd="2" destOrd="0" parTransId="{A7696892-7DFE-477F-947C-7A014D1C84F9}" sibTransId="{44928A30-04DA-438A-8E3E-3F108C46EDFA}"/>
    <dgm:cxn modelId="{8AACE1D9-BF7C-419B-88BC-0D828407BE02}" type="presOf" srcId="{44928A30-04DA-438A-8E3E-3F108C46EDFA}" destId="{42861757-456B-463B-90B3-C0CD50EF4DD6}" srcOrd="0" destOrd="0" presId="urn:microsoft.com/office/officeart/2018/2/layout/IconCircleList"/>
    <dgm:cxn modelId="{D96C0AE2-6070-436C-A33D-053D8B4BB273}" srcId="{714531AB-2C32-4D6E-A0B2-ACA025A4E013}" destId="{9CB2D2E1-7D03-42F8-ADFA-08A2558B0E18}" srcOrd="1" destOrd="0" parTransId="{F54514A0-07A7-4046-A6E1-425BECA367E9}" sibTransId="{E9217B1B-6A5A-408A-8717-F4078673DC61}"/>
    <dgm:cxn modelId="{96DB7DE2-79CF-41C1-A9FF-C8951231FD91}" type="presOf" srcId="{FF9B9A9B-6F9F-45DC-B6AA-ACA59EFD3919}" destId="{861B011E-636C-413A-937F-1EBAD3A8FF0F}" srcOrd="0" destOrd="0" presId="urn:microsoft.com/office/officeart/2018/2/layout/IconCircleList"/>
    <dgm:cxn modelId="{A3DBBDEE-5DA7-4CD0-9C78-47ECBDEEE11C}" type="presOf" srcId="{7450601A-EEE5-489C-97E2-A5D82BF54324}" destId="{35D6DA40-F0B4-4CBE-AEB1-0F9D663BC484}" srcOrd="0" destOrd="0" presId="urn:microsoft.com/office/officeart/2018/2/layout/IconCircleList"/>
    <dgm:cxn modelId="{6C7F88BD-16B7-443E-91FC-3FD6FA39043F}" type="presParOf" srcId="{2BA7ADCB-F575-4A74-B959-0A67A2BEF480}" destId="{694285F1-F6C9-4DDD-A60C-086EF4CDA68E}" srcOrd="0" destOrd="0" presId="urn:microsoft.com/office/officeart/2018/2/layout/IconCircleList"/>
    <dgm:cxn modelId="{1AAB56A9-98EF-4358-87D8-AA6CA3522223}" type="presParOf" srcId="{694285F1-F6C9-4DDD-A60C-086EF4CDA68E}" destId="{AD7537C1-C008-4114-ADB8-A0E6D263ABBD}" srcOrd="0" destOrd="0" presId="urn:microsoft.com/office/officeart/2018/2/layout/IconCircleList"/>
    <dgm:cxn modelId="{36C9350C-7600-41DF-A5FA-70D7899D5786}" type="presParOf" srcId="{AD7537C1-C008-4114-ADB8-A0E6D263ABBD}" destId="{B54B6B81-6212-4821-AD97-2F01FBB3CB9B}" srcOrd="0" destOrd="0" presId="urn:microsoft.com/office/officeart/2018/2/layout/IconCircleList"/>
    <dgm:cxn modelId="{92B80D90-9DB4-49AE-8E70-48BD7852E3D2}" type="presParOf" srcId="{AD7537C1-C008-4114-ADB8-A0E6D263ABBD}" destId="{ADD74FBC-8222-47D8-A1CB-C699C16C74AB}" srcOrd="1" destOrd="0" presId="urn:microsoft.com/office/officeart/2018/2/layout/IconCircleList"/>
    <dgm:cxn modelId="{AE6F1BEA-1479-4A27-ADBA-8AC30A453F1C}" type="presParOf" srcId="{AD7537C1-C008-4114-ADB8-A0E6D263ABBD}" destId="{CA847011-FC9A-4381-B3C5-9F7E3FAAE266}" srcOrd="2" destOrd="0" presId="urn:microsoft.com/office/officeart/2018/2/layout/IconCircleList"/>
    <dgm:cxn modelId="{FEA4F274-051E-47EA-82D4-F50B0D554BAF}" type="presParOf" srcId="{AD7537C1-C008-4114-ADB8-A0E6D263ABBD}" destId="{861B011E-636C-413A-937F-1EBAD3A8FF0F}" srcOrd="3" destOrd="0" presId="urn:microsoft.com/office/officeart/2018/2/layout/IconCircleList"/>
    <dgm:cxn modelId="{798EAD43-E2C5-47BF-BA5E-109A28C36890}" type="presParOf" srcId="{694285F1-F6C9-4DDD-A60C-086EF4CDA68E}" destId="{943E8719-31BB-46A6-9BD1-3CD93D536073}" srcOrd="1" destOrd="0" presId="urn:microsoft.com/office/officeart/2018/2/layout/IconCircleList"/>
    <dgm:cxn modelId="{AD1EA872-2A96-4787-831C-F5669D849F7E}" type="presParOf" srcId="{694285F1-F6C9-4DDD-A60C-086EF4CDA68E}" destId="{4A076842-24A3-4E2B-9330-8C16F651E637}" srcOrd="2" destOrd="0" presId="urn:microsoft.com/office/officeart/2018/2/layout/IconCircleList"/>
    <dgm:cxn modelId="{886DC810-BEB0-4CDE-B87A-98A4F0EEFCB2}" type="presParOf" srcId="{4A076842-24A3-4E2B-9330-8C16F651E637}" destId="{B5519FC7-5AED-40BA-AD7C-F0887F4BD52F}" srcOrd="0" destOrd="0" presId="urn:microsoft.com/office/officeart/2018/2/layout/IconCircleList"/>
    <dgm:cxn modelId="{C5BC8CB9-AE03-477C-9DD1-B0CEA9F96EDB}" type="presParOf" srcId="{4A076842-24A3-4E2B-9330-8C16F651E637}" destId="{8A1D8774-39F3-445B-BE38-9C1FD2FA19EC}" srcOrd="1" destOrd="0" presId="urn:microsoft.com/office/officeart/2018/2/layout/IconCircleList"/>
    <dgm:cxn modelId="{5CDBB993-3C91-4567-A78E-16B83A77BFBE}" type="presParOf" srcId="{4A076842-24A3-4E2B-9330-8C16F651E637}" destId="{A295644E-9BDA-44B8-9BE6-318A59E5231B}" srcOrd="2" destOrd="0" presId="urn:microsoft.com/office/officeart/2018/2/layout/IconCircleList"/>
    <dgm:cxn modelId="{297BCE62-7068-42AF-9E39-654E4E668CB2}" type="presParOf" srcId="{4A076842-24A3-4E2B-9330-8C16F651E637}" destId="{2E421712-595D-4ED6-B3C6-0FABE4986F40}" srcOrd="3" destOrd="0" presId="urn:microsoft.com/office/officeart/2018/2/layout/IconCircleList"/>
    <dgm:cxn modelId="{BD983FED-FE36-4DE3-85D0-7091C5DB2187}" type="presParOf" srcId="{694285F1-F6C9-4DDD-A60C-086EF4CDA68E}" destId="{3E8A7EF1-2156-44E4-8FD1-347FCFA64EF0}" srcOrd="3" destOrd="0" presId="urn:microsoft.com/office/officeart/2018/2/layout/IconCircleList"/>
    <dgm:cxn modelId="{7B221715-CC04-466E-B0A8-E88725C68D0F}" type="presParOf" srcId="{694285F1-F6C9-4DDD-A60C-086EF4CDA68E}" destId="{8493E996-65A9-4184-8318-2EB6A7650E01}" srcOrd="4" destOrd="0" presId="urn:microsoft.com/office/officeart/2018/2/layout/IconCircleList"/>
    <dgm:cxn modelId="{3F11CA7F-DEC6-493C-BB49-2FC9804E4D0C}" type="presParOf" srcId="{8493E996-65A9-4184-8318-2EB6A7650E01}" destId="{071BC20A-01EF-4065-92E4-75D7146A5B50}" srcOrd="0" destOrd="0" presId="urn:microsoft.com/office/officeart/2018/2/layout/IconCircleList"/>
    <dgm:cxn modelId="{93CB2E35-7D76-4A32-914E-FA41DD8E8082}" type="presParOf" srcId="{8493E996-65A9-4184-8318-2EB6A7650E01}" destId="{E93B9A98-0016-4154-8564-6275860B043F}" srcOrd="1" destOrd="0" presId="urn:microsoft.com/office/officeart/2018/2/layout/IconCircleList"/>
    <dgm:cxn modelId="{83B83F38-8863-4E11-89E3-AA6EA00EEA86}" type="presParOf" srcId="{8493E996-65A9-4184-8318-2EB6A7650E01}" destId="{4FA78C50-DC22-4E8A-A73A-DF6384B35659}" srcOrd="2" destOrd="0" presId="urn:microsoft.com/office/officeart/2018/2/layout/IconCircleList"/>
    <dgm:cxn modelId="{7925E3E3-CA27-4369-B935-263966EF68A1}" type="presParOf" srcId="{8493E996-65A9-4184-8318-2EB6A7650E01}" destId="{35D6DA40-F0B4-4CBE-AEB1-0F9D663BC484}" srcOrd="3" destOrd="0" presId="urn:microsoft.com/office/officeart/2018/2/layout/IconCircleList"/>
    <dgm:cxn modelId="{79674162-1623-4842-95B9-4A980B1FF87D}" type="presParOf" srcId="{694285F1-F6C9-4DDD-A60C-086EF4CDA68E}" destId="{42861757-456B-463B-90B3-C0CD50EF4DD6}" srcOrd="5" destOrd="0" presId="urn:microsoft.com/office/officeart/2018/2/layout/IconCircleList"/>
    <dgm:cxn modelId="{F9A1B54E-4B0C-4602-9289-29AA3C878037}" type="presParOf" srcId="{694285F1-F6C9-4DDD-A60C-086EF4CDA68E}" destId="{749B737F-33DE-43F6-8A62-F19E1D350935}" srcOrd="6" destOrd="0" presId="urn:microsoft.com/office/officeart/2018/2/layout/IconCircleList"/>
    <dgm:cxn modelId="{DCD5305D-8C51-4583-9E07-659C469DE9B1}" type="presParOf" srcId="{749B737F-33DE-43F6-8A62-F19E1D350935}" destId="{E20F0913-1FBF-4721-8BEE-59494A90DC65}" srcOrd="0" destOrd="0" presId="urn:microsoft.com/office/officeart/2018/2/layout/IconCircleList"/>
    <dgm:cxn modelId="{AB9A3764-D195-4B65-8A82-8897F6B8A0AA}" type="presParOf" srcId="{749B737F-33DE-43F6-8A62-F19E1D350935}" destId="{F7DE93B7-DC8B-4E11-8D69-69DC6CC9E581}" srcOrd="1" destOrd="0" presId="urn:microsoft.com/office/officeart/2018/2/layout/IconCircleList"/>
    <dgm:cxn modelId="{7CB603DF-5CB2-412D-92A2-165E5051BB36}" type="presParOf" srcId="{749B737F-33DE-43F6-8A62-F19E1D350935}" destId="{A0F552CE-91D8-4DDD-83E1-D36905C62505}" srcOrd="2" destOrd="0" presId="urn:microsoft.com/office/officeart/2018/2/layout/IconCircleList"/>
    <dgm:cxn modelId="{FD4B5A57-F69C-4695-AC85-A7991993656D}" type="presParOf" srcId="{749B737F-33DE-43F6-8A62-F19E1D350935}" destId="{AF913DB6-ADD2-46B4-A351-387AFD0FAAA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1A3C05-0312-4D8C-A511-D3B063B0DA6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57A8EF0-AE60-49E7-B36F-633933D65926}">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Conditionals: Python supports the usual logical conditions from mathematics: Equals (==), Not Equals (!=), Less than (&lt;), Less than or equal to (&lt;=), Greater than (&gt;), Greater than or equal to (&gt;=). These conditions can be used in several ways, most commonly in "if statements" and loops.</a:t>
          </a:r>
        </a:p>
      </dgm:t>
    </dgm:pt>
    <dgm:pt modelId="{AFD20EE0-73C6-4138-9B01-7E1DD1246AA3}" type="parTrans" cxnId="{A0146929-C32D-4293-A591-C0405F9F35EA}">
      <dgm:prSet/>
      <dgm:spPr/>
      <dgm:t>
        <a:bodyPr/>
        <a:lstStyle/>
        <a:p>
          <a:endParaRPr lang="en-US" sz="2000">
            <a:latin typeface="Times New Roman" panose="02020603050405020304" pitchFamily="18" charset="0"/>
            <a:cs typeface="Times New Roman" panose="02020603050405020304" pitchFamily="18" charset="0"/>
          </a:endParaRPr>
        </a:p>
      </dgm:t>
    </dgm:pt>
    <dgm:pt modelId="{36934B5E-B840-4AEE-9646-D5F5D2B25844}" type="sibTrans" cxnId="{A0146929-C32D-4293-A591-C0405F9F35EA}">
      <dgm:prSet/>
      <dgm:spPr/>
      <dgm:t>
        <a:bodyPr/>
        <a:lstStyle/>
        <a:p>
          <a:endParaRPr lang="en-US" sz="2000">
            <a:latin typeface="Times New Roman" panose="02020603050405020304" pitchFamily="18" charset="0"/>
            <a:cs typeface="Times New Roman" panose="02020603050405020304" pitchFamily="18" charset="0"/>
          </a:endParaRPr>
        </a:p>
      </dgm:t>
    </dgm:pt>
    <dgm:pt modelId="{EF8912E1-BAE7-4311-9838-7BA6936A7D42}">
      <dgm:prSet custT="1"/>
      <dgm:spPr/>
      <dgm:t>
        <a:bodyPr/>
        <a:lstStyle/>
        <a:p>
          <a:pPr>
            <a:lnSpc>
              <a:spcPct val="100000"/>
            </a:lnSpc>
          </a:pPr>
          <a:r>
            <a:rPr lang="en-US" sz="1800">
              <a:latin typeface="Times New Roman" panose="02020603050405020304" pitchFamily="18" charset="0"/>
              <a:cs typeface="Times New Roman" panose="02020603050405020304" pitchFamily="18" charset="0"/>
            </a:rPr>
            <a:t>Loops: Python programming language provides following types of loops - while loop, for loop, and nested loops.</a:t>
          </a:r>
        </a:p>
      </dgm:t>
    </dgm:pt>
    <dgm:pt modelId="{A6E0D54E-F4B8-4ED6-9FE5-B3400A8EEA33}" type="parTrans" cxnId="{DDD20F78-0D4A-406D-8C73-470F46753FC8}">
      <dgm:prSet/>
      <dgm:spPr/>
      <dgm:t>
        <a:bodyPr/>
        <a:lstStyle/>
        <a:p>
          <a:endParaRPr lang="en-US" sz="2000">
            <a:latin typeface="Times New Roman" panose="02020603050405020304" pitchFamily="18" charset="0"/>
            <a:cs typeface="Times New Roman" panose="02020603050405020304" pitchFamily="18" charset="0"/>
          </a:endParaRPr>
        </a:p>
      </dgm:t>
    </dgm:pt>
    <dgm:pt modelId="{082AFBDE-9EC1-4B6D-8A5B-31374FB6EC67}" type="sibTrans" cxnId="{DDD20F78-0D4A-406D-8C73-470F46753FC8}">
      <dgm:prSet/>
      <dgm:spPr/>
      <dgm:t>
        <a:bodyPr/>
        <a:lstStyle/>
        <a:p>
          <a:endParaRPr lang="en-US" sz="2000">
            <a:latin typeface="Times New Roman" panose="02020603050405020304" pitchFamily="18" charset="0"/>
            <a:cs typeface="Times New Roman" panose="02020603050405020304" pitchFamily="18" charset="0"/>
          </a:endParaRPr>
        </a:p>
      </dgm:t>
    </dgm:pt>
    <dgm:pt modelId="{A1440E23-53FB-4653-9448-6C547859509E}" type="pres">
      <dgm:prSet presAssocID="{AD1A3C05-0312-4D8C-A511-D3B063B0DA6D}" presName="root" presStyleCnt="0">
        <dgm:presLayoutVars>
          <dgm:dir/>
          <dgm:resizeHandles val="exact"/>
        </dgm:presLayoutVars>
      </dgm:prSet>
      <dgm:spPr/>
    </dgm:pt>
    <dgm:pt modelId="{D21CB162-EABE-4729-9BC4-3D62B3174882}" type="pres">
      <dgm:prSet presAssocID="{D57A8EF0-AE60-49E7-B36F-633933D65926}" presName="compNode" presStyleCnt="0"/>
      <dgm:spPr/>
    </dgm:pt>
    <dgm:pt modelId="{4F97C078-564F-408D-9525-AC692D978EEC}" type="pres">
      <dgm:prSet presAssocID="{D57A8EF0-AE60-49E7-B36F-633933D65926}" presName="bgRect" presStyleLbl="bgShp" presStyleIdx="0" presStyleCnt="2"/>
      <dgm:spPr/>
    </dgm:pt>
    <dgm:pt modelId="{EF27B973-5511-4B3A-B7A4-81DF215C326F}" type="pres">
      <dgm:prSet presAssocID="{D57A8EF0-AE60-49E7-B36F-633933D6592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62942AAB-D6C2-4544-A69C-9288E1C47391}" type="pres">
      <dgm:prSet presAssocID="{D57A8EF0-AE60-49E7-B36F-633933D65926}" presName="spaceRect" presStyleCnt="0"/>
      <dgm:spPr/>
    </dgm:pt>
    <dgm:pt modelId="{29B172EC-0A8C-45E3-ADD3-4E37460E38CB}" type="pres">
      <dgm:prSet presAssocID="{D57A8EF0-AE60-49E7-B36F-633933D65926}" presName="parTx" presStyleLbl="revTx" presStyleIdx="0" presStyleCnt="2">
        <dgm:presLayoutVars>
          <dgm:chMax val="0"/>
          <dgm:chPref val="0"/>
        </dgm:presLayoutVars>
      </dgm:prSet>
      <dgm:spPr/>
    </dgm:pt>
    <dgm:pt modelId="{9693F7BF-B46C-4902-809C-8452ABD22301}" type="pres">
      <dgm:prSet presAssocID="{36934B5E-B840-4AEE-9646-D5F5D2B25844}" presName="sibTrans" presStyleCnt="0"/>
      <dgm:spPr/>
    </dgm:pt>
    <dgm:pt modelId="{8A2AD317-B85A-4345-9ACB-85063CCE8E79}" type="pres">
      <dgm:prSet presAssocID="{EF8912E1-BAE7-4311-9838-7BA6936A7D42}" presName="compNode" presStyleCnt="0"/>
      <dgm:spPr/>
    </dgm:pt>
    <dgm:pt modelId="{95ABF566-8C80-4312-B02E-64AC566FFDC6}" type="pres">
      <dgm:prSet presAssocID="{EF8912E1-BAE7-4311-9838-7BA6936A7D42}" presName="bgRect" presStyleLbl="bgShp" presStyleIdx="1" presStyleCnt="2"/>
      <dgm:spPr/>
    </dgm:pt>
    <dgm:pt modelId="{53F4E886-519F-46ED-B39F-E505D0649123}" type="pres">
      <dgm:prSet presAssocID="{EF8912E1-BAE7-4311-9838-7BA6936A7D4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873E298A-CE28-4F38-9B28-AF4371230E6B}" type="pres">
      <dgm:prSet presAssocID="{EF8912E1-BAE7-4311-9838-7BA6936A7D42}" presName="spaceRect" presStyleCnt="0"/>
      <dgm:spPr/>
    </dgm:pt>
    <dgm:pt modelId="{FCD0404D-5D88-4294-A4AC-AB24B55CFE11}" type="pres">
      <dgm:prSet presAssocID="{EF8912E1-BAE7-4311-9838-7BA6936A7D42}" presName="parTx" presStyleLbl="revTx" presStyleIdx="1" presStyleCnt="2">
        <dgm:presLayoutVars>
          <dgm:chMax val="0"/>
          <dgm:chPref val="0"/>
        </dgm:presLayoutVars>
      </dgm:prSet>
      <dgm:spPr/>
    </dgm:pt>
  </dgm:ptLst>
  <dgm:cxnLst>
    <dgm:cxn modelId="{F07FDB05-FE29-4E59-B44A-8823D2C90D0A}" type="presOf" srcId="{EF8912E1-BAE7-4311-9838-7BA6936A7D42}" destId="{FCD0404D-5D88-4294-A4AC-AB24B55CFE11}" srcOrd="0" destOrd="0" presId="urn:microsoft.com/office/officeart/2018/2/layout/IconVerticalSolidList"/>
    <dgm:cxn modelId="{A0146929-C32D-4293-A591-C0405F9F35EA}" srcId="{AD1A3C05-0312-4D8C-A511-D3B063B0DA6D}" destId="{D57A8EF0-AE60-49E7-B36F-633933D65926}" srcOrd="0" destOrd="0" parTransId="{AFD20EE0-73C6-4138-9B01-7E1DD1246AA3}" sibTransId="{36934B5E-B840-4AEE-9646-D5F5D2B25844}"/>
    <dgm:cxn modelId="{DDD20F78-0D4A-406D-8C73-470F46753FC8}" srcId="{AD1A3C05-0312-4D8C-A511-D3B063B0DA6D}" destId="{EF8912E1-BAE7-4311-9838-7BA6936A7D42}" srcOrd="1" destOrd="0" parTransId="{A6E0D54E-F4B8-4ED6-9FE5-B3400A8EEA33}" sibTransId="{082AFBDE-9EC1-4B6D-8A5B-31374FB6EC67}"/>
    <dgm:cxn modelId="{AAF69D82-270D-4B3D-B46E-69F235FA0C96}" type="presOf" srcId="{D57A8EF0-AE60-49E7-B36F-633933D65926}" destId="{29B172EC-0A8C-45E3-ADD3-4E37460E38CB}" srcOrd="0" destOrd="0" presId="urn:microsoft.com/office/officeart/2018/2/layout/IconVerticalSolidList"/>
    <dgm:cxn modelId="{42D8EEDE-BDB3-4886-871E-26EE377E8C72}" type="presOf" srcId="{AD1A3C05-0312-4D8C-A511-D3B063B0DA6D}" destId="{A1440E23-53FB-4653-9448-6C547859509E}" srcOrd="0" destOrd="0" presId="urn:microsoft.com/office/officeart/2018/2/layout/IconVerticalSolidList"/>
    <dgm:cxn modelId="{ABCFABAE-036C-4D1E-B4F0-1AF8891F18FD}" type="presParOf" srcId="{A1440E23-53FB-4653-9448-6C547859509E}" destId="{D21CB162-EABE-4729-9BC4-3D62B3174882}" srcOrd="0" destOrd="0" presId="urn:microsoft.com/office/officeart/2018/2/layout/IconVerticalSolidList"/>
    <dgm:cxn modelId="{5185A64D-4C9F-4BAD-88FB-13DA6791CFB4}" type="presParOf" srcId="{D21CB162-EABE-4729-9BC4-3D62B3174882}" destId="{4F97C078-564F-408D-9525-AC692D978EEC}" srcOrd="0" destOrd="0" presId="urn:microsoft.com/office/officeart/2018/2/layout/IconVerticalSolidList"/>
    <dgm:cxn modelId="{8DFE8A80-B603-43FB-ADF5-1C6942523850}" type="presParOf" srcId="{D21CB162-EABE-4729-9BC4-3D62B3174882}" destId="{EF27B973-5511-4B3A-B7A4-81DF215C326F}" srcOrd="1" destOrd="0" presId="urn:microsoft.com/office/officeart/2018/2/layout/IconVerticalSolidList"/>
    <dgm:cxn modelId="{9A4F8F7B-CD8E-4E6A-B120-94F60752C1CD}" type="presParOf" srcId="{D21CB162-EABE-4729-9BC4-3D62B3174882}" destId="{62942AAB-D6C2-4544-A69C-9288E1C47391}" srcOrd="2" destOrd="0" presId="urn:microsoft.com/office/officeart/2018/2/layout/IconVerticalSolidList"/>
    <dgm:cxn modelId="{3CF94CDC-FBBF-44CC-90BD-19EDB1CA87C4}" type="presParOf" srcId="{D21CB162-EABE-4729-9BC4-3D62B3174882}" destId="{29B172EC-0A8C-45E3-ADD3-4E37460E38CB}" srcOrd="3" destOrd="0" presId="urn:microsoft.com/office/officeart/2018/2/layout/IconVerticalSolidList"/>
    <dgm:cxn modelId="{AA00722D-0C0B-4D54-BFBF-C610F5826E4D}" type="presParOf" srcId="{A1440E23-53FB-4653-9448-6C547859509E}" destId="{9693F7BF-B46C-4902-809C-8452ABD22301}" srcOrd="1" destOrd="0" presId="urn:microsoft.com/office/officeart/2018/2/layout/IconVerticalSolidList"/>
    <dgm:cxn modelId="{82E2C59D-7DA7-4DB1-B380-EB0EFF359AAD}" type="presParOf" srcId="{A1440E23-53FB-4653-9448-6C547859509E}" destId="{8A2AD317-B85A-4345-9ACB-85063CCE8E79}" srcOrd="2" destOrd="0" presId="urn:microsoft.com/office/officeart/2018/2/layout/IconVerticalSolidList"/>
    <dgm:cxn modelId="{5A6AB398-D01F-4838-883D-EE1175D1D5C2}" type="presParOf" srcId="{8A2AD317-B85A-4345-9ACB-85063CCE8E79}" destId="{95ABF566-8C80-4312-B02E-64AC566FFDC6}" srcOrd="0" destOrd="0" presId="urn:microsoft.com/office/officeart/2018/2/layout/IconVerticalSolidList"/>
    <dgm:cxn modelId="{91A4CE91-F140-430C-8F95-B610161023E3}" type="presParOf" srcId="{8A2AD317-B85A-4345-9ACB-85063CCE8E79}" destId="{53F4E886-519F-46ED-B39F-E505D0649123}" srcOrd="1" destOrd="0" presId="urn:microsoft.com/office/officeart/2018/2/layout/IconVerticalSolidList"/>
    <dgm:cxn modelId="{0E46F233-ACEF-4E25-942D-67337879F2ED}" type="presParOf" srcId="{8A2AD317-B85A-4345-9ACB-85063CCE8E79}" destId="{873E298A-CE28-4F38-9B28-AF4371230E6B}" srcOrd="2" destOrd="0" presId="urn:microsoft.com/office/officeart/2018/2/layout/IconVerticalSolidList"/>
    <dgm:cxn modelId="{CE6F65C5-2C82-4C0D-A0EE-B83E518D72F7}" type="presParOf" srcId="{8A2AD317-B85A-4345-9ACB-85063CCE8E79}" destId="{FCD0404D-5D88-4294-A4AC-AB24B55CFE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C2BDD-26A9-47C7-9996-25A82F3C2F2E}">
      <dsp:nvSpPr>
        <dsp:cNvPr id="0" name=""/>
        <dsp:cNvSpPr/>
      </dsp:nvSpPr>
      <dsp:spPr>
        <a:xfrm>
          <a:off x="0" y="297703"/>
          <a:ext cx="6245265" cy="162048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Python is a powerful, high-level, easy to learn programming language that has rich data-focused libraries.</a:t>
          </a:r>
        </a:p>
      </dsp:txBody>
      <dsp:txXfrm>
        <a:off x="79106" y="376809"/>
        <a:ext cx="6087053" cy="1462274"/>
      </dsp:txXfrm>
    </dsp:sp>
    <dsp:sp modelId="{E88985C4-5058-4773-B3D1-CA3951A9130D}">
      <dsp:nvSpPr>
        <dsp:cNvPr id="0" name=""/>
        <dsp:cNvSpPr/>
      </dsp:nvSpPr>
      <dsp:spPr>
        <a:xfrm>
          <a:off x="0" y="1984430"/>
          <a:ext cx="6245265" cy="162048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It is flexible and can be used for a wide range of business applications, including data analysis, web development, machine learning, artificial intelligence, automation, and more.</a:t>
          </a:r>
        </a:p>
      </dsp:txBody>
      <dsp:txXfrm>
        <a:off x="79106" y="2063536"/>
        <a:ext cx="6087053" cy="1462274"/>
      </dsp:txXfrm>
    </dsp:sp>
    <dsp:sp modelId="{27B78015-6859-420B-9F46-6E8DE5EE7838}">
      <dsp:nvSpPr>
        <dsp:cNvPr id="0" name=""/>
        <dsp:cNvSpPr/>
      </dsp:nvSpPr>
      <dsp:spPr>
        <a:xfrm>
          <a:off x="0" y="3671156"/>
          <a:ext cx="6245265" cy="162048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History: Python was developed by Guido van Rossum in the late eighties and early nineties at the National Research Institute for Mathematics and Computer Science in the Netherlands.</a:t>
          </a:r>
        </a:p>
      </dsp:txBody>
      <dsp:txXfrm>
        <a:off x="79106" y="3750262"/>
        <a:ext cx="6087053" cy="1462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4D4D5-D814-4B93-88C7-6314AC91C40A}">
      <dsp:nvSpPr>
        <dsp:cNvPr id="0" name=""/>
        <dsp:cNvSpPr/>
      </dsp:nvSpPr>
      <dsp:spPr>
        <a:xfrm>
          <a:off x="0" y="536"/>
          <a:ext cx="1117592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B934EF-7EA8-412F-A784-84CB58163E54}">
      <dsp:nvSpPr>
        <dsp:cNvPr id="0" name=""/>
        <dsp:cNvSpPr/>
      </dsp:nvSpPr>
      <dsp:spPr>
        <a:xfrm>
          <a:off x="0" y="536"/>
          <a:ext cx="11175922" cy="878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Easy to Learn and Use: Python has a simple syntax that makes it suitable for learning programming as a first language.</a:t>
          </a:r>
        </a:p>
      </dsp:txBody>
      <dsp:txXfrm>
        <a:off x="0" y="536"/>
        <a:ext cx="11175922" cy="878629"/>
      </dsp:txXfrm>
    </dsp:sp>
    <dsp:sp modelId="{CEE2A8D9-E833-439C-919A-389601556EE5}">
      <dsp:nvSpPr>
        <dsp:cNvPr id="0" name=""/>
        <dsp:cNvSpPr/>
      </dsp:nvSpPr>
      <dsp:spPr>
        <a:xfrm>
          <a:off x="0" y="879166"/>
          <a:ext cx="1117592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AC4342-5A87-4107-8C63-4BC288FCD774}">
      <dsp:nvSpPr>
        <dsp:cNvPr id="0" name=""/>
        <dsp:cNvSpPr/>
      </dsp:nvSpPr>
      <dsp:spPr>
        <a:xfrm>
          <a:off x="0" y="879166"/>
          <a:ext cx="11175922" cy="878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Expressive Language: Python allows you to develop more complex software with fewer lines of code.</a:t>
          </a:r>
        </a:p>
      </dsp:txBody>
      <dsp:txXfrm>
        <a:off x="0" y="879166"/>
        <a:ext cx="11175922" cy="878629"/>
      </dsp:txXfrm>
    </dsp:sp>
    <dsp:sp modelId="{73165EC2-C34C-458C-A13E-4D73BFA24B6F}">
      <dsp:nvSpPr>
        <dsp:cNvPr id="0" name=""/>
        <dsp:cNvSpPr/>
      </dsp:nvSpPr>
      <dsp:spPr>
        <a:xfrm>
          <a:off x="0" y="1757796"/>
          <a:ext cx="1117592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7FA81F-E0AE-4FB3-BC91-C65FC5771B40}">
      <dsp:nvSpPr>
        <dsp:cNvPr id="0" name=""/>
        <dsp:cNvSpPr/>
      </dsp:nvSpPr>
      <dsp:spPr>
        <a:xfrm>
          <a:off x="0" y="1757796"/>
          <a:ext cx="11175922" cy="878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Efficiency: Python allows businesses to automate repetitive tasks, saving time and increasing efficiency.</a:t>
          </a:r>
        </a:p>
      </dsp:txBody>
      <dsp:txXfrm>
        <a:off x="0" y="1757796"/>
        <a:ext cx="11175922" cy="878629"/>
      </dsp:txXfrm>
    </dsp:sp>
    <dsp:sp modelId="{0FD863B3-5AF9-4706-A40F-C9F295A34D63}">
      <dsp:nvSpPr>
        <dsp:cNvPr id="0" name=""/>
        <dsp:cNvSpPr/>
      </dsp:nvSpPr>
      <dsp:spPr>
        <a:xfrm>
          <a:off x="0" y="2636425"/>
          <a:ext cx="1117592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26E4DF-326C-489E-95E3-9AC976E02BF9}">
      <dsp:nvSpPr>
        <dsp:cNvPr id="0" name=""/>
        <dsp:cNvSpPr/>
      </dsp:nvSpPr>
      <dsp:spPr>
        <a:xfrm>
          <a:off x="0" y="2636425"/>
          <a:ext cx="11175922" cy="878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Versatility: Python can be used for a wide range of tasks including data analysis, visualization, web scraping, and more.</a:t>
          </a:r>
        </a:p>
      </dsp:txBody>
      <dsp:txXfrm>
        <a:off x="0" y="2636425"/>
        <a:ext cx="11175922" cy="878629"/>
      </dsp:txXfrm>
    </dsp:sp>
    <dsp:sp modelId="{850B1F2A-3B6B-4BD5-B9F2-DC2044D05EB0}">
      <dsp:nvSpPr>
        <dsp:cNvPr id="0" name=""/>
        <dsp:cNvSpPr/>
      </dsp:nvSpPr>
      <dsp:spPr>
        <a:xfrm>
          <a:off x="0" y="3515055"/>
          <a:ext cx="1117592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E7C373-7518-49E3-9357-EBDEEF8C0E26}">
      <dsp:nvSpPr>
        <dsp:cNvPr id="0" name=""/>
        <dsp:cNvSpPr/>
      </dsp:nvSpPr>
      <dsp:spPr>
        <a:xfrm>
          <a:off x="0" y="3515055"/>
          <a:ext cx="11175922" cy="878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Community: Python has a large and active community of developers, which ensures constant updates, improvements, and a large pool of resources for learning and troubleshooting.</a:t>
          </a:r>
        </a:p>
      </dsp:txBody>
      <dsp:txXfrm>
        <a:off x="0" y="3515055"/>
        <a:ext cx="11175922" cy="8786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4CF5A-6FF3-4512-AE06-726035A1D06D}">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B30A6-C2A6-47BC-8EAC-A63A81029BB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49E112-1A1F-48F4-8EA6-7E38AA8C9E3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Web Development: Django, Pyramid, Flask, etc. are some of the Python frameworks which are used for web development.</a:t>
          </a:r>
        </a:p>
      </dsp:txBody>
      <dsp:txXfrm>
        <a:off x="1435590" y="531"/>
        <a:ext cx="9080009" cy="1242935"/>
      </dsp:txXfrm>
    </dsp:sp>
    <dsp:sp modelId="{2E355B22-DF83-4076-BB93-1530002148FC}">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E94BC-C74E-409C-A846-5ACE602BE99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0927E-08EC-4E6E-8EF4-4EE226E118AF}">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Game Development: PySoy (a 3D game engine that supports Python 3), Pygame are Python libraries used for game development.</a:t>
          </a:r>
        </a:p>
      </dsp:txBody>
      <dsp:txXfrm>
        <a:off x="1435590" y="1554201"/>
        <a:ext cx="9080009" cy="1242935"/>
      </dsp:txXfrm>
    </dsp:sp>
    <dsp:sp modelId="{CE5EA30A-ECB5-4674-8F4A-040E1F0497D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0E9E5-65C0-457B-B3A6-A3AA437377D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EDE014-71BF-4E59-B91D-435AF78E4A82}">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Machine Learning and Artificial Intelligence: ML and AI are the future of the world. Python has libraries like TensorFlow, PyTorch, Keras for developing AI and ML based applications.</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7DB55-4DE8-4186-A377-A3BC4E2A3906}">
      <dsp:nvSpPr>
        <dsp:cNvPr id="0" name=""/>
        <dsp:cNvSpPr/>
      </dsp:nvSpPr>
      <dsp:spPr>
        <a:xfrm>
          <a:off x="0" y="3399"/>
          <a:ext cx="10515600" cy="7240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068295-672A-4FF1-BCFD-7702C2819E16}">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C30B0B-D4C5-4AA3-AEBD-F46843F7B60D}">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a:t>Data Analysis: Python can be used to make sense of and derive insights from large sets of data.</a:t>
          </a:r>
        </a:p>
      </dsp:txBody>
      <dsp:txXfrm>
        <a:off x="836323" y="3399"/>
        <a:ext cx="9679276" cy="724089"/>
      </dsp:txXfrm>
    </dsp:sp>
    <dsp:sp modelId="{1B8B0A21-DB80-437B-958C-289A18010241}">
      <dsp:nvSpPr>
        <dsp:cNvPr id="0" name=""/>
        <dsp:cNvSpPr/>
      </dsp:nvSpPr>
      <dsp:spPr>
        <a:xfrm>
          <a:off x="0" y="908511"/>
          <a:ext cx="10515600" cy="7240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DFA61-E458-4E93-B535-E7C5081AC392}">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FB5722-4713-4305-83C4-D005E58E5BD0}">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a:t>Automation: Python scripts can automate many routine and repetitive tasks, improving efficiency.</a:t>
          </a:r>
        </a:p>
      </dsp:txBody>
      <dsp:txXfrm>
        <a:off x="836323" y="908511"/>
        <a:ext cx="9679276" cy="724089"/>
      </dsp:txXfrm>
    </dsp:sp>
    <dsp:sp modelId="{6B199978-55F8-4B28-967C-8824B003E2E9}">
      <dsp:nvSpPr>
        <dsp:cNvPr id="0" name=""/>
        <dsp:cNvSpPr/>
      </dsp:nvSpPr>
      <dsp:spPr>
        <a:xfrm>
          <a:off x="0" y="1813624"/>
          <a:ext cx="10515600" cy="7240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D7929-3EEC-4C70-BD22-FD166CFC1D5D}">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9409FA-1B0B-409F-B2E1-733942882060}">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a:t>Web Development: Python's Django and Flask frameworks are powerful tools for web development.</a:t>
          </a:r>
        </a:p>
      </dsp:txBody>
      <dsp:txXfrm>
        <a:off x="836323" y="1813624"/>
        <a:ext cx="9679276" cy="724089"/>
      </dsp:txXfrm>
    </dsp:sp>
    <dsp:sp modelId="{942A5E59-F1D2-4E85-BC4B-A0C974F228E0}">
      <dsp:nvSpPr>
        <dsp:cNvPr id="0" name=""/>
        <dsp:cNvSpPr/>
      </dsp:nvSpPr>
      <dsp:spPr>
        <a:xfrm>
          <a:off x="0" y="2718736"/>
          <a:ext cx="10515600" cy="7240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9A65B2-7D82-475B-B0D4-97DF4F578558}">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75650F-8D70-42F8-B4A5-8E869B209785}">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a:t>Machine Learning: Python's libraries like scikit-learn, TensorFlow, and Keras can be used to build predictive models for business forecasting.</a:t>
          </a:r>
        </a:p>
      </dsp:txBody>
      <dsp:txXfrm>
        <a:off x="836323" y="2718736"/>
        <a:ext cx="9679276" cy="724089"/>
      </dsp:txXfrm>
    </dsp:sp>
    <dsp:sp modelId="{5C2989C0-992D-4217-B404-0F176C466659}">
      <dsp:nvSpPr>
        <dsp:cNvPr id="0" name=""/>
        <dsp:cNvSpPr/>
      </dsp:nvSpPr>
      <dsp:spPr>
        <a:xfrm>
          <a:off x="0" y="3623848"/>
          <a:ext cx="10515600" cy="72408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75A949-F7D4-463E-9E83-C93FB2527AFF}">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B87001-B92C-40CC-8E83-BB6718907831}">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a:t>Web Scraping: Python can be used to collect data from the web for market research and competitor analysis.</a:t>
          </a:r>
        </a:p>
      </dsp:txBody>
      <dsp:txXfrm>
        <a:off x="836323" y="3623848"/>
        <a:ext cx="9679276" cy="7240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B6B81-6212-4821-AD97-2F01FBB3CB9B}">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D74FBC-8222-47D8-A1CB-C699C16C74AB}">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1B011E-636C-413A-937F-1EBAD3A8FF0F}">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pandas: This library offers data structures and operations for manipulating numerical tables and time-series data, making it excellent for data analysis tasks.</a:t>
          </a:r>
        </a:p>
      </dsp:txBody>
      <dsp:txXfrm>
        <a:off x="1834517" y="469890"/>
        <a:ext cx="3148942" cy="1335915"/>
      </dsp:txXfrm>
    </dsp:sp>
    <dsp:sp modelId="{B5519FC7-5AED-40BA-AD7C-F0887F4BD52F}">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1D8774-39F3-445B-BE38-9C1FD2FA19EC}">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21712-595D-4ED6-B3C6-0FABE4986F40}">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NumPy: Used for numerical computations, it is especially useful for handling large data arrays.</a:t>
          </a:r>
        </a:p>
      </dsp:txBody>
      <dsp:txXfrm>
        <a:off x="7154322" y="469890"/>
        <a:ext cx="3148942" cy="1335915"/>
      </dsp:txXfrm>
    </dsp:sp>
    <dsp:sp modelId="{071BC20A-01EF-4065-92E4-75D7146A5B50}">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3B9A98-0016-4154-8564-6275860B043F}">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D6DA40-F0B4-4CBE-AEB1-0F9D663BC484}">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Matplotlib and Seaborn: These libraries are used for data visualization, allowing businesses to visually interpret complex data.</a:t>
          </a:r>
        </a:p>
      </dsp:txBody>
      <dsp:txXfrm>
        <a:off x="1834517" y="2545532"/>
        <a:ext cx="3148942" cy="1335915"/>
      </dsp:txXfrm>
    </dsp:sp>
    <dsp:sp modelId="{E20F0913-1FBF-4721-8BEE-59494A90DC65}">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E93B7-DC8B-4E11-8D69-69DC6CC9E581}">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913DB6-ADD2-46B4-A351-387AFD0FAAA3}">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Scikit-learn: This machine learning library provides a range of supervised and unsupervised learning algorithms.</a:t>
          </a:r>
        </a:p>
      </dsp:txBody>
      <dsp:txXfrm>
        <a:off x="7154322" y="2545532"/>
        <a:ext cx="3148942" cy="13359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7C078-564F-408D-9525-AC692D978EEC}">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7B973-5511-4B3A-B7A4-81DF215C326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B172EC-0A8C-45E3-ADD3-4E37460E38CB}">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Conditionals: Python supports the usual logical conditions from mathematics: Equals (==), Not Equals (!=), Less than (&lt;), Less than or equal to (&lt;=), Greater than (&gt;), Greater than or equal to (&gt;=). These conditions can be used in several ways, most commonly in "if statements" and loops.</a:t>
          </a:r>
        </a:p>
      </dsp:txBody>
      <dsp:txXfrm>
        <a:off x="1507738" y="707092"/>
        <a:ext cx="9007861" cy="1305401"/>
      </dsp:txXfrm>
    </dsp:sp>
    <dsp:sp modelId="{95ABF566-8C80-4312-B02E-64AC566FFDC6}">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F4E886-519F-46ED-B39F-E505D0649123}">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D0404D-5D88-4294-A4AC-AB24B55CFE11}">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Loops: Python programming language provides following types of loops - while loop, for loop, and nested loops.</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B93B-3E55-6C47-928F-841D95AF3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ED55F4-9C33-F2CA-1FE5-41D0AE9C4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A05278-174B-B3B2-D61E-207AD0A28E56}"/>
              </a:ext>
            </a:extLst>
          </p:cNvPr>
          <p:cNvSpPr>
            <a:spLocks noGrp="1"/>
          </p:cNvSpPr>
          <p:nvPr>
            <p:ph type="dt" sz="half" idx="10"/>
          </p:nvPr>
        </p:nvSpPr>
        <p:spPr/>
        <p:txBody>
          <a:bodyPr/>
          <a:lstStyle/>
          <a:p>
            <a:fld id="{C03B6287-B8AE-44C4-B09F-5BC30D15C253}" type="datetimeFigureOut">
              <a:rPr lang="en-IN" smtClean="0"/>
              <a:t>07/08/23</a:t>
            </a:fld>
            <a:endParaRPr lang="en-IN"/>
          </a:p>
        </p:txBody>
      </p:sp>
      <p:sp>
        <p:nvSpPr>
          <p:cNvPr id="5" name="Footer Placeholder 4">
            <a:extLst>
              <a:ext uri="{FF2B5EF4-FFF2-40B4-BE49-F238E27FC236}">
                <a16:creationId xmlns:a16="http://schemas.microsoft.com/office/drawing/2014/main" id="{68E6B9FF-71E7-3324-2548-AE0F832AFF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1B01A5-B7B9-BC6F-D88C-C8944BAC331E}"/>
              </a:ext>
            </a:extLst>
          </p:cNvPr>
          <p:cNvSpPr>
            <a:spLocks noGrp="1"/>
          </p:cNvSpPr>
          <p:nvPr>
            <p:ph type="sldNum" sz="quarter" idx="12"/>
          </p:nvPr>
        </p:nvSpPr>
        <p:spPr/>
        <p:txBody>
          <a:bodyPr/>
          <a:lstStyle/>
          <a:p>
            <a:fld id="{C3DEC193-5ABD-447C-9EE8-3544F778F0AD}" type="slidenum">
              <a:rPr lang="en-IN" smtClean="0"/>
              <a:t>‹#›</a:t>
            </a:fld>
            <a:endParaRPr lang="en-IN"/>
          </a:p>
        </p:txBody>
      </p:sp>
    </p:spTree>
    <p:extLst>
      <p:ext uri="{BB962C8B-B14F-4D97-AF65-F5344CB8AC3E}">
        <p14:creationId xmlns:p14="http://schemas.microsoft.com/office/powerpoint/2010/main" val="80929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BEEC-1510-8641-79A1-130BCD514B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9B5EC3-37AF-9788-E2BB-EB81AFF385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DD18EA-3991-C194-A499-73C9C9428A21}"/>
              </a:ext>
            </a:extLst>
          </p:cNvPr>
          <p:cNvSpPr>
            <a:spLocks noGrp="1"/>
          </p:cNvSpPr>
          <p:nvPr>
            <p:ph type="dt" sz="half" idx="10"/>
          </p:nvPr>
        </p:nvSpPr>
        <p:spPr/>
        <p:txBody>
          <a:bodyPr/>
          <a:lstStyle/>
          <a:p>
            <a:fld id="{C03B6287-B8AE-44C4-B09F-5BC30D15C253}" type="datetimeFigureOut">
              <a:rPr lang="en-IN" smtClean="0"/>
              <a:t>07/08/23</a:t>
            </a:fld>
            <a:endParaRPr lang="en-IN"/>
          </a:p>
        </p:txBody>
      </p:sp>
      <p:sp>
        <p:nvSpPr>
          <p:cNvPr id="5" name="Footer Placeholder 4">
            <a:extLst>
              <a:ext uri="{FF2B5EF4-FFF2-40B4-BE49-F238E27FC236}">
                <a16:creationId xmlns:a16="http://schemas.microsoft.com/office/drawing/2014/main" id="{1AA5C686-0DBB-1960-66F5-25890EA62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A1F912-A1F7-DFD5-4C2A-B66216D3ECD1}"/>
              </a:ext>
            </a:extLst>
          </p:cNvPr>
          <p:cNvSpPr>
            <a:spLocks noGrp="1"/>
          </p:cNvSpPr>
          <p:nvPr>
            <p:ph type="sldNum" sz="quarter" idx="12"/>
          </p:nvPr>
        </p:nvSpPr>
        <p:spPr/>
        <p:txBody>
          <a:bodyPr/>
          <a:lstStyle/>
          <a:p>
            <a:fld id="{C3DEC193-5ABD-447C-9EE8-3544F778F0AD}" type="slidenum">
              <a:rPr lang="en-IN" smtClean="0"/>
              <a:t>‹#›</a:t>
            </a:fld>
            <a:endParaRPr lang="en-IN"/>
          </a:p>
        </p:txBody>
      </p:sp>
    </p:spTree>
    <p:extLst>
      <p:ext uri="{BB962C8B-B14F-4D97-AF65-F5344CB8AC3E}">
        <p14:creationId xmlns:p14="http://schemas.microsoft.com/office/powerpoint/2010/main" val="37388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54E989-2D8B-AAFD-89C9-EF47F2AB0B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65D87F-9765-34E2-77A9-86383A97F3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E87698-11BB-5363-9627-38A6C65FA0DD}"/>
              </a:ext>
            </a:extLst>
          </p:cNvPr>
          <p:cNvSpPr>
            <a:spLocks noGrp="1"/>
          </p:cNvSpPr>
          <p:nvPr>
            <p:ph type="dt" sz="half" idx="10"/>
          </p:nvPr>
        </p:nvSpPr>
        <p:spPr/>
        <p:txBody>
          <a:bodyPr/>
          <a:lstStyle/>
          <a:p>
            <a:fld id="{C03B6287-B8AE-44C4-B09F-5BC30D15C253}" type="datetimeFigureOut">
              <a:rPr lang="en-IN" smtClean="0"/>
              <a:t>07/08/23</a:t>
            </a:fld>
            <a:endParaRPr lang="en-IN"/>
          </a:p>
        </p:txBody>
      </p:sp>
      <p:sp>
        <p:nvSpPr>
          <p:cNvPr id="5" name="Footer Placeholder 4">
            <a:extLst>
              <a:ext uri="{FF2B5EF4-FFF2-40B4-BE49-F238E27FC236}">
                <a16:creationId xmlns:a16="http://schemas.microsoft.com/office/drawing/2014/main" id="{94DC3A4C-3FAB-259A-2E46-4D86DC4F7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60923-8D58-C99A-4864-91B4424D59C7}"/>
              </a:ext>
            </a:extLst>
          </p:cNvPr>
          <p:cNvSpPr>
            <a:spLocks noGrp="1"/>
          </p:cNvSpPr>
          <p:nvPr>
            <p:ph type="sldNum" sz="quarter" idx="12"/>
          </p:nvPr>
        </p:nvSpPr>
        <p:spPr/>
        <p:txBody>
          <a:bodyPr/>
          <a:lstStyle/>
          <a:p>
            <a:fld id="{C3DEC193-5ABD-447C-9EE8-3544F778F0AD}" type="slidenum">
              <a:rPr lang="en-IN" smtClean="0"/>
              <a:t>‹#›</a:t>
            </a:fld>
            <a:endParaRPr lang="en-IN"/>
          </a:p>
        </p:txBody>
      </p:sp>
    </p:spTree>
    <p:extLst>
      <p:ext uri="{BB962C8B-B14F-4D97-AF65-F5344CB8AC3E}">
        <p14:creationId xmlns:p14="http://schemas.microsoft.com/office/powerpoint/2010/main" val="123615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940B-884B-7F00-621A-7FA9112845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7984F4-5919-AE08-59D9-E4E5F5DE65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7C1CE7-E7F1-8E60-09E8-A7DBC766FB26}"/>
              </a:ext>
            </a:extLst>
          </p:cNvPr>
          <p:cNvSpPr>
            <a:spLocks noGrp="1"/>
          </p:cNvSpPr>
          <p:nvPr>
            <p:ph type="dt" sz="half" idx="10"/>
          </p:nvPr>
        </p:nvSpPr>
        <p:spPr/>
        <p:txBody>
          <a:bodyPr/>
          <a:lstStyle/>
          <a:p>
            <a:fld id="{C03B6287-B8AE-44C4-B09F-5BC30D15C253}" type="datetimeFigureOut">
              <a:rPr lang="en-IN" smtClean="0"/>
              <a:t>07/08/23</a:t>
            </a:fld>
            <a:endParaRPr lang="en-IN"/>
          </a:p>
        </p:txBody>
      </p:sp>
      <p:sp>
        <p:nvSpPr>
          <p:cNvPr id="5" name="Footer Placeholder 4">
            <a:extLst>
              <a:ext uri="{FF2B5EF4-FFF2-40B4-BE49-F238E27FC236}">
                <a16:creationId xmlns:a16="http://schemas.microsoft.com/office/drawing/2014/main" id="{FBF8322E-B655-0C64-83D6-B44C83D1D9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ACDBBC-0E1C-31C2-EFBA-5FEDD6750654}"/>
              </a:ext>
            </a:extLst>
          </p:cNvPr>
          <p:cNvSpPr>
            <a:spLocks noGrp="1"/>
          </p:cNvSpPr>
          <p:nvPr>
            <p:ph type="sldNum" sz="quarter" idx="12"/>
          </p:nvPr>
        </p:nvSpPr>
        <p:spPr/>
        <p:txBody>
          <a:bodyPr/>
          <a:lstStyle/>
          <a:p>
            <a:fld id="{C3DEC193-5ABD-447C-9EE8-3544F778F0AD}" type="slidenum">
              <a:rPr lang="en-IN" smtClean="0"/>
              <a:t>‹#›</a:t>
            </a:fld>
            <a:endParaRPr lang="en-IN"/>
          </a:p>
        </p:txBody>
      </p:sp>
    </p:spTree>
    <p:extLst>
      <p:ext uri="{BB962C8B-B14F-4D97-AF65-F5344CB8AC3E}">
        <p14:creationId xmlns:p14="http://schemas.microsoft.com/office/powerpoint/2010/main" val="488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8BDF-0960-30C1-4EE4-FAF94D9918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F44BF2-B812-3437-03F7-89B46A5710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E8934D-B1DF-9CDF-1D2C-662BF109747D}"/>
              </a:ext>
            </a:extLst>
          </p:cNvPr>
          <p:cNvSpPr>
            <a:spLocks noGrp="1"/>
          </p:cNvSpPr>
          <p:nvPr>
            <p:ph type="dt" sz="half" idx="10"/>
          </p:nvPr>
        </p:nvSpPr>
        <p:spPr/>
        <p:txBody>
          <a:bodyPr/>
          <a:lstStyle/>
          <a:p>
            <a:fld id="{C03B6287-B8AE-44C4-B09F-5BC30D15C253}" type="datetimeFigureOut">
              <a:rPr lang="en-IN" smtClean="0"/>
              <a:t>07/08/23</a:t>
            </a:fld>
            <a:endParaRPr lang="en-IN"/>
          </a:p>
        </p:txBody>
      </p:sp>
      <p:sp>
        <p:nvSpPr>
          <p:cNvPr id="5" name="Footer Placeholder 4">
            <a:extLst>
              <a:ext uri="{FF2B5EF4-FFF2-40B4-BE49-F238E27FC236}">
                <a16:creationId xmlns:a16="http://schemas.microsoft.com/office/drawing/2014/main" id="{A01CB82B-F9F3-D181-B7C3-3332E6C17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FA3813-9B60-D933-2399-AACD1065D7FB}"/>
              </a:ext>
            </a:extLst>
          </p:cNvPr>
          <p:cNvSpPr>
            <a:spLocks noGrp="1"/>
          </p:cNvSpPr>
          <p:nvPr>
            <p:ph type="sldNum" sz="quarter" idx="12"/>
          </p:nvPr>
        </p:nvSpPr>
        <p:spPr/>
        <p:txBody>
          <a:bodyPr/>
          <a:lstStyle/>
          <a:p>
            <a:fld id="{C3DEC193-5ABD-447C-9EE8-3544F778F0AD}" type="slidenum">
              <a:rPr lang="en-IN" smtClean="0"/>
              <a:t>‹#›</a:t>
            </a:fld>
            <a:endParaRPr lang="en-IN"/>
          </a:p>
        </p:txBody>
      </p:sp>
    </p:spTree>
    <p:extLst>
      <p:ext uri="{BB962C8B-B14F-4D97-AF65-F5344CB8AC3E}">
        <p14:creationId xmlns:p14="http://schemas.microsoft.com/office/powerpoint/2010/main" val="1615349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4042-3935-7B5A-08AD-C6E8DDC5D5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36D897-3859-E69B-DD0C-4A6D186F8D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507DC9-EC01-65FD-4390-B71DA4FBCB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21FE71-D2D6-8054-2FB9-900B8725071E}"/>
              </a:ext>
            </a:extLst>
          </p:cNvPr>
          <p:cNvSpPr>
            <a:spLocks noGrp="1"/>
          </p:cNvSpPr>
          <p:nvPr>
            <p:ph type="dt" sz="half" idx="10"/>
          </p:nvPr>
        </p:nvSpPr>
        <p:spPr/>
        <p:txBody>
          <a:bodyPr/>
          <a:lstStyle/>
          <a:p>
            <a:fld id="{C03B6287-B8AE-44C4-B09F-5BC30D15C253}" type="datetimeFigureOut">
              <a:rPr lang="en-IN" smtClean="0"/>
              <a:t>07/08/23</a:t>
            </a:fld>
            <a:endParaRPr lang="en-IN"/>
          </a:p>
        </p:txBody>
      </p:sp>
      <p:sp>
        <p:nvSpPr>
          <p:cNvPr id="6" name="Footer Placeholder 5">
            <a:extLst>
              <a:ext uri="{FF2B5EF4-FFF2-40B4-BE49-F238E27FC236}">
                <a16:creationId xmlns:a16="http://schemas.microsoft.com/office/drawing/2014/main" id="{A5593FF1-95A1-A7B3-EBB9-16EB531F54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DB1138-717E-CA40-3436-24E983E3C125}"/>
              </a:ext>
            </a:extLst>
          </p:cNvPr>
          <p:cNvSpPr>
            <a:spLocks noGrp="1"/>
          </p:cNvSpPr>
          <p:nvPr>
            <p:ph type="sldNum" sz="quarter" idx="12"/>
          </p:nvPr>
        </p:nvSpPr>
        <p:spPr/>
        <p:txBody>
          <a:bodyPr/>
          <a:lstStyle/>
          <a:p>
            <a:fld id="{C3DEC193-5ABD-447C-9EE8-3544F778F0AD}" type="slidenum">
              <a:rPr lang="en-IN" smtClean="0"/>
              <a:t>‹#›</a:t>
            </a:fld>
            <a:endParaRPr lang="en-IN"/>
          </a:p>
        </p:txBody>
      </p:sp>
    </p:spTree>
    <p:extLst>
      <p:ext uri="{BB962C8B-B14F-4D97-AF65-F5344CB8AC3E}">
        <p14:creationId xmlns:p14="http://schemas.microsoft.com/office/powerpoint/2010/main" val="2098712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AA049-677F-6BCF-D2B7-75EFE3DF36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722F51-EE27-CD7D-8375-7A5A325924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D761D-960D-AA7C-60BB-63A6F5990B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A7E855-994E-403B-B002-376135FBB0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F2E76-A328-F0AD-B401-C1B28AAF62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F61DD9-E0C7-39AA-EC83-9A941D130451}"/>
              </a:ext>
            </a:extLst>
          </p:cNvPr>
          <p:cNvSpPr>
            <a:spLocks noGrp="1"/>
          </p:cNvSpPr>
          <p:nvPr>
            <p:ph type="dt" sz="half" idx="10"/>
          </p:nvPr>
        </p:nvSpPr>
        <p:spPr/>
        <p:txBody>
          <a:bodyPr/>
          <a:lstStyle/>
          <a:p>
            <a:fld id="{C03B6287-B8AE-44C4-B09F-5BC30D15C253}" type="datetimeFigureOut">
              <a:rPr lang="en-IN" smtClean="0"/>
              <a:t>07/08/23</a:t>
            </a:fld>
            <a:endParaRPr lang="en-IN"/>
          </a:p>
        </p:txBody>
      </p:sp>
      <p:sp>
        <p:nvSpPr>
          <p:cNvPr id="8" name="Footer Placeholder 7">
            <a:extLst>
              <a:ext uri="{FF2B5EF4-FFF2-40B4-BE49-F238E27FC236}">
                <a16:creationId xmlns:a16="http://schemas.microsoft.com/office/drawing/2014/main" id="{06835058-61A3-CC46-DAF6-DBA36628D0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8B2954-2360-C4F6-7DC1-92DCD013D4CD}"/>
              </a:ext>
            </a:extLst>
          </p:cNvPr>
          <p:cNvSpPr>
            <a:spLocks noGrp="1"/>
          </p:cNvSpPr>
          <p:nvPr>
            <p:ph type="sldNum" sz="quarter" idx="12"/>
          </p:nvPr>
        </p:nvSpPr>
        <p:spPr/>
        <p:txBody>
          <a:bodyPr/>
          <a:lstStyle/>
          <a:p>
            <a:fld id="{C3DEC193-5ABD-447C-9EE8-3544F778F0AD}" type="slidenum">
              <a:rPr lang="en-IN" smtClean="0"/>
              <a:t>‹#›</a:t>
            </a:fld>
            <a:endParaRPr lang="en-IN"/>
          </a:p>
        </p:txBody>
      </p:sp>
    </p:spTree>
    <p:extLst>
      <p:ext uri="{BB962C8B-B14F-4D97-AF65-F5344CB8AC3E}">
        <p14:creationId xmlns:p14="http://schemas.microsoft.com/office/powerpoint/2010/main" val="104979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71CA-ED21-F063-B37E-073DC41A09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F6B0BC-ED98-8FA5-D98F-E1257B8A601B}"/>
              </a:ext>
            </a:extLst>
          </p:cNvPr>
          <p:cNvSpPr>
            <a:spLocks noGrp="1"/>
          </p:cNvSpPr>
          <p:nvPr>
            <p:ph type="dt" sz="half" idx="10"/>
          </p:nvPr>
        </p:nvSpPr>
        <p:spPr/>
        <p:txBody>
          <a:bodyPr/>
          <a:lstStyle/>
          <a:p>
            <a:fld id="{C03B6287-B8AE-44C4-B09F-5BC30D15C253}" type="datetimeFigureOut">
              <a:rPr lang="en-IN" smtClean="0"/>
              <a:t>07/08/23</a:t>
            </a:fld>
            <a:endParaRPr lang="en-IN"/>
          </a:p>
        </p:txBody>
      </p:sp>
      <p:sp>
        <p:nvSpPr>
          <p:cNvPr id="4" name="Footer Placeholder 3">
            <a:extLst>
              <a:ext uri="{FF2B5EF4-FFF2-40B4-BE49-F238E27FC236}">
                <a16:creationId xmlns:a16="http://schemas.microsoft.com/office/drawing/2014/main" id="{9BA89375-DD22-8683-A2E4-46227C3152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B926FD-3D9E-3283-B2AB-5EAD8286F6F7}"/>
              </a:ext>
            </a:extLst>
          </p:cNvPr>
          <p:cNvSpPr>
            <a:spLocks noGrp="1"/>
          </p:cNvSpPr>
          <p:nvPr>
            <p:ph type="sldNum" sz="quarter" idx="12"/>
          </p:nvPr>
        </p:nvSpPr>
        <p:spPr/>
        <p:txBody>
          <a:bodyPr/>
          <a:lstStyle/>
          <a:p>
            <a:fld id="{C3DEC193-5ABD-447C-9EE8-3544F778F0AD}" type="slidenum">
              <a:rPr lang="en-IN" smtClean="0"/>
              <a:t>‹#›</a:t>
            </a:fld>
            <a:endParaRPr lang="en-IN"/>
          </a:p>
        </p:txBody>
      </p:sp>
    </p:spTree>
    <p:extLst>
      <p:ext uri="{BB962C8B-B14F-4D97-AF65-F5344CB8AC3E}">
        <p14:creationId xmlns:p14="http://schemas.microsoft.com/office/powerpoint/2010/main" val="301504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547D2A-1E88-8682-22EC-23B698E64491}"/>
              </a:ext>
            </a:extLst>
          </p:cNvPr>
          <p:cNvSpPr>
            <a:spLocks noGrp="1"/>
          </p:cNvSpPr>
          <p:nvPr>
            <p:ph type="dt" sz="half" idx="10"/>
          </p:nvPr>
        </p:nvSpPr>
        <p:spPr/>
        <p:txBody>
          <a:bodyPr/>
          <a:lstStyle/>
          <a:p>
            <a:fld id="{C03B6287-B8AE-44C4-B09F-5BC30D15C253}" type="datetimeFigureOut">
              <a:rPr lang="en-IN" smtClean="0"/>
              <a:t>07/08/23</a:t>
            </a:fld>
            <a:endParaRPr lang="en-IN"/>
          </a:p>
        </p:txBody>
      </p:sp>
      <p:sp>
        <p:nvSpPr>
          <p:cNvPr id="3" name="Footer Placeholder 2">
            <a:extLst>
              <a:ext uri="{FF2B5EF4-FFF2-40B4-BE49-F238E27FC236}">
                <a16:creationId xmlns:a16="http://schemas.microsoft.com/office/drawing/2014/main" id="{42A3E716-1E26-3F94-8E1A-0DE152B57D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4FD9FC-2C62-6FFE-B143-10B0FBDF51C4}"/>
              </a:ext>
            </a:extLst>
          </p:cNvPr>
          <p:cNvSpPr>
            <a:spLocks noGrp="1"/>
          </p:cNvSpPr>
          <p:nvPr>
            <p:ph type="sldNum" sz="quarter" idx="12"/>
          </p:nvPr>
        </p:nvSpPr>
        <p:spPr/>
        <p:txBody>
          <a:bodyPr/>
          <a:lstStyle/>
          <a:p>
            <a:fld id="{C3DEC193-5ABD-447C-9EE8-3544F778F0AD}" type="slidenum">
              <a:rPr lang="en-IN" smtClean="0"/>
              <a:t>‹#›</a:t>
            </a:fld>
            <a:endParaRPr lang="en-IN"/>
          </a:p>
        </p:txBody>
      </p:sp>
    </p:spTree>
    <p:extLst>
      <p:ext uri="{BB962C8B-B14F-4D97-AF65-F5344CB8AC3E}">
        <p14:creationId xmlns:p14="http://schemas.microsoft.com/office/powerpoint/2010/main" val="342567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513B-DF45-62A7-9255-134DE8F33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E557D6-EC1B-3D45-9AE7-B0B0E3747E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33641D-770B-6E78-44A7-CD89766DC1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86832-8847-2662-D62A-FA09912BDF82}"/>
              </a:ext>
            </a:extLst>
          </p:cNvPr>
          <p:cNvSpPr>
            <a:spLocks noGrp="1"/>
          </p:cNvSpPr>
          <p:nvPr>
            <p:ph type="dt" sz="half" idx="10"/>
          </p:nvPr>
        </p:nvSpPr>
        <p:spPr/>
        <p:txBody>
          <a:bodyPr/>
          <a:lstStyle/>
          <a:p>
            <a:fld id="{C03B6287-B8AE-44C4-B09F-5BC30D15C253}" type="datetimeFigureOut">
              <a:rPr lang="en-IN" smtClean="0"/>
              <a:t>07/08/23</a:t>
            </a:fld>
            <a:endParaRPr lang="en-IN"/>
          </a:p>
        </p:txBody>
      </p:sp>
      <p:sp>
        <p:nvSpPr>
          <p:cNvPr id="6" name="Footer Placeholder 5">
            <a:extLst>
              <a:ext uri="{FF2B5EF4-FFF2-40B4-BE49-F238E27FC236}">
                <a16:creationId xmlns:a16="http://schemas.microsoft.com/office/drawing/2014/main" id="{F8F11CBC-C1CE-AC2D-9393-04CE4B27B0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9DE600-6798-A8BA-D107-C58F2E466439}"/>
              </a:ext>
            </a:extLst>
          </p:cNvPr>
          <p:cNvSpPr>
            <a:spLocks noGrp="1"/>
          </p:cNvSpPr>
          <p:nvPr>
            <p:ph type="sldNum" sz="quarter" idx="12"/>
          </p:nvPr>
        </p:nvSpPr>
        <p:spPr/>
        <p:txBody>
          <a:bodyPr/>
          <a:lstStyle/>
          <a:p>
            <a:fld id="{C3DEC193-5ABD-447C-9EE8-3544F778F0AD}" type="slidenum">
              <a:rPr lang="en-IN" smtClean="0"/>
              <a:t>‹#›</a:t>
            </a:fld>
            <a:endParaRPr lang="en-IN"/>
          </a:p>
        </p:txBody>
      </p:sp>
    </p:spTree>
    <p:extLst>
      <p:ext uri="{BB962C8B-B14F-4D97-AF65-F5344CB8AC3E}">
        <p14:creationId xmlns:p14="http://schemas.microsoft.com/office/powerpoint/2010/main" val="182896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E80E-8406-FA39-4217-D42BA9B52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8797B2-19B1-2783-2ED5-BDE5A741F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1A6785-3CC1-8E66-1CDD-02EC4AA2B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47967-3DD0-5B5E-8030-D10CB3204780}"/>
              </a:ext>
            </a:extLst>
          </p:cNvPr>
          <p:cNvSpPr>
            <a:spLocks noGrp="1"/>
          </p:cNvSpPr>
          <p:nvPr>
            <p:ph type="dt" sz="half" idx="10"/>
          </p:nvPr>
        </p:nvSpPr>
        <p:spPr/>
        <p:txBody>
          <a:bodyPr/>
          <a:lstStyle/>
          <a:p>
            <a:fld id="{C03B6287-B8AE-44C4-B09F-5BC30D15C253}" type="datetimeFigureOut">
              <a:rPr lang="en-IN" smtClean="0"/>
              <a:t>07/08/23</a:t>
            </a:fld>
            <a:endParaRPr lang="en-IN"/>
          </a:p>
        </p:txBody>
      </p:sp>
      <p:sp>
        <p:nvSpPr>
          <p:cNvPr id="6" name="Footer Placeholder 5">
            <a:extLst>
              <a:ext uri="{FF2B5EF4-FFF2-40B4-BE49-F238E27FC236}">
                <a16:creationId xmlns:a16="http://schemas.microsoft.com/office/drawing/2014/main" id="{4670F922-C3E0-6AAD-A3F7-088164A6CB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2B045B-16FE-0BFB-4644-6FBB95F3615C}"/>
              </a:ext>
            </a:extLst>
          </p:cNvPr>
          <p:cNvSpPr>
            <a:spLocks noGrp="1"/>
          </p:cNvSpPr>
          <p:nvPr>
            <p:ph type="sldNum" sz="quarter" idx="12"/>
          </p:nvPr>
        </p:nvSpPr>
        <p:spPr/>
        <p:txBody>
          <a:bodyPr/>
          <a:lstStyle/>
          <a:p>
            <a:fld id="{C3DEC193-5ABD-447C-9EE8-3544F778F0AD}" type="slidenum">
              <a:rPr lang="en-IN" smtClean="0"/>
              <a:t>‹#›</a:t>
            </a:fld>
            <a:endParaRPr lang="en-IN"/>
          </a:p>
        </p:txBody>
      </p:sp>
    </p:spTree>
    <p:extLst>
      <p:ext uri="{BB962C8B-B14F-4D97-AF65-F5344CB8AC3E}">
        <p14:creationId xmlns:p14="http://schemas.microsoft.com/office/powerpoint/2010/main" val="41834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2C426-E24D-DBB9-31F7-3A1E2F45A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FEA5AA-EE63-F4FD-FFD4-76D17247CB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FAE259-7163-6439-4B7F-D254EE709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B6287-B8AE-44C4-B09F-5BC30D15C253}" type="datetimeFigureOut">
              <a:rPr lang="en-IN" smtClean="0"/>
              <a:t>07/08/23</a:t>
            </a:fld>
            <a:endParaRPr lang="en-IN"/>
          </a:p>
        </p:txBody>
      </p:sp>
      <p:sp>
        <p:nvSpPr>
          <p:cNvPr id="5" name="Footer Placeholder 4">
            <a:extLst>
              <a:ext uri="{FF2B5EF4-FFF2-40B4-BE49-F238E27FC236}">
                <a16:creationId xmlns:a16="http://schemas.microsoft.com/office/drawing/2014/main" id="{86FD52A9-B351-DECE-353F-E4D42B4C8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379362-8424-BB2C-9AC7-C7D745385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EC193-5ABD-447C-9EE8-3544F778F0AD}" type="slidenum">
              <a:rPr lang="en-IN" smtClean="0"/>
              <a:t>‹#›</a:t>
            </a:fld>
            <a:endParaRPr lang="en-IN"/>
          </a:p>
        </p:txBody>
      </p:sp>
    </p:spTree>
    <p:extLst>
      <p:ext uri="{BB962C8B-B14F-4D97-AF65-F5344CB8AC3E}">
        <p14:creationId xmlns:p14="http://schemas.microsoft.com/office/powerpoint/2010/main" val="3926644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88D0D-8E23-0E5A-922B-1A164BE82122}"/>
              </a:ext>
            </a:extLst>
          </p:cNvPr>
          <p:cNvSpPr>
            <a:spLocks noGrp="1"/>
          </p:cNvSpPr>
          <p:nvPr>
            <p:ph type="ctrTitle"/>
          </p:nvPr>
        </p:nvSpPr>
        <p:spPr>
          <a:xfrm>
            <a:off x="1285241" y="1008993"/>
            <a:ext cx="9231410" cy="3542045"/>
          </a:xfrm>
        </p:spPr>
        <p:txBody>
          <a:bodyPr anchor="b">
            <a:normAutofit/>
          </a:bodyPr>
          <a:lstStyle/>
          <a:p>
            <a:pPr algn="l"/>
            <a:r>
              <a:rPr lang="en-US" sz="11500"/>
              <a:t>Python For Business</a:t>
            </a:r>
            <a:endParaRPr lang="en-IN" sz="11500"/>
          </a:p>
        </p:txBody>
      </p:sp>
    </p:spTree>
    <p:extLst>
      <p:ext uri="{BB962C8B-B14F-4D97-AF65-F5344CB8AC3E}">
        <p14:creationId xmlns:p14="http://schemas.microsoft.com/office/powerpoint/2010/main" val="1127842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1D32-6C59-21CE-689A-6D3B2951C6A2}"/>
              </a:ext>
            </a:extLst>
          </p:cNvPr>
          <p:cNvSpPr>
            <a:spLocks noGrp="1"/>
          </p:cNvSpPr>
          <p:nvPr>
            <p:ph type="title"/>
          </p:nvPr>
        </p:nvSpPr>
        <p:spPr/>
        <p:txBody>
          <a:bodyPr/>
          <a:lstStyle/>
          <a:p>
            <a:r>
              <a:rPr lang="en-IN" b="1" i="0" dirty="0">
                <a:effectLst/>
                <a:latin typeface="Söhne"/>
              </a:rPr>
              <a:t>Conditionals and Loops</a:t>
            </a:r>
            <a:endParaRPr lang="en-IN" dirty="0"/>
          </a:p>
        </p:txBody>
      </p:sp>
      <p:graphicFrame>
        <p:nvGraphicFramePr>
          <p:cNvPr id="17" name="Content Placeholder 2">
            <a:extLst>
              <a:ext uri="{FF2B5EF4-FFF2-40B4-BE49-F238E27FC236}">
                <a16:creationId xmlns:a16="http://schemas.microsoft.com/office/drawing/2014/main" id="{68F62999-573B-557A-3ADD-A05FE5043C0C}"/>
              </a:ext>
            </a:extLst>
          </p:cNvPr>
          <p:cNvGraphicFramePr>
            <a:graphicFrameLocks noGrp="1"/>
          </p:cNvGraphicFramePr>
          <p:nvPr>
            <p:ph idx="1"/>
            <p:extLst>
              <p:ext uri="{D42A27DB-BD31-4B8C-83A1-F6EECF244321}">
                <p14:modId xmlns:p14="http://schemas.microsoft.com/office/powerpoint/2010/main" val="11998562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90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5">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E3477-E052-73A0-7D91-2C31176F8846}"/>
              </a:ext>
            </a:extLst>
          </p:cNvPr>
          <p:cNvSpPr>
            <a:spLocks noGrp="1"/>
          </p:cNvSpPr>
          <p:nvPr>
            <p:ph type="title"/>
          </p:nvPr>
        </p:nvSpPr>
        <p:spPr>
          <a:xfrm>
            <a:off x="1043631" y="873940"/>
            <a:ext cx="4928291" cy="1035781"/>
          </a:xfrm>
        </p:spPr>
        <p:txBody>
          <a:bodyPr anchor="ctr">
            <a:normAutofit/>
          </a:bodyPr>
          <a:lstStyle/>
          <a:p>
            <a:r>
              <a:rPr lang="en-US" sz="3600" dirty="0"/>
              <a:t>Python Environment </a:t>
            </a:r>
            <a:endParaRPr lang="en-IN" sz="3600" dirty="0"/>
          </a:p>
        </p:txBody>
      </p:sp>
      <p:sp>
        <p:nvSpPr>
          <p:cNvPr id="3" name="Content Placeholder 2">
            <a:extLst>
              <a:ext uri="{FF2B5EF4-FFF2-40B4-BE49-F238E27FC236}">
                <a16:creationId xmlns:a16="http://schemas.microsoft.com/office/drawing/2014/main" id="{4A91DAA1-D08D-C9FD-6263-B3ED5699FB96}"/>
              </a:ext>
            </a:extLst>
          </p:cNvPr>
          <p:cNvSpPr>
            <a:spLocks noGrp="1"/>
          </p:cNvSpPr>
          <p:nvPr>
            <p:ph idx="1"/>
          </p:nvPr>
        </p:nvSpPr>
        <p:spPr>
          <a:xfrm>
            <a:off x="535671" y="2305531"/>
            <a:ext cx="5977096" cy="3896314"/>
          </a:xfrm>
        </p:spPr>
        <p:txBody>
          <a:bodyPr anchor="ctr">
            <a:normAutofit fontScale="92500"/>
          </a:bodyPr>
          <a:lstStyle/>
          <a:p>
            <a:pPr marL="0" indent="0">
              <a:buNone/>
            </a:pPr>
            <a:r>
              <a:rPr lang="en-US" sz="2400" dirty="0"/>
              <a:t>In Python programming, the environment refers to the context in which Python code is executed. </a:t>
            </a:r>
          </a:p>
          <a:p>
            <a:pPr marL="0" indent="0">
              <a:buNone/>
            </a:pPr>
            <a:r>
              <a:rPr lang="en-US" sz="2400" dirty="0"/>
              <a:t>It includes the Python interpreter itself, any libraries or modules you might be using, and any settings or preferences. </a:t>
            </a:r>
          </a:p>
          <a:p>
            <a:pPr marL="0" indent="0">
              <a:buNone/>
            </a:pPr>
            <a:r>
              <a:rPr lang="en-US" sz="2400" dirty="0"/>
              <a:t>There are several popular Python environments that are used for different purposes like:</a:t>
            </a:r>
          </a:p>
          <a:p>
            <a:r>
              <a:rPr lang="en-IN" sz="2400" b="1" i="0" dirty="0">
                <a:effectLst/>
                <a:latin typeface="Söhne"/>
              </a:rPr>
              <a:t>Anaconda</a:t>
            </a:r>
            <a:endParaRPr lang="en-US" sz="2400" b="0" i="0" dirty="0">
              <a:effectLst/>
              <a:latin typeface="Söhne"/>
            </a:endParaRPr>
          </a:p>
          <a:p>
            <a:r>
              <a:rPr lang="en-IN" sz="2400" b="1" i="0" dirty="0" err="1">
                <a:effectLst/>
                <a:latin typeface="Söhne"/>
              </a:rPr>
              <a:t>Jupyter</a:t>
            </a:r>
            <a:r>
              <a:rPr lang="en-IN" sz="2400" b="1" i="0" dirty="0">
                <a:effectLst/>
                <a:latin typeface="Söhne"/>
              </a:rPr>
              <a:t> Notebook</a:t>
            </a:r>
            <a:endParaRPr lang="en-US" sz="2400" dirty="0">
              <a:latin typeface="Söhne"/>
            </a:endParaRPr>
          </a:p>
          <a:p>
            <a:r>
              <a:rPr lang="en-IN" sz="2400" b="1" i="0" dirty="0">
                <a:effectLst/>
                <a:latin typeface="Söhne"/>
              </a:rPr>
              <a:t>Google </a:t>
            </a:r>
            <a:r>
              <a:rPr lang="en-IN" sz="2400" b="1" i="0" dirty="0" err="1">
                <a:effectLst/>
                <a:latin typeface="Söhne"/>
              </a:rPr>
              <a:t>Colab</a:t>
            </a:r>
            <a:endParaRPr lang="en-IN" sz="2400" dirty="0"/>
          </a:p>
        </p:txBody>
      </p:sp>
      <p:pic>
        <p:nvPicPr>
          <p:cNvPr id="5" name="Picture 4" descr="Green snake on branch">
            <a:extLst>
              <a:ext uri="{FF2B5EF4-FFF2-40B4-BE49-F238E27FC236}">
                <a16:creationId xmlns:a16="http://schemas.microsoft.com/office/drawing/2014/main" id="{9652FB4F-B3AC-B437-7D97-29AB0C1F939E}"/>
              </a:ext>
            </a:extLst>
          </p:cNvPr>
          <p:cNvPicPr>
            <a:picLocks noChangeAspect="1"/>
          </p:cNvPicPr>
          <p:nvPr/>
        </p:nvPicPr>
        <p:blipFill rotWithShape="1">
          <a:blip r:embed="rId2"/>
          <a:srcRect l="4736" r="40782" b="-1"/>
          <a:stretch/>
        </p:blipFill>
        <p:spPr>
          <a:xfrm>
            <a:off x="6788383" y="613147"/>
            <a:ext cx="4565417" cy="5593443"/>
          </a:xfrm>
          <a:prstGeom prst="rect">
            <a:avLst/>
          </a:prstGeom>
        </p:spPr>
      </p:pic>
      <p:cxnSp>
        <p:nvCxnSpPr>
          <p:cNvPr id="25" name="Straight Connector 2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52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A441EA-FE6B-F830-39B1-EA1C91ABD0C2}"/>
              </a:ext>
            </a:extLst>
          </p:cNvPr>
          <p:cNvSpPr txBox="1"/>
          <p:nvPr/>
        </p:nvSpPr>
        <p:spPr>
          <a:xfrm>
            <a:off x="457197" y="340482"/>
            <a:ext cx="11010124" cy="1938992"/>
          </a:xfrm>
          <a:prstGeom prst="rect">
            <a:avLst/>
          </a:prstGeom>
          <a:solidFill>
            <a:schemeClr val="accent2">
              <a:lumMod val="20000"/>
              <a:lumOff val="80000"/>
            </a:schemeClr>
          </a:solidFill>
        </p:spPr>
        <p:txBody>
          <a:bodyPr wrap="square">
            <a:spAutoFit/>
          </a:bodyPr>
          <a:lstStyle/>
          <a:p>
            <a:r>
              <a:rPr lang="en-US" sz="2400"/>
              <a:t>Anaconda: This is a free and open-source distribution of the Python and R programming languages for scientific computing. It simplifies package management and deployment. Anaconda comes with a suite of graphical tools called Anaconda Navigator. This includes Jupyter Notebook and Spyder, a Python-specific IDE (Integrated Development Environment).</a:t>
            </a:r>
            <a:endParaRPr lang="en-IN" sz="2400" dirty="0"/>
          </a:p>
        </p:txBody>
      </p:sp>
      <p:sp>
        <p:nvSpPr>
          <p:cNvPr id="11" name="TextBox 10">
            <a:extLst>
              <a:ext uri="{FF2B5EF4-FFF2-40B4-BE49-F238E27FC236}">
                <a16:creationId xmlns:a16="http://schemas.microsoft.com/office/drawing/2014/main" id="{A488D56B-A7C1-A754-11A1-DF74A88E0531}"/>
              </a:ext>
            </a:extLst>
          </p:cNvPr>
          <p:cNvSpPr txBox="1"/>
          <p:nvPr/>
        </p:nvSpPr>
        <p:spPr>
          <a:xfrm>
            <a:off x="391882" y="2459504"/>
            <a:ext cx="10898156" cy="1938992"/>
          </a:xfrm>
          <a:prstGeom prst="rect">
            <a:avLst/>
          </a:prstGeom>
          <a:solidFill>
            <a:schemeClr val="accent1">
              <a:lumMod val="20000"/>
              <a:lumOff val="80000"/>
            </a:schemeClr>
          </a:solidFill>
        </p:spPr>
        <p:txBody>
          <a:bodyPr wrap="square">
            <a:spAutoFit/>
          </a:bodyPr>
          <a:lstStyle/>
          <a:p>
            <a:r>
              <a:rPr lang="en-US" sz="2400"/>
              <a:t>Jupyter Notebook: This is an open-source web application that allows the creation and sharing of documents that contain live code, equations, visualizations, and narrative text. Jupyter notebooks are great for data cleaning and transformation, numerical simulation, statistical modeling, data visualization, and machine learning. They are widely used in data analysis and scientific research.</a:t>
            </a:r>
            <a:endParaRPr lang="en-IN" sz="2400" dirty="0"/>
          </a:p>
        </p:txBody>
      </p:sp>
      <p:sp>
        <p:nvSpPr>
          <p:cNvPr id="15" name="TextBox 14">
            <a:extLst>
              <a:ext uri="{FF2B5EF4-FFF2-40B4-BE49-F238E27FC236}">
                <a16:creationId xmlns:a16="http://schemas.microsoft.com/office/drawing/2014/main" id="{99F9916E-15F4-2FB7-7EE5-AEB66506995D}"/>
              </a:ext>
            </a:extLst>
          </p:cNvPr>
          <p:cNvSpPr txBox="1"/>
          <p:nvPr/>
        </p:nvSpPr>
        <p:spPr>
          <a:xfrm>
            <a:off x="391882" y="4660555"/>
            <a:ext cx="10767527" cy="1938992"/>
          </a:xfrm>
          <a:prstGeom prst="rect">
            <a:avLst/>
          </a:prstGeom>
          <a:solidFill>
            <a:schemeClr val="accent6">
              <a:lumMod val="20000"/>
              <a:lumOff val="80000"/>
            </a:schemeClr>
          </a:solidFill>
        </p:spPr>
        <p:txBody>
          <a:bodyPr wrap="square">
            <a:spAutoFit/>
          </a:bodyPr>
          <a:lstStyle/>
          <a:p>
            <a:r>
              <a:rPr lang="en-US" sz="2400"/>
              <a:t>Google Colab: Short for Google Colaboratory, Colab is a free cloud service based on Jupyter Notebooks for machine learning education and research. It provides a way for your Python code to be run on Google's servers, meaning you can leverage the power of Google hardware, including GPUs and TPUs, regardless of the power of your own machine.</a:t>
            </a:r>
            <a:endParaRPr lang="en-IN" sz="2400" dirty="0"/>
          </a:p>
        </p:txBody>
      </p:sp>
    </p:spTree>
    <p:extLst>
      <p:ext uri="{BB962C8B-B14F-4D97-AF65-F5344CB8AC3E}">
        <p14:creationId xmlns:p14="http://schemas.microsoft.com/office/powerpoint/2010/main" val="2635707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8443-D605-8C40-C877-6A4675863D20}"/>
              </a:ext>
            </a:extLst>
          </p:cNvPr>
          <p:cNvSpPr>
            <a:spLocks noGrp="1"/>
          </p:cNvSpPr>
          <p:nvPr>
            <p:ph type="title"/>
          </p:nvPr>
        </p:nvSpPr>
        <p:spPr/>
        <p:txBody>
          <a:bodyPr/>
          <a:lstStyle/>
          <a:p>
            <a:r>
              <a:rPr lang="en-US" dirty="0"/>
              <a:t>Python Installation </a:t>
            </a:r>
            <a:r>
              <a:rPr lang="en-IN" dirty="0"/>
              <a:t>and environment setup</a:t>
            </a:r>
          </a:p>
        </p:txBody>
      </p:sp>
      <p:pic>
        <p:nvPicPr>
          <p:cNvPr id="5" name="Picture 4">
            <a:extLst>
              <a:ext uri="{FF2B5EF4-FFF2-40B4-BE49-F238E27FC236}">
                <a16:creationId xmlns:a16="http://schemas.microsoft.com/office/drawing/2014/main" id="{2529648C-433B-97DF-E9EA-7A2DCAE62EA6}"/>
              </a:ext>
            </a:extLst>
          </p:cNvPr>
          <p:cNvPicPr>
            <a:picLocks noChangeAspect="1"/>
          </p:cNvPicPr>
          <p:nvPr/>
        </p:nvPicPr>
        <p:blipFill>
          <a:blip r:embed="rId2"/>
          <a:stretch>
            <a:fillRect/>
          </a:stretch>
        </p:blipFill>
        <p:spPr>
          <a:xfrm>
            <a:off x="677182" y="1411827"/>
            <a:ext cx="6881456" cy="4724809"/>
          </a:xfrm>
          <a:prstGeom prst="rect">
            <a:avLst/>
          </a:prstGeom>
        </p:spPr>
      </p:pic>
    </p:spTree>
    <p:extLst>
      <p:ext uri="{BB962C8B-B14F-4D97-AF65-F5344CB8AC3E}">
        <p14:creationId xmlns:p14="http://schemas.microsoft.com/office/powerpoint/2010/main" val="394158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0C2B-64BD-B100-6683-1C89B4159CAC}"/>
              </a:ext>
            </a:extLst>
          </p:cNvPr>
          <p:cNvSpPr>
            <a:spLocks noGrp="1"/>
          </p:cNvSpPr>
          <p:nvPr>
            <p:ph type="title"/>
          </p:nvPr>
        </p:nvSpPr>
        <p:spPr>
          <a:xfrm>
            <a:off x="838200" y="365126"/>
            <a:ext cx="10515600" cy="689234"/>
          </a:xfrm>
        </p:spPr>
        <p:txBody>
          <a:bodyPr>
            <a:normAutofit fontScale="90000"/>
          </a:bodyPr>
          <a:lstStyle/>
          <a:p>
            <a:r>
              <a:rPr lang="en-US" dirty="0"/>
              <a:t>Download the .exe file </a:t>
            </a:r>
            <a:endParaRPr lang="en-IN" dirty="0"/>
          </a:p>
        </p:txBody>
      </p:sp>
      <p:pic>
        <p:nvPicPr>
          <p:cNvPr id="5" name="Picture 4">
            <a:extLst>
              <a:ext uri="{FF2B5EF4-FFF2-40B4-BE49-F238E27FC236}">
                <a16:creationId xmlns:a16="http://schemas.microsoft.com/office/drawing/2014/main" id="{F23EFACD-FD32-21D9-E555-D8A9EDD7BA88}"/>
              </a:ext>
            </a:extLst>
          </p:cNvPr>
          <p:cNvPicPr>
            <a:picLocks noChangeAspect="1"/>
          </p:cNvPicPr>
          <p:nvPr/>
        </p:nvPicPr>
        <p:blipFill>
          <a:blip r:embed="rId2"/>
          <a:stretch>
            <a:fillRect/>
          </a:stretch>
        </p:blipFill>
        <p:spPr>
          <a:xfrm>
            <a:off x="1931436" y="1319222"/>
            <a:ext cx="7587289" cy="5335354"/>
          </a:xfrm>
          <a:prstGeom prst="rect">
            <a:avLst/>
          </a:prstGeom>
        </p:spPr>
      </p:pic>
    </p:spTree>
    <p:extLst>
      <p:ext uri="{BB962C8B-B14F-4D97-AF65-F5344CB8AC3E}">
        <p14:creationId xmlns:p14="http://schemas.microsoft.com/office/powerpoint/2010/main" val="1771834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358B7F-3554-0A71-0BF5-9364E57AE783}"/>
              </a:ext>
            </a:extLst>
          </p:cNvPr>
          <p:cNvPicPr>
            <a:picLocks noChangeAspect="1"/>
          </p:cNvPicPr>
          <p:nvPr/>
        </p:nvPicPr>
        <p:blipFill>
          <a:blip r:embed="rId2"/>
          <a:stretch>
            <a:fillRect/>
          </a:stretch>
        </p:blipFill>
        <p:spPr>
          <a:xfrm>
            <a:off x="239522" y="525528"/>
            <a:ext cx="11712955" cy="5806943"/>
          </a:xfrm>
          <a:prstGeom prst="rect">
            <a:avLst/>
          </a:prstGeom>
        </p:spPr>
      </p:pic>
    </p:spTree>
    <p:extLst>
      <p:ext uri="{BB962C8B-B14F-4D97-AF65-F5344CB8AC3E}">
        <p14:creationId xmlns:p14="http://schemas.microsoft.com/office/powerpoint/2010/main" val="2819784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B22789-2431-4775-FBA2-F5CA6F12EF14}"/>
              </a:ext>
            </a:extLst>
          </p:cNvPr>
          <p:cNvPicPr>
            <a:picLocks noChangeAspect="1"/>
          </p:cNvPicPr>
          <p:nvPr/>
        </p:nvPicPr>
        <p:blipFill>
          <a:blip r:embed="rId2"/>
          <a:stretch>
            <a:fillRect/>
          </a:stretch>
        </p:blipFill>
        <p:spPr>
          <a:xfrm>
            <a:off x="643467" y="2052235"/>
            <a:ext cx="10905066" cy="2753530"/>
          </a:xfrm>
          <a:prstGeom prst="rect">
            <a:avLst/>
          </a:prstGeom>
        </p:spPr>
      </p:pic>
    </p:spTree>
    <p:extLst>
      <p:ext uri="{BB962C8B-B14F-4D97-AF65-F5344CB8AC3E}">
        <p14:creationId xmlns:p14="http://schemas.microsoft.com/office/powerpoint/2010/main" val="788024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B54B0E-84FD-CA67-43FF-C4F137D60B62}"/>
              </a:ext>
            </a:extLst>
          </p:cNvPr>
          <p:cNvPicPr>
            <a:picLocks noChangeAspect="1"/>
          </p:cNvPicPr>
          <p:nvPr/>
        </p:nvPicPr>
        <p:blipFill rotWithShape="1">
          <a:blip r:embed="rId2"/>
          <a:srcRect r="2281" b="-1"/>
          <a:stretch/>
        </p:blipFill>
        <p:spPr>
          <a:xfrm>
            <a:off x="457200" y="457200"/>
            <a:ext cx="11277600" cy="5943600"/>
          </a:xfrm>
          <a:prstGeom prst="rect">
            <a:avLst/>
          </a:prstGeom>
        </p:spPr>
      </p:pic>
    </p:spTree>
    <p:extLst>
      <p:ext uri="{BB962C8B-B14F-4D97-AF65-F5344CB8AC3E}">
        <p14:creationId xmlns:p14="http://schemas.microsoft.com/office/powerpoint/2010/main" val="283872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81D046-CFBE-19CB-5177-4AD69EB012C8}"/>
              </a:ext>
            </a:extLst>
          </p:cNvPr>
          <p:cNvPicPr>
            <a:picLocks noChangeAspect="1"/>
          </p:cNvPicPr>
          <p:nvPr/>
        </p:nvPicPr>
        <p:blipFill>
          <a:blip r:embed="rId2"/>
          <a:stretch>
            <a:fillRect/>
          </a:stretch>
        </p:blipFill>
        <p:spPr>
          <a:xfrm>
            <a:off x="457200" y="891540"/>
            <a:ext cx="11277600" cy="5074920"/>
          </a:xfrm>
          <a:prstGeom prst="rect">
            <a:avLst/>
          </a:prstGeom>
        </p:spPr>
      </p:pic>
    </p:spTree>
    <p:extLst>
      <p:ext uri="{BB962C8B-B14F-4D97-AF65-F5344CB8AC3E}">
        <p14:creationId xmlns:p14="http://schemas.microsoft.com/office/powerpoint/2010/main" val="211316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677E-0AE3-B648-D8E4-BC6762074D5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Libraries </a:t>
            </a:r>
          </a:p>
        </p:txBody>
      </p:sp>
      <p:pic>
        <p:nvPicPr>
          <p:cNvPr id="5" name="Picture 4">
            <a:extLst>
              <a:ext uri="{FF2B5EF4-FFF2-40B4-BE49-F238E27FC236}">
                <a16:creationId xmlns:a16="http://schemas.microsoft.com/office/drawing/2014/main" id="{5E622958-AEB0-6AC8-AC5A-E3DC6DB804BA}"/>
              </a:ext>
            </a:extLst>
          </p:cNvPr>
          <p:cNvPicPr>
            <a:picLocks noChangeAspect="1"/>
          </p:cNvPicPr>
          <p:nvPr/>
        </p:nvPicPr>
        <p:blipFill>
          <a:blip r:embed="rId2"/>
          <a:stretch>
            <a:fillRect/>
          </a:stretch>
        </p:blipFill>
        <p:spPr>
          <a:xfrm>
            <a:off x="1396321" y="1675227"/>
            <a:ext cx="9399358" cy="4394199"/>
          </a:xfrm>
          <a:prstGeom prst="rect">
            <a:avLst/>
          </a:prstGeom>
        </p:spPr>
      </p:pic>
    </p:spTree>
    <p:extLst>
      <p:ext uri="{BB962C8B-B14F-4D97-AF65-F5344CB8AC3E}">
        <p14:creationId xmlns:p14="http://schemas.microsoft.com/office/powerpoint/2010/main" val="156751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DA97-0558-2D36-C8AE-3BEBA629A4D5}"/>
              </a:ext>
            </a:extLst>
          </p:cNvPr>
          <p:cNvSpPr>
            <a:spLocks noGrp="1"/>
          </p:cNvSpPr>
          <p:nvPr>
            <p:ph type="title"/>
          </p:nvPr>
        </p:nvSpPr>
        <p:spPr>
          <a:xfrm>
            <a:off x="838200" y="365126"/>
            <a:ext cx="10515600" cy="890238"/>
          </a:xfrm>
        </p:spPr>
        <p:txBody>
          <a:bodyPr/>
          <a:lstStyle/>
          <a:p>
            <a:r>
              <a:rPr lang="en-US" dirty="0"/>
              <a:t>Four Circles of R&amp;A using various software</a:t>
            </a:r>
          </a:p>
        </p:txBody>
      </p:sp>
      <p:sp>
        <p:nvSpPr>
          <p:cNvPr id="4" name="Oval 3">
            <a:extLst>
              <a:ext uri="{FF2B5EF4-FFF2-40B4-BE49-F238E27FC236}">
                <a16:creationId xmlns:a16="http://schemas.microsoft.com/office/drawing/2014/main" id="{39C75C4E-D2CB-C71A-51FB-C144B4ED93A7}"/>
              </a:ext>
            </a:extLst>
          </p:cNvPr>
          <p:cNvSpPr/>
          <p:nvPr/>
        </p:nvSpPr>
        <p:spPr>
          <a:xfrm>
            <a:off x="2011220" y="1491714"/>
            <a:ext cx="1987341" cy="1689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Theory/</a:t>
            </a:r>
          </a:p>
          <a:p>
            <a:pPr algn="ctr"/>
            <a:r>
              <a:rPr lang="en-US" dirty="0">
                <a:solidFill>
                  <a:schemeClr val="tx1"/>
                </a:solidFill>
              </a:rPr>
              <a:t>Domain/Biz</a:t>
            </a:r>
          </a:p>
          <a:p>
            <a:pPr algn="ctr"/>
            <a:r>
              <a:rPr lang="en-US" dirty="0">
                <a:solidFill>
                  <a:schemeClr val="tx1"/>
                </a:solidFill>
              </a:rPr>
              <a:t>knowledge</a:t>
            </a:r>
          </a:p>
        </p:txBody>
      </p:sp>
      <p:sp>
        <p:nvSpPr>
          <p:cNvPr id="6" name="Oval 5">
            <a:extLst>
              <a:ext uri="{FF2B5EF4-FFF2-40B4-BE49-F238E27FC236}">
                <a16:creationId xmlns:a16="http://schemas.microsoft.com/office/drawing/2014/main" id="{58E4CCF4-607B-91AD-AE80-E560643F2533}"/>
              </a:ext>
            </a:extLst>
          </p:cNvPr>
          <p:cNvSpPr/>
          <p:nvPr/>
        </p:nvSpPr>
        <p:spPr>
          <a:xfrm>
            <a:off x="6158057" y="1420034"/>
            <a:ext cx="2084524" cy="1667764"/>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Measures &amp; Stats</a:t>
            </a:r>
          </a:p>
        </p:txBody>
      </p:sp>
      <p:sp>
        <p:nvSpPr>
          <p:cNvPr id="7" name="Oval 6">
            <a:extLst>
              <a:ext uri="{FF2B5EF4-FFF2-40B4-BE49-F238E27FC236}">
                <a16:creationId xmlns:a16="http://schemas.microsoft.com/office/drawing/2014/main" id="{67F88664-DBEA-34E7-F330-F8BEE9B87D0C}"/>
              </a:ext>
            </a:extLst>
          </p:cNvPr>
          <p:cNvSpPr/>
          <p:nvPr/>
        </p:nvSpPr>
        <p:spPr>
          <a:xfrm>
            <a:off x="2011220" y="4181960"/>
            <a:ext cx="1987342" cy="164903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Algorithm &amp; Software</a:t>
            </a:r>
          </a:p>
        </p:txBody>
      </p:sp>
      <p:sp>
        <p:nvSpPr>
          <p:cNvPr id="8" name="Oval 7">
            <a:extLst>
              <a:ext uri="{FF2B5EF4-FFF2-40B4-BE49-F238E27FC236}">
                <a16:creationId xmlns:a16="http://schemas.microsoft.com/office/drawing/2014/main" id="{C408A5FD-4883-54C1-BD53-43AE37C85E33}"/>
              </a:ext>
            </a:extLst>
          </p:cNvPr>
          <p:cNvSpPr/>
          <p:nvPr/>
        </p:nvSpPr>
        <p:spPr>
          <a:xfrm>
            <a:off x="6096000" y="4086350"/>
            <a:ext cx="2435819" cy="149261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Visualization Reporting/ Communication</a:t>
            </a:r>
          </a:p>
        </p:txBody>
      </p:sp>
      <p:cxnSp>
        <p:nvCxnSpPr>
          <p:cNvPr id="10" name="Straight Arrow Connector 9">
            <a:extLst>
              <a:ext uri="{FF2B5EF4-FFF2-40B4-BE49-F238E27FC236}">
                <a16:creationId xmlns:a16="http://schemas.microsoft.com/office/drawing/2014/main" id="{EE366CB2-C231-355B-EF97-2FACC3F74AC8}"/>
              </a:ext>
            </a:extLst>
          </p:cNvPr>
          <p:cNvCxnSpPr>
            <a:cxnSpLocks/>
            <a:stCxn id="4" idx="5"/>
            <a:endCxn id="8" idx="1"/>
          </p:cNvCxnSpPr>
          <p:nvPr/>
        </p:nvCxnSpPr>
        <p:spPr>
          <a:xfrm>
            <a:off x="3707522" y="2933635"/>
            <a:ext cx="2745195" cy="13713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C09704-1CE6-2C70-2312-7EF62D423532}"/>
              </a:ext>
            </a:extLst>
          </p:cNvPr>
          <p:cNvCxnSpPr>
            <a:cxnSpLocks/>
            <a:stCxn id="6" idx="3"/>
            <a:endCxn id="7" idx="0"/>
          </p:cNvCxnSpPr>
          <p:nvPr/>
        </p:nvCxnSpPr>
        <p:spPr>
          <a:xfrm flipH="1">
            <a:off x="3004891" y="2843560"/>
            <a:ext cx="3458437" cy="1338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B1D321-1005-32F6-7A9A-A89ECE3308AE}"/>
              </a:ext>
            </a:extLst>
          </p:cNvPr>
          <p:cNvCxnSpPr>
            <a:cxnSpLocks/>
            <a:stCxn id="4" idx="6"/>
            <a:endCxn id="6" idx="2"/>
          </p:cNvCxnSpPr>
          <p:nvPr/>
        </p:nvCxnSpPr>
        <p:spPr>
          <a:xfrm flipV="1">
            <a:off x="3998561" y="2253916"/>
            <a:ext cx="2159496" cy="824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99119D-EA52-2215-4D7B-9ED0CB6E2F43}"/>
              </a:ext>
            </a:extLst>
          </p:cNvPr>
          <p:cNvCxnSpPr>
            <a:cxnSpLocks/>
          </p:cNvCxnSpPr>
          <p:nvPr/>
        </p:nvCxnSpPr>
        <p:spPr>
          <a:xfrm>
            <a:off x="4015199" y="5004022"/>
            <a:ext cx="20808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E1A467-FFE3-0134-3737-12CD9E4F3003}"/>
              </a:ext>
            </a:extLst>
          </p:cNvPr>
          <p:cNvCxnSpPr>
            <a:cxnSpLocks/>
            <a:stCxn id="4" idx="4"/>
            <a:endCxn id="7" idx="0"/>
          </p:cNvCxnSpPr>
          <p:nvPr/>
        </p:nvCxnSpPr>
        <p:spPr>
          <a:xfrm>
            <a:off x="3004891" y="3181030"/>
            <a:ext cx="0" cy="10009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74D9836-2918-378A-E956-E761F1E54033}"/>
              </a:ext>
            </a:extLst>
          </p:cNvPr>
          <p:cNvCxnSpPr>
            <a:cxnSpLocks/>
          </p:cNvCxnSpPr>
          <p:nvPr/>
        </p:nvCxnSpPr>
        <p:spPr>
          <a:xfrm>
            <a:off x="6905593" y="3087798"/>
            <a:ext cx="42557" cy="10118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78E0A70-BEB1-11B8-DC27-1657BC4A4EE6}"/>
              </a:ext>
            </a:extLst>
          </p:cNvPr>
          <p:cNvCxnSpPr>
            <a:cxnSpLocks/>
          </p:cNvCxnSpPr>
          <p:nvPr/>
        </p:nvCxnSpPr>
        <p:spPr>
          <a:xfrm>
            <a:off x="1283774" y="6519996"/>
            <a:ext cx="1656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7EB0015-6FC7-4DEB-0730-FF160C783641}"/>
              </a:ext>
            </a:extLst>
          </p:cNvPr>
          <p:cNvSpPr txBox="1"/>
          <p:nvPr/>
        </p:nvSpPr>
        <p:spPr>
          <a:xfrm>
            <a:off x="2939774" y="6335330"/>
            <a:ext cx="1448217" cy="369332"/>
          </a:xfrm>
          <a:prstGeom prst="rect">
            <a:avLst/>
          </a:prstGeom>
          <a:noFill/>
        </p:spPr>
        <p:txBody>
          <a:bodyPr wrap="none" rtlCol="0">
            <a:spAutoFit/>
          </a:bodyPr>
          <a:lstStyle/>
          <a:p>
            <a:r>
              <a:rPr lang="en-US" dirty="0"/>
              <a:t>Methodology</a:t>
            </a:r>
          </a:p>
        </p:txBody>
      </p:sp>
    </p:spTree>
    <p:extLst>
      <p:ext uri="{BB962C8B-B14F-4D97-AF65-F5344CB8AC3E}">
        <p14:creationId xmlns:p14="http://schemas.microsoft.com/office/powerpoint/2010/main" val="776799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18B90-5CD9-673F-F7B8-C6F2CF288E11}"/>
              </a:ext>
            </a:extLst>
          </p:cNvPr>
          <p:cNvPicPr>
            <a:picLocks noChangeAspect="1"/>
          </p:cNvPicPr>
          <p:nvPr/>
        </p:nvPicPr>
        <p:blipFill>
          <a:blip r:embed="rId2"/>
          <a:stretch>
            <a:fillRect/>
          </a:stretch>
        </p:blipFill>
        <p:spPr>
          <a:xfrm>
            <a:off x="457200" y="791329"/>
            <a:ext cx="11277600" cy="5275341"/>
          </a:xfrm>
          <a:prstGeom prst="rect">
            <a:avLst/>
          </a:prstGeom>
        </p:spPr>
      </p:pic>
      <p:sp>
        <p:nvSpPr>
          <p:cNvPr id="6" name="Rectangle: Rounded Corners 5">
            <a:extLst>
              <a:ext uri="{FF2B5EF4-FFF2-40B4-BE49-F238E27FC236}">
                <a16:creationId xmlns:a16="http://schemas.microsoft.com/office/drawing/2014/main" id="{A85B34B5-22F0-EDDD-54F3-5B2D616D82BE}"/>
              </a:ext>
            </a:extLst>
          </p:cNvPr>
          <p:cNvSpPr/>
          <p:nvPr/>
        </p:nvSpPr>
        <p:spPr>
          <a:xfrm>
            <a:off x="8456544" y="4193381"/>
            <a:ext cx="1779625" cy="337192"/>
          </a:xfrm>
          <a:prstGeom prst="round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9959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520EF9-205C-A8A6-3EE2-DE2D75909DFA}"/>
              </a:ext>
            </a:extLst>
          </p:cNvPr>
          <p:cNvPicPr>
            <a:picLocks noChangeAspect="1"/>
          </p:cNvPicPr>
          <p:nvPr/>
        </p:nvPicPr>
        <p:blipFill>
          <a:blip r:embed="rId2"/>
          <a:stretch>
            <a:fillRect/>
          </a:stretch>
        </p:blipFill>
        <p:spPr>
          <a:xfrm>
            <a:off x="457200" y="1483614"/>
            <a:ext cx="11277600" cy="3890771"/>
          </a:xfrm>
          <a:prstGeom prst="rect">
            <a:avLst/>
          </a:prstGeom>
        </p:spPr>
      </p:pic>
    </p:spTree>
    <p:extLst>
      <p:ext uri="{BB962C8B-B14F-4D97-AF65-F5344CB8AC3E}">
        <p14:creationId xmlns:p14="http://schemas.microsoft.com/office/powerpoint/2010/main" val="3494514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F2E7-C815-261C-8B63-7CAA4D747CFE}"/>
              </a:ext>
            </a:extLst>
          </p:cNvPr>
          <p:cNvSpPr>
            <a:spLocks noGrp="1"/>
          </p:cNvSpPr>
          <p:nvPr>
            <p:ph type="title"/>
          </p:nvPr>
        </p:nvSpPr>
        <p:spPr>
          <a:xfrm>
            <a:off x="978159" y="766341"/>
            <a:ext cx="10515600" cy="642581"/>
          </a:xfrm>
        </p:spPr>
        <p:txBody>
          <a:bodyPr>
            <a:normAutofit fontScale="90000"/>
          </a:bodyPr>
          <a:lstStyle/>
          <a:p>
            <a:r>
              <a:rPr lang="en-US"/>
              <a:t>Python Data Types and Variables</a:t>
            </a:r>
            <a:endParaRPr lang="en-IN" dirty="0"/>
          </a:p>
        </p:txBody>
      </p:sp>
      <p:sp>
        <p:nvSpPr>
          <p:cNvPr id="3" name="Content Placeholder 2">
            <a:extLst>
              <a:ext uri="{FF2B5EF4-FFF2-40B4-BE49-F238E27FC236}">
                <a16:creationId xmlns:a16="http://schemas.microsoft.com/office/drawing/2014/main" id="{4329DDBF-DE7B-4A91-0B6A-6B58A1BFAA68}"/>
              </a:ext>
            </a:extLst>
          </p:cNvPr>
          <p:cNvSpPr>
            <a:spLocks noGrp="1"/>
          </p:cNvSpPr>
          <p:nvPr>
            <p:ph idx="1"/>
          </p:nvPr>
        </p:nvSpPr>
        <p:spPr/>
        <p:txBody>
          <a:bodyPr>
            <a:normAutofit lnSpcReduction="10000"/>
          </a:bodyPr>
          <a:lstStyle/>
          <a:p>
            <a:pPr marL="514350" indent="-514350">
              <a:buAutoNum type="alphaLcParenR"/>
            </a:pPr>
            <a:r>
              <a:rPr lang="en-IN" b="1" i="0">
                <a:effectLst/>
                <a:latin typeface="Söhne"/>
              </a:rPr>
              <a:t>Integers: </a:t>
            </a:r>
            <a:r>
              <a:rPr lang="en-US" b="1" i="0">
                <a:effectLst/>
                <a:latin typeface="Söhne"/>
              </a:rPr>
              <a:t>Whole numbers without a decimal point.</a:t>
            </a:r>
          </a:p>
          <a:p>
            <a:pPr marL="514350" indent="-514350">
              <a:buAutoNum type="alphaLcParenR"/>
            </a:pPr>
            <a:r>
              <a:rPr lang="en-IN" b="1" i="0">
                <a:effectLst/>
                <a:latin typeface="Söhne"/>
              </a:rPr>
              <a:t>Floats:</a:t>
            </a:r>
            <a:r>
              <a:rPr lang="en-US" b="1" i="0">
                <a:effectLst/>
                <a:latin typeface="Söhne"/>
              </a:rPr>
              <a:t>Numbers with a decimal point.</a:t>
            </a:r>
          </a:p>
          <a:p>
            <a:pPr marL="514350" indent="-514350">
              <a:buAutoNum type="alphaLcParenR"/>
            </a:pPr>
            <a:r>
              <a:rPr lang="en-US" b="1" i="0">
                <a:effectLst/>
                <a:latin typeface="Söhne"/>
              </a:rPr>
              <a:t>Strings: Sequences of characters.</a:t>
            </a:r>
          </a:p>
          <a:p>
            <a:pPr marL="0" indent="0">
              <a:buNone/>
            </a:pPr>
            <a:r>
              <a:rPr lang="en-IN" b="1"/>
              <a:t>d) Boolean: </a:t>
            </a:r>
            <a:r>
              <a:rPr lang="en-US" b="1"/>
              <a:t>Represents true or false values.</a:t>
            </a:r>
          </a:p>
          <a:p>
            <a:pPr marL="0" indent="0">
              <a:buNone/>
            </a:pPr>
            <a:endParaRPr lang="en-US" b="1"/>
          </a:p>
          <a:p>
            <a:pPr marL="0" indent="0">
              <a:buNone/>
            </a:pPr>
            <a:r>
              <a:rPr lang="en-US" b="0" i="0">
                <a:solidFill>
                  <a:srgbClr val="DF3079"/>
                </a:solidFill>
                <a:effectLst/>
                <a:latin typeface="Söhne Mono"/>
              </a:rPr>
              <a:t>10</a:t>
            </a:r>
            <a:r>
              <a:rPr lang="en-US" b="0" i="0">
                <a:solidFill>
                  <a:srgbClr val="FFFFFF"/>
                </a:solidFill>
                <a:effectLst/>
                <a:latin typeface="Söhne Mono"/>
              </a:rPr>
              <a:t> </a:t>
            </a:r>
            <a:r>
              <a:rPr lang="en-US" b="0" i="0">
                <a:effectLst/>
                <a:latin typeface="Söhne Mono"/>
              </a:rPr>
              <a:t># integer</a:t>
            </a:r>
            <a:r>
              <a:rPr lang="en-US" b="0" i="0">
                <a:solidFill>
                  <a:srgbClr val="FFFFFF"/>
                </a:solidFill>
                <a:effectLst/>
                <a:latin typeface="Söhne Mono"/>
              </a:rPr>
              <a:t> y = </a:t>
            </a:r>
          </a:p>
          <a:p>
            <a:pPr marL="0" indent="0">
              <a:buNone/>
            </a:pPr>
            <a:r>
              <a:rPr lang="en-US" b="0" i="0">
                <a:solidFill>
                  <a:srgbClr val="DF3079"/>
                </a:solidFill>
                <a:effectLst/>
                <a:latin typeface="Söhne Mono"/>
              </a:rPr>
              <a:t>3.14</a:t>
            </a:r>
            <a:r>
              <a:rPr lang="en-US" b="0" i="0">
                <a:solidFill>
                  <a:srgbClr val="FFFFFF"/>
                </a:solidFill>
                <a:effectLst/>
                <a:latin typeface="Söhne Mono"/>
              </a:rPr>
              <a:t> </a:t>
            </a:r>
            <a:r>
              <a:rPr lang="en-US" b="0" i="0">
                <a:effectLst/>
                <a:latin typeface="Söhne Mono"/>
              </a:rPr>
              <a:t># float</a:t>
            </a:r>
            <a:r>
              <a:rPr lang="en-US" b="0" i="0">
                <a:solidFill>
                  <a:srgbClr val="FFFFFF"/>
                </a:solidFill>
                <a:effectLst/>
                <a:latin typeface="Söhne Mono"/>
              </a:rPr>
              <a:t> z =</a:t>
            </a:r>
          </a:p>
          <a:p>
            <a:pPr marL="0" indent="0">
              <a:buNone/>
            </a:pPr>
            <a:r>
              <a:rPr lang="en-US" b="0" i="0">
                <a:solidFill>
                  <a:srgbClr val="00A67D"/>
                </a:solidFill>
                <a:effectLst/>
                <a:latin typeface="Söhne Mono"/>
              </a:rPr>
              <a:t>"Hello"</a:t>
            </a:r>
            <a:r>
              <a:rPr lang="en-US" b="0" i="0">
                <a:solidFill>
                  <a:srgbClr val="FFFFFF"/>
                </a:solidFill>
                <a:effectLst/>
                <a:latin typeface="Söhne Mono"/>
              </a:rPr>
              <a:t> </a:t>
            </a:r>
            <a:r>
              <a:rPr lang="en-US" b="0" i="0">
                <a:effectLst/>
                <a:latin typeface="Söhne Mono"/>
              </a:rPr>
              <a:t># string</a:t>
            </a:r>
            <a:r>
              <a:rPr lang="en-US" b="0" i="0">
                <a:solidFill>
                  <a:srgbClr val="FFFFFF"/>
                </a:solidFill>
                <a:effectLst/>
                <a:latin typeface="Söhne Mono"/>
              </a:rPr>
              <a:t> a =</a:t>
            </a:r>
          </a:p>
          <a:p>
            <a:pPr marL="0" indent="0">
              <a:buNone/>
            </a:pPr>
            <a:r>
              <a:rPr lang="en-US" b="0" i="0">
                <a:solidFill>
                  <a:srgbClr val="2E95D3"/>
                </a:solidFill>
                <a:effectLst/>
                <a:latin typeface="Söhne Mono"/>
              </a:rPr>
              <a:t>True</a:t>
            </a:r>
            <a:r>
              <a:rPr lang="en-US" b="0" i="0">
                <a:solidFill>
                  <a:srgbClr val="FFFFFF"/>
                </a:solidFill>
                <a:effectLst/>
                <a:latin typeface="Söhne Mono"/>
              </a:rPr>
              <a:t> </a:t>
            </a:r>
            <a:r>
              <a:rPr lang="en-US" b="0" i="0">
                <a:effectLst/>
                <a:latin typeface="Söhne Mono"/>
              </a:rPr>
              <a:t># boolean</a:t>
            </a:r>
            <a:r>
              <a:rPr lang="en-US" b="0" i="0">
                <a:solidFill>
                  <a:srgbClr val="FFFFFF"/>
                </a:solidFill>
                <a:effectLst/>
                <a:latin typeface="Söhne Mono"/>
              </a:rPr>
              <a:t> </a:t>
            </a:r>
            <a:r>
              <a:rPr lang="en-US" b="0" i="0">
                <a:solidFill>
                  <a:srgbClr val="E9950C"/>
                </a:solidFill>
                <a:effectLst/>
                <a:latin typeface="Söhne Mono"/>
              </a:rPr>
              <a:t>print</a:t>
            </a:r>
            <a:r>
              <a:rPr lang="en-US" b="0" i="0">
                <a:solidFill>
                  <a:srgbClr val="FFFFFF"/>
                </a:solidFill>
                <a:effectLst/>
                <a:latin typeface="Söhne Mono"/>
              </a:rPr>
              <a:t>(x, y, z, a)</a:t>
            </a:r>
            <a:endParaRPr lang="en-US" b="1"/>
          </a:p>
          <a:p>
            <a:pPr marL="0" indent="0">
              <a:buNone/>
            </a:pPr>
            <a:endParaRPr lang="en-IN" b="1" dirty="0"/>
          </a:p>
        </p:txBody>
      </p:sp>
    </p:spTree>
    <p:extLst>
      <p:ext uri="{BB962C8B-B14F-4D97-AF65-F5344CB8AC3E}">
        <p14:creationId xmlns:p14="http://schemas.microsoft.com/office/powerpoint/2010/main" val="1656809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E027E7-77C0-9286-CA33-83902B1DE045}"/>
              </a:ext>
            </a:extLst>
          </p:cNvPr>
          <p:cNvPicPr>
            <a:picLocks noChangeAspect="1"/>
          </p:cNvPicPr>
          <p:nvPr/>
        </p:nvPicPr>
        <p:blipFill>
          <a:blip r:embed="rId2"/>
          <a:stretch>
            <a:fillRect/>
          </a:stretch>
        </p:blipFill>
        <p:spPr>
          <a:xfrm>
            <a:off x="315729" y="1332805"/>
            <a:ext cx="11560542" cy="5303980"/>
          </a:xfrm>
          <a:prstGeom prst="rect">
            <a:avLst/>
          </a:prstGeom>
        </p:spPr>
      </p:pic>
      <p:sp>
        <p:nvSpPr>
          <p:cNvPr id="7" name="TextBox 6">
            <a:extLst>
              <a:ext uri="{FF2B5EF4-FFF2-40B4-BE49-F238E27FC236}">
                <a16:creationId xmlns:a16="http://schemas.microsoft.com/office/drawing/2014/main" id="{7848199A-6C8F-F299-3E04-DE3722C9FCA8}"/>
              </a:ext>
            </a:extLst>
          </p:cNvPr>
          <p:cNvSpPr txBox="1"/>
          <p:nvPr/>
        </p:nvSpPr>
        <p:spPr>
          <a:xfrm>
            <a:off x="921399" y="221215"/>
            <a:ext cx="10954872" cy="369332"/>
          </a:xfrm>
          <a:prstGeom prst="rect">
            <a:avLst/>
          </a:prstGeom>
          <a:noFill/>
        </p:spPr>
        <p:txBody>
          <a:bodyPr wrap="square">
            <a:spAutoFit/>
          </a:bodyPr>
          <a:lstStyle/>
          <a:p>
            <a:r>
              <a:rPr lang="en-IN" b="1" i="0" dirty="0">
                <a:effectLst/>
                <a:latin typeface="Söhne"/>
              </a:rPr>
              <a:t>Print Statement : </a:t>
            </a:r>
            <a:r>
              <a:rPr lang="en-US" b="1" i="0" dirty="0">
                <a:effectLst/>
                <a:latin typeface="Söhne"/>
              </a:rPr>
              <a:t>The print() function is used to output data to the console.</a:t>
            </a:r>
            <a:endParaRPr lang="en-IN" dirty="0"/>
          </a:p>
        </p:txBody>
      </p:sp>
      <p:sp>
        <p:nvSpPr>
          <p:cNvPr id="9" name="TextBox 8">
            <a:extLst>
              <a:ext uri="{FF2B5EF4-FFF2-40B4-BE49-F238E27FC236}">
                <a16:creationId xmlns:a16="http://schemas.microsoft.com/office/drawing/2014/main" id="{4BFEEDE0-FD1C-AFE7-90DE-09CC146F63AA}"/>
              </a:ext>
            </a:extLst>
          </p:cNvPr>
          <p:cNvSpPr txBox="1"/>
          <p:nvPr/>
        </p:nvSpPr>
        <p:spPr>
          <a:xfrm>
            <a:off x="921399" y="678415"/>
            <a:ext cx="6097554" cy="369332"/>
          </a:xfrm>
          <a:prstGeom prst="rect">
            <a:avLst/>
          </a:prstGeom>
          <a:noFill/>
        </p:spPr>
        <p:txBody>
          <a:bodyPr wrap="square">
            <a:spAutoFit/>
          </a:bodyPr>
          <a:lstStyle/>
          <a:p>
            <a:r>
              <a:rPr lang="en-IN" dirty="0"/>
              <a:t>print("Hello, Python!")</a:t>
            </a:r>
          </a:p>
        </p:txBody>
      </p:sp>
    </p:spTree>
    <p:extLst>
      <p:ext uri="{BB962C8B-B14F-4D97-AF65-F5344CB8AC3E}">
        <p14:creationId xmlns:p14="http://schemas.microsoft.com/office/powerpoint/2010/main" val="2221757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FCAF-6B4C-7469-B85C-B57D95C9D7CF}"/>
              </a:ext>
            </a:extLst>
          </p:cNvPr>
          <p:cNvSpPr>
            <a:spLocks noGrp="1"/>
          </p:cNvSpPr>
          <p:nvPr>
            <p:ph type="title"/>
          </p:nvPr>
        </p:nvSpPr>
        <p:spPr/>
        <p:txBody>
          <a:bodyPr/>
          <a:lstStyle/>
          <a:p>
            <a:r>
              <a:rPr lang="en-IN" b="1" i="0" dirty="0">
                <a:effectLst/>
                <a:latin typeface="Söhne"/>
              </a:rPr>
              <a:t>Variables</a:t>
            </a:r>
            <a:endParaRPr lang="en-IN" dirty="0"/>
          </a:p>
        </p:txBody>
      </p:sp>
      <p:sp>
        <p:nvSpPr>
          <p:cNvPr id="3" name="Content Placeholder 2">
            <a:extLst>
              <a:ext uri="{FF2B5EF4-FFF2-40B4-BE49-F238E27FC236}">
                <a16:creationId xmlns:a16="http://schemas.microsoft.com/office/drawing/2014/main" id="{7FECBDE5-537C-4B5A-12C0-0AA6F858C07A}"/>
              </a:ext>
            </a:extLst>
          </p:cNvPr>
          <p:cNvSpPr>
            <a:spLocks noGrp="1"/>
          </p:cNvSpPr>
          <p:nvPr>
            <p:ph idx="1"/>
          </p:nvPr>
        </p:nvSpPr>
        <p:spPr/>
        <p:txBody>
          <a:bodyPr/>
          <a:lstStyle/>
          <a:p>
            <a:pPr marL="0" indent="0">
              <a:buNone/>
            </a:pPr>
            <a:r>
              <a:rPr lang="en-US" dirty="0"/>
              <a:t>Variables are names assigned to hold different values.</a:t>
            </a:r>
          </a:p>
          <a:p>
            <a:pPr marL="0" indent="0">
              <a:buNone/>
            </a:pPr>
            <a:endParaRPr lang="en-US" dirty="0"/>
          </a:p>
          <a:p>
            <a:pPr marL="0" indent="0">
              <a:buNone/>
            </a:pPr>
            <a:r>
              <a:rPr lang="en-US" dirty="0"/>
              <a:t>Gender= “Male”</a:t>
            </a:r>
          </a:p>
          <a:p>
            <a:pPr marL="0" indent="0">
              <a:buNone/>
            </a:pPr>
            <a:r>
              <a:rPr lang="en-US" dirty="0"/>
              <a:t>Age=20</a:t>
            </a:r>
            <a:endParaRPr lang="en-IN" dirty="0"/>
          </a:p>
        </p:txBody>
      </p:sp>
    </p:spTree>
    <p:extLst>
      <p:ext uri="{BB962C8B-B14F-4D97-AF65-F5344CB8AC3E}">
        <p14:creationId xmlns:p14="http://schemas.microsoft.com/office/powerpoint/2010/main" val="428588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17F0-CF36-0B80-B5F2-EE16C504B127}"/>
              </a:ext>
            </a:extLst>
          </p:cNvPr>
          <p:cNvSpPr>
            <a:spLocks noGrp="1"/>
          </p:cNvSpPr>
          <p:nvPr>
            <p:ph type="title"/>
          </p:nvPr>
        </p:nvSpPr>
        <p:spPr/>
        <p:txBody>
          <a:bodyPr/>
          <a:lstStyle/>
          <a:p>
            <a:r>
              <a:rPr lang="en-IN" b="1" i="0" dirty="0">
                <a:effectLst/>
                <a:latin typeface="Söhne"/>
              </a:rPr>
              <a:t>Basic Operations</a:t>
            </a:r>
            <a:endParaRPr lang="en-IN" dirty="0"/>
          </a:p>
        </p:txBody>
      </p:sp>
      <p:sp>
        <p:nvSpPr>
          <p:cNvPr id="3" name="Content Placeholder 2">
            <a:extLst>
              <a:ext uri="{FF2B5EF4-FFF2-40B4-BE49-F238E27FC236}">
                <a16:creationId xmlns:a16="http://schemas.microsoft.com/office/drawing/2014/main" id="{26C87588-11FD-84E2-CDBE-E975FE1EE47C}"/>
              </a:ext>
            </a:extLst>
          </p:cNvPr>
          <p:cNvSpPr>
            <a:spLocks noGrp="1"/>
          </p:cNvSpPr>
          <p:nvPr>
            <p:ph idx="1"/>
          </p:nvPr>
        </p:nvSpPr>
        <p:spPr/>
        <p:txBody>
          <a:bodyPr>
            <a:normAutofit lnSpcReduction="10000"/>
          </a:bodyPr>
          <a:lstStyle/>
          <a:p>
            <a:pPr marL="514350" indent="-514350">
              <a:buAutoNum type="alphaLcParenR"/>
            </a:pPr>
            <a:r>
              <a:rPr lang="en-IN" b="1" i="0" dirty="0">
                <a:effectLst/>
                <a:latin typeface="Söhne"/>
              </a:rPr>
              <a:t>Arithmetic Operations: Basic math operations.</a:t>
            </a:r>
          </a:p>
          <a:p>
            <a:pPr marL="514350" indent="-514350">
              <a:buAutoNum type="alphaLcParenR"/>
            </a:pPr>
            <a:endParaRPr lang="en-IN" b="1" dirty="0">
              <a:latin typeface="Söhne"/>
            </a:endParaRPr>
          </a:p>
          <a:p>
            <a:pPr marL="0" indent="0">
              <a:buNone/>
            </a:pPr>
            <a:r>
              <a:rPr lang="es-ES" dirty="0"/>
              <a:t>x = 10</a:t>
            </a:r>
          </a:p>
          <a:p>
            <a:pPr marL="0" indent="0">
              <a:buNone/>
            </a:pPr>
            <a:r>
              <a:rPr lang="es-ES" dirty="0"/>
              <a:t>y = 20</a:t>
            </a:r>
          </a:p>
          <a:p>
            <a:pPr marL="0" indent="0">
              <a:buNone/>
            </a:pPr>
            <a:r>
              <a:rPr lang="es-ES" dirty="0" err="1"/>
              <a:t>Addition</a:t>
            </a:r>
            <a:r>
              <a:rPr lang="es-ES" dirty="0"/>
              <a:t> = x + y</a:t>
            </a:r>
          </a:p>
          <a:p>
            <a:pPr marL="0" indent="0">
              <a:buNone/>
            </a:pPr>
            <a:r>
              <a:rPr lang="es-ES" dirty="0" err="1"/>
              <a:t>Subtraction</a:t>
            </a:r>
            <a:r>
              <a:rPr lang="es-ES" dirty="0"/>
              <a:t> = x - y</a:t>
            </a:r>
          </a:p>
          <a:p>
            <a:pPr marL="0" indent="0">
              <a:buNone/>
            </a:pPr>
            <a:r>
              <a:rPr lang="es-ES" dirty="0" err="1"/>
              <a:t>Multiplication</a:t>
            </a:r>
            <a:r>
              <a:rPr lang="es-ES" dirty="0"/>
              <a:t> = x * y</a:t>
            </a:r>
          </a:p>
          <a:p>
            <a:pPr marL="0" indent="0">
              <a:buNone/>
            </a:pPr>
            <a:r>
              <a:rPr lang="es-ES" dirty="0" err="1"/>
              <a:t>Division</a:t>
            </a:r>
            <a:r>
              <a:rPr lang="es-ES" dirty="0"/>
              <a:t> = x / y</a:t>
            </a:r>
          </a:p>
          <a:p>
            <a:pPr marL="0" indent="0">
              <a:buNone/>
            </a:pPr>
            <a:r>
              <a:rPr lang="es-ES" dirty="0" err="1"/>
              <a:t>Remainder</a:t>
            </a:r>
            <a:r>
              <a:rPr lang="es-ES" dirty="0"/>
              <a:t>=</a:t>
            </a:r>
            <a:r>
              <a:rPr lang="es-ES" dirty="0" err="1"/>
              <a:t>x%y</a:t>
            </a:r>
            <a:endParaRPr lang="es-ES" dirty="0"/>
          </a:p>
        </p:txBody>
      </p:sp>
      <p:sp>
        <p:nvSpPr>
          <p:cNvPr id="5" name="TextBox 4">
            <a:extLst>
              <a:ext uri="{FF2B5EF4-FFF2-40B4-BE49-F238E27FC236}">
                <a16:creationId xmlns:a16="http://schemas.microsoft.com/office/drawing/2014/main" id="{B4799467-B10A-1B39-4794-51D940DA0BA8}"/>
              </a:ext>
            </a:extLst>
          </p:cNvPr>
          <p:cNvSpPr txBox="1"/>
          <p:nvPr/>
        </p:nvSpPr>
        <p:spPr>
          <a:xfrm>
            <a:off x="5477068" y="3256383"/>
            <a:ext cx="5645021" cy="2031325"/>
          </a:xfrm>
          <a:prstGeom prst="rect">
            <a:avLst/>
          </a:prstGeom>
          <a:solidFill>
            <a:schemeClr val="accent6">
              <a:lumMod val="20000"/>
              <a:lumOff val="80000"/>
            </a:schemeClr>
          </a:solidFill>
        </p:spPr>
        <p:txBody>
          <a:bodyPr wrap="square">
            <a:spAutoFit/>
          </a:bodyPr>
          <a:lstStyle/>
          <a:p>
            <a:r>
              <a:rPr lang="en-IN" dirty="0"/>
              <a:t>x = 10</a:t>
            </a:r>
          </a:p>
          <a:p>
            <a:r>
              <a:rPr lang="en-IN" dirty="0"/>
              <a:t>y = 20</a:t>
            </a:r>
          </a:p>
          <a:p>
            <a:r>
              <a:rPr lang="en-IN" dirty="0"/>
              <a:t>print("Addition:", x + y)</a:t>
            </a:r>
          </a:p>
          <a:p>
            <a:r>
              <a:rPr lang="en-IN" dirty="0"/>
              <a:t>print("Subtraction:", x - y)</a:t>
            </a:r>
          </a:p>
          <a:p>
            <a:r>
              <a:rPr lang="en-IN" dirty="0"/>
              <a:t>print("Multiplication:", x * y)</a:t>
            </a:r>
          </a:p>
          <a:p>
            <a:r>
              <a:rPr lang="en-IN" dirty="0"/>
              <a:t>print("Division:", x / y)</a:t>
            </a:r>
          </a:p>
          <a:p>
            <a:r>
              <a:rPr lang="en-IN" dirty="0"/>
              <a:t>print(“Remainder:", x % y)</a:t>
            </a:r>
          </a:p>
        </p:txBody>
      </p:sp>
    </p:spTree>
    <p:extLst>
      <p:ext uri="{BB962C8B-B14F-4D97-AF65-F5344CB8AC3E}">
        <p14:creationId xmlns:p14="http://schemas.microsoft.com/office/powerpoint/2010/main" val="1988902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96985-2C3D-2B3B-6926-934C545CDD7A}"/>
              </a:ext>
            </a:extLst>
          </p:cNvPr>
          <p:cNvSpPr>
            <a:spLocks noGrp="1"/>
          </p:cNvSpPr>
          <p:nvPr>
            <p:ph idx="1"/>
          </p:nvPr>
        </p:nvSpPr>
        <p:spPr>
          <a:xfrm>
            <a:off x="772886" y="752604"/>
            <a:ext cx="10515600" cy="5312293"/>
          </a:xfrm>
        </p:spPr>
        <p:txBody>
          <a:bodyPr>
            <a:normAutofit lnSpcReduction="10000"/>
          </a:bodyPr>
          <a:lstStyle/>
          <a:p>
            <a:pPr marL="0" indent="0">
              <a:buNone/>
            </a:pPr>
            <a:r>
              <a:rPr lang="en-IN" dirty="0"/>
              <a:t>b) String Operations: </a:t>
            </a:r>
            <a:r>
              <a:rPr lang="en-US" dirty="0"/>
              <a:t>Basic operations you can perform with strings.</a:t>
            </a:r>
          </a:p>
          <a:p>
            <a:pPr marL="0" indent="0">
              <a:buNone/>
            </a:pPr>
            <a:endParaRPr lang="en-US" dirty="0"/>
          </a:p>
          <a:p>
            <a:pPr marL="0" indent="0">
              <a:buNone/>
            </a:pPr>
            <a:r>
              <a:rPr lang="en-US" dirty="0" err="1"/>
              <a:t>first_name</a:t>
            </a:r>
            <a:r>
              <a:rPr lang="en-US" dirty="0"/>
              <a:t> = "John"</a:t>
            </a:r>
          </a:p>
          <a:p>
            <a:pPr marL="0" indent="0">
              <a:buNone/>
            </a:pPr>
            <a:r>
              <a:rPr lang="en-US" dirty="0" err="1"/>
              <a:t>last_name</a:t>
            </a:r>
            <a:r>
              <a:rPr lang="en-US" dirty="0"/>
              <a:t> = "Doe"</a:t>
            </a:r>
          </a:p>
          <a:p>
            <a:pPr marL="0" indent="0">
              <a:buNone/>
            </a:pPr>
            <a:r>
              <a:rPr lang="en-US" dirty="0" err="1"/>
              <a:t>full_name</a:t>
            </a:r>
            <a:r>
              <a:rPr lang="en-US" dirty="0"/>
              <a:t> = </a:t>
            </a:r>
            <a:r>
              <a:rPr lang="en-US" dirty="0" err="1"/>
              <a:t>first_name</a:t>
            </a:r>
            <a:r>
              <a:rPr lang="en-US" dirty="0"/>
              <a:t> + " " + </a:t>
            </a:r>
            <a:r>
              <a:rPr lang="en-US" dirty="0" err="1"/>
              <a:t>last_name</a:t>
            </a:r>
            <a:endParaRPr lang="en-US" dirty="0"/>
          </a:p>
          <a:p>
            <a:pPr marL="0" indent="0">
              <a:buNone/>
            </a:pPr>
            <a:r>
              <a:rPr lang="en-US" dirty="0"/>
              <a:t>print(</a:t>
            </a:r>
            <a:r>
              <a:rPr lang="en-US" dirty="0" err="1"/>
              <a:t>full_name</a:t>
            </a:r>
            <a:r>
              <a:rPr lang="en-US" dirty="0"/>
              <a:t>)</a:t>
            </a:r>
          </a:p>
          <a:p>
            <a:pPr marL="0" indent="0">
              <a:buNone/>
            </a:pPr>
            <a:endParaRPr lang="en-US" dirty="0"/>
          </a:p>
          <a:p>
            <a:pPr marL="0" indent="0">
              <a:buNone/>
            </a:pPr>
            <a:r>
              <a:rPr lang="en-IN" dirty="0"/>
              <a:t>String Multiplication:</a:t>
            </a:r>
          </a:p>
          <a:p>
            <a:pPr marL="0" indent="0">
              <a:buNone/>
            </a:pPr>
            <a:endParaRPr lang="en-IN" dirty="0"/>
          </a:p>
          <a:p>
            <a:pPr marL="0" indent="0">
              <a:buNone/>
            </a:pPr>
            <a:r>
              <a:rPr lang="es-ES" dirty="0"/>
              <a:t>echo = "echo " * 3</a:t>
            </a:r>
          </a:p>
          <a:p>
            <a:pPr marL="0" indent="0">
              <a:buNone/>
            </a:pPr>
            <a:r>
              <a:rPr lang="es-ES" dirty="0" err="1"/>
              <a:t>print</a:t>
            </a:r>
            <a:r>
              <a:rPr lang="es-ES" dirty="0"/>
              <a:t>(echo)</a:t>
            </a:r>
            <a:endParaRPr lang="en-IN" dirty="0"/>
          </a:p>
        </p:txBody>
      </p:sp>
    </p:spTree>
    <p:extLst>
      <p:ext uri="{BB962C8B-B14F-4D97-AF65-F5344CB8AC3E}">
        <p14:creationId xmlns:p14="http://schemas.microsoft.com/office/powerpoint/2010/main" val="3314930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BE265E6-D012-42B3-A7DE-C8FEED40D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24917" y="3131936"/>
            <a:ext cx="1240640" cy="124063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EB9A5AE-0A9C-4EB1-9569-A44D89EFC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0306" y="4546924"/>
            <a:ext cx="2369988" cy="2311077"/>
          </a:xfrm>
          <a:custGeom>
            <a:avLst/>
            <a:gdLst>
              <a:gd name="connsiteX0" fmla="*/ 0 w 2369988"/>
              <a:gd name="connsiteY0" fmla="*/ 0 h 2311077"/>
              <a:gd name="connsiteX1" fmla="*/ 1128071 w 2369988"/>
              <a:gd name="connsiteY1" fmla="*/ 0 h 2311077"/>
              <a:gd name="connsiteX2" fmla="*/ 1157716 w 2369988"/>
              <a:gd name="connsiteY2" fmla="*/ 128440 h 2311077"/>
              <a:gd name="connsiteX3" fmla="*/ 2316462 w 2369988"/>
              <a:gd name="connsiteY3" fmla="*/ 2257392 h 2311077"/>
              <a:gd name="connsiteX4" fmla="*/ 2369988 w 2369988"/>
              <a:gd name="connsiteY4" fmla="*/ 2311077 h 2311077"/>
              <a:gd name="connsiteX5" fmla="*/ 957894 w 2369988"/>
              <a:gd name="connsiteY5" fmla="*/ 2311077 h 2311077"/>
              <a:gd name="connsiteX6" fmla="*/ 777804 w 2369988"/>
              <a:gd name="connsiteY6" fmla="*/ 2040997 h 2311077"/>
              <a:gd name="connsiteX7" fmla="*/ 19614 w 2369988"/>
              <a:gd name="connsiteY7" fmla="*/ 109827 h 231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988" h="2311077">
                <a:moveTo>
                  <a:pt x="0" y="0"/>
                </a:moveTo>
                <a:lnTo>
                  <a:pt x="1128071" y="0"/>
                </a:lnTo>
                <a:lnTo>
                  <a:pt x="1157716" y="128440"/>
                </a:lnTo>
                <a:cubicBezTo>
                  <a:pt x="1365270" y="935139"/>
                  <a:pt x="1769588" y="1662859"/>
                  <a:pt x="2316462" y="2257392"/>
                </a:cubicBezTo>
                <a:lnTo>
                  <a:pt x="2369988" y="2311077"/>
                </a:lnTo>
                <a:lnTo>
                  <a:pt x="957894" y="2311077"/>
                </a:lnTo>
                <a:lnTo>
                  <a:pt x="777804" y="2040997"/>
                </a:lnTo>
                <a:cubicBezTo>
                  <a:pt x="421651" y="1454849"/>
                  <a:pt x="161627" y="803832"/>
                  <a:pt x="19614" y="109827"/>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ontent Placeholder 3">
            <a:extLst>
              <a:ext uri="{FF2B5EF4-FFF2-40B4-BE49-F238E27FC236}">
                <a16:creationId xmlns:a16="http://schemas.microsoft.com/office/drawing/2014/main" id="{B499F3D8-2853-CF4D-A667-319C5F2C3053}"/>
              </a:ext>
            </a:extLst>
          </p:cNvPr>
          <p:cNvSpPr txBox="1">
            <a:spLocks/>
          </p:cNvSpPr>
          <p:nvPr/>
        </p:nvSpPr>
        <p:spPr>
          <a:xfrm>
            <a:off x="4092151" y="3660602"/>
            <a:ext cx="2062215" cy="1814237"/>
          </a:xfrm>
          <a:prstGeom prst="rect">
            <a:avLst/>
          </a:prstGeom>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44018" indent="-144018" defTabSz="576072">
              <a:spcBef>
                <a:spcPts val="630"/>
              </a:spcBef>
            </a:pPr>
            <a:r>
              <a:rPr lang="en-US" sz="1600" kern="1200" dirty="0">
                <a:solidFill>
                  <a:srgbClr val="00B050"/>
                </a:solidFill>
                <a:latin typeface="+mn-lt"/>
                <a:ea typeface="+mn-ea"/>
                <a:cs typeface="+mn-cs"/>
              </a:rPr>
              <a:t>info</a:t>
            </a:r>
          </a:p>
          <a:p>
            <a:pPr marL="144018" indent="-144018" defTabSz="576072">
              <a:spcBef>
                <a:spcPts val="630"/>
              </a:spcBef>
            </a:pPr>
            <a:r>
              <a:rPr lang="en-US" sz="1600" kern="1200" dirty="0">
                <a:solidFill>
                  <a:srgbClr val="00B050"/>
                </a:solidFill>
                <a:latin typeface="+mn-lt"/>
                <a:ea typeface="+mn-ea"/>
                <a:cs typeface="+mn-cs"/>
              </a:rPr>
              <a:t>describe</a:t>
            </a:r>
          </a:p>
          <a:p>
            <a:pPr marL="144018" indent="-144018" defTabSz="576072">
              <a:spcBef>
                <a:spcPts val="630"/>
              </a:spcBef>
            </a:pPr>
            <a:r>
              <a:rPr lang="en-US" sz="1600" kern="1200" dirty="0">
                <a:solidFill>
                  <a:srgbClr val="00B050"/>
                </a:solidFill>
                <a:latin typeface="+mn-lt"/>
                <a:ea typeface="+mn-ea"/>
                <a:cs typeface="+mn-cs"/>
              </a:rPr>
              <a:t>Head/tail</a:t>
            </a:r>
          </a:p>
          <a:p>
            <a:pPr marL="144018" indent="-144018" defTabSz="576072">
              <a:spcBef>
                <a:spcPts val="630"/>
              </a:spcBef>
            </a:pPr>
            <a:r>
              <a:rPr lang="en-US" sz="1600" kern="1200" dirty="0">
                <a:solidFill>
                  <a:srgbClr val="00B050"/>
                </a:solidFill>
                <a:latin typeface="+mn-lt"/>
                <a:ea typeface="+mn-ea"/>
                <a:cs typeface="+mn-cs"/>
              </a:rPr>
              <a:t>Shape, transpose</a:t>
            </a:r>
          </a:p>
          <a:p>
            <a:pPr marL="144018" indent="-144018" defTabSz="576072">
              <a:spcBef>
                <a:spcPts val="630"/>
              </a:spcBef>
            </a:pPr>
            <a:r>
              <a:rPr lang="en-US" sz="1600" kern="1200" dirty="0">
                <a:solidFill>
                  <a:srgbClr val="00B050"/>
                </a:solidFill>
                <a:latin typeface="+mn-lt"/>
                <a:ea typeface="+mn-ea"/>
                <a:cs typeface="+mn-cs"/>
              </a:rPr>
              <a:t>column</a:t>
            </a:r>
            <a:endParaRPr lang="en-US" dirty="0">
              <a:solidFill>
                <a:srgbClr val="00B050"/>
              </a:solidFill>
            </a:endParaRPr>
          </a:p>
        </p:txBody>
      </p:sp>
      <p:sp>
        <p:nvSpPr>
          <p:cNvPr id="6" name="Content Placeholder 3">
            <a:extLst>
              <a:ext uri="{FF2B5EF4-FFF2-40B4-BE49-F238E27FC236}">
                <a16:creationId xmlns:a16="http://schemas.microsoft.com/office/drawing/2014/main" id="{48C4E298-C640-3C42-919C-D1836C68FD5F}"/>
              </a:ext>
            </a:extLst>
          </p:cNvPr>
          <p:cNvSpPr txBox="1">
            <a:spLocks/>
          </p:cNvSpPr>
          <p:nvPr/>
        </p:nvSpPr>
        <p:spPr>
          <a:xfrm>
            <a:off x="6282142" y="5338574"/>
            <a:ext cx="2255560" cy="1044806"/>
          </a:xfrm>
          <a:prstGeom prst="rect">
            <a:avLst/>
          </a:prstGeom>
        </p:spPr>
        <p:txBody>
          <a:bodyPr vert="horz" wrap="square"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44018" indent="-144018" defTabSz="576072">
              <a:spcBef>
                <a:spcPts val="630"/>
              </a:spcBef>
            </a:pPr>
            <a:r>
              <a:rPr lang="en-US" sz="2400" kern="1200" dirty="0">
                <a:solidFill>
                  <a:srgbClr val="0070C0"/>
                </a:solidFill>
                <a:latin typeface="+mn-lt"/>
                <a:ea typeface="+mn-ea"/>
                <a:cs typeface="+mn-cs"/>
              </a:rPr>
              <a:t>For I in col:</a:t>
            </a:r>
          </a:p>
          <a:p>
            <a:pPr marL="144018" indent="-144018" defTabSz="576072">
              <a:spcBef>
                <a:spcPts val="630"/>
              </a:spcBef>
            </a:pPr>
            <a:r>
              <a:rPr lang="en-US" sz="2400" kern="1200" dirty="0">
                <a:solidFill>
                  <a:srgbClr val="0070C0"/>
                </a:solidFill>
                <a:latin typeface="+mn-lt"/>
                <a:ea typeface="+mn-ea"/>
                <a:cs typeface="+mn-cs"/>
              </a:rPr>
              <a:t>If m = n:</a:t>
            </a:r>
          </a:p>
          <a:p>
            <a:pPr marL="144018" indent="-144018" defTabSz="576072">
              <a:spcBef>
                <a:spcPts val="630"/>
              </a:spcBef>
            </a:pPr>
            <a:r>
              <a:rPr lang="en-US" sz="2400" kern="1200" dirty="0">
                <a:solidFill>
                  <a:srgbClr val="0070C0"/>
                </a:solidFill>
                <a:latin typeface="+mn-lt"/>
                <a:ea typeface="+mn-ea"/>
                <a:cs typeface="+mn-cs"/>
              </a:rPr>
              <a:t>while (count &lt; n):</a:t>
            </a:r>
            <a:endParaRPr lang="en-US" sz="4000" dirty="0">
              <a:solidFill>
                <a:srgbClr val="0070C0"/>
              </a:solidFill>
            </a:endParaRPr>
          </a:p>
        </p:txBody>
      </p:sp>
      <p:sp>
        <p:nvSpPr>
          <p:cNvPr id="7" name="Content Placeholder 3">
            <a:extLst>
              <a:ext uri="{FF2B5EF4-FFF2-40B4-BE49-F238E27FC236}">
                <a16:creationId xmlns:a16="http://schemas.microsoft.com/office/drawing/2014/main" id="{3879AE65-480B-1342-A7F7-CD56FEBABF89}"/>
              </a:ext>
            </a:extLst>
          </p:cNvPr>
          <p:cNvSpPr txBox="1">
            <a:spLocks/>
          </p:cNvSpPr>
          <p:nvPr/>
        </p:nvSpPr>
        <p:spPr>
          <a:xfrm>
            <a:off x="8533615" y="3026935"/>
            <a:ext cx="2776158" cy="2168361"/>
          </a:xfrm>
          <a:prstGeom prst="rect">
            <a:avLst/>
          </a:prstGeom>
        </p:spPr>
        <p:txBody>
          <a:bodyPr vert="horz" wrap="square"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44018" indent="-144018" defTabSz="576072">
              <a:spcBef>
                <a:spcPts val="630"/>
              </a:spcBef>
            </a:pPr>
            <a:r>
              <a:rPr lang="en-US" sz="2000" kern="1200" dirty="0">
                <a:solidFill>
                  <a:srgbClr val="7030A0"/>
                </a:solidFill>
                <a:latin typeface="+mn-lt"/>
                <a:ea typeface="+mn-ea"/>
                <a:cs typeface="+mn-cs"/>
              </a:rPr>
              <a:t>slicing</a:t>
            </a:r>
          </a:p>
          <a:p>
            <a:pPr marL="144018" indent="-144018" defTabSz="576072">
              <a:spcBef>
                <a:spcPts val="630"/>
              </a:spcBef>
            </a:pPr>
            <a:r>
              <a:rPr lang="en-US" sz="2000" kern="1200" dirty="0">
                <a:solidFill>
                  <a:srgbClr val="7030A0"/>
                </a:solidFill>
                <a:latin typeface="+mn-lt"/>
                <a:ea typeface="+mn-ea"/>
                <a:cs typeface="+mn-cs"/>
              </a:rPr>
              <a:t>query</a:t>
            </a:r>
          </a:p>
          <a:p>
            <a:pPr marL="144018" indent="-144018" defTabSz="576072">
              <a:spcBef>
                <a:spcPts val="630"/>
              </a:spcBef>
            </a:pPr>
            <a:r>
              <a:rPr lang="en-US" sz="2000" kern="1200" dirty="0">
                <a:solidFill>
                  <a:srgbClr val="7030A0"/>
                </a:solidFill>
                <a:latin typeface="+mn-lt"/>
                <a:ea typeface="+mn-ea"/>
                <a:cs typeface="+mn-cs"/>
              </a:rPr>
              <a:t>Key and drop var.</a:t>
            </a:r>
          </a:p>
          <a:p>
            <a:pPr marL="144018" indent="-144018" defTabSz="576072">
              <a:spcBef>
                <a:spcPts val="630"/>
              </a:spcBef>
            </a:pPr>
            <a:r>
              <a:rPr lang="en-US" sz="2000" kern="1200" dirty="0">
                <a:solidFill>
                  <a:srgbClr val="7030A0"/>
                </a:solidFill>
                <a:latin typeface="+mn-lt"/>
                <a:ea typeface="+mn-ea"/>
                <a:cs typeface="+mn-cs"/>
              </a:rPr>
              <a:t>Joins</a:t>
            </a:r>
          </a:p>
          <a:p>
            <a:pPr marL="144018" indent="-144018" defTabSz="576072">
              <a:spcBef>
                <a:spcPts val="630"/>
              </a:spcBef>
            </a:pPr>
            <a:r>
              <a:rPr lang="en-US" sz="2000" kern="1200" dirty="0">
                <a:solidFill>
                  <a:srgbClr val="7030A0"/>
                </a:solidFill>
                <a:latin typeface="+mn-lt"/>
                <a:ea typeface="+mn-ea"/>
                <a:cs typeface="+mn-cs"/>
              </a:rPr>
              <a:t>Renaming</a:t>
            </a:r>
          </a:p>
          <a:p>
            <a:pPr marL="144018" indent="-144018" defTabSz="576072">
              <a:spcBef>
                <a:spcPts val="630"/>
              </a:spcBef>
            </a:pPr>
            <a:r>
              <a:rPr lang="en-US" sz="2000" kern="1200" dirty="0">
                <a:solidFill>
                  <a:srgbClr val="7030A0"/>
                </a:solidFill>
                <a:latin typeface="+mn-lt"/>
                <a:ea typeface="+mn-ea"/>
                <a:cs typeface="+mn-cs"/>
              </a:rPr>
              <a:t>Recategorization</a:t>
            </a:r>
          </a:p>
          <a:p>
            <a:pPr marL="144018" indent="-144018" defTabSz="576072">
              <a:spcBef>
                <a:spcPts val="630"/>
              </a:spcBef>
            </a:pPr>
            <a:r>
              <a:rPr lang="en-US" sz="2000" kern="1200" dirty="0">
                <a:solidFill>
                  <a:srgbClr val="7030A0"/>
                </a:solidFill>
                <a:latin typeface="+mn-lt"/>
                <a:ea typeface="+mn-ea"/>
                <a:cs typeface="+mn-cs"/>
              </a:rPr>
              <a:t>recode</a:t>
            </a:r>
            <a:endParaRPr lang="en-US" sz="3600" dirty="0">
              <a:solidFill>
                <a:srgbClr val="7030A0"/>
              </a:solidFill>
            </a:endParaRPr>
          </a:p>
        </p:txBody>
      </p:sp>
      <p:sp>
        <p:nvSpPr>
          <p:cNvPr id="5" name="Content Placeholder 3">
            <a:extLst>
              <a:ext uri="{FF2B5EF4-FFF2-40B4-BE49-F238E27FC236}">
                <a16:creationId xmlns:a16="http://schemas.microsoft.com/office/drawing/2014/main" id="{25BDA8E2-092D-5F45-BB27-6427A83FB490}"/>
              </a:ext>
            </a:extLst>
          </p:cNvPr>
          <p:cNvSpPr txBox="1">
            <a:spLocks/>
          </p:cNvSpPr>
          <p:nvPr/>
        </p:nvSpPr>
        <p:spPr>
          <a:xfrm>
            <a:off x="4092151" y="2597000"/>
            <a:ext cx="2410895" cy="1044806"/>
          </a:xfrm>
          <a:prstGeom prst="rect">
            <a:avLst/>
          </a:prstGeom>
        </p:spPr>
        <p:txBody>
          <a:bodyPr vert="horz" wrap="square"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44018" indent="-144018" defTabSz="576072">
              <a:spcBef>
                <a:spcPts val="630"/>
              </a:spcBef>
            </a:pPr>
            <a:r>
              <a:rPr lang="en-US" sz="1800" kern="1200" dirty="0" err="1">
                <a:solidFill>
                  <a:srgbClr val="FF0000"/>
                </a:solidFill>
                <a:latin typeface="+mn-lt"/>
                <a:ea typeface="+mn-ea"/>
                <a:cs typeface="+mn-cs"/>
              </a:rPr>
              <a:t>numpy</a:t>
            </a:r>
            <a:endParaRPr lang="en-US" sz="1800" kern="1200" dirty="0">
              <a:solidFill>
                <a:srgbClr val="FF0000"/>
              </a:solidFill>
              <a:latin typeface="+mn-lt"/>
              <a:ea typeface="+mn-ea"/>
              <a:cs typeface="+mn-cs"/>
            </a:endParaRPr>
          </a:p>
          <a:p>
            <a:pPr marL="144018" indent="-144018" defTabSz="576072">
              <a:spcBef>
                <a:spcPts val="630"/>
              </a:spcBef>
            </a:pPr>
            <a:r>
              <a:rPr lang="en-US" sz="1800" kern="1200" dirty="0">
                <a:solidFill>
                  <a:srgbClr val="FF0000"/>
                </a:solidFill>
                <a:latin typeface="+mn-lt"/>
                <a:ea typeface="+mn-ea"/>
                <a:cs typeface="+mn-cs"/>
              </a:rPr>
              <a:t>series</a:t>
            </a:r>
          </a:p>
          <a:p>
            <a:pPr marL="144018" indent="-144018" defTabSz="576072">
              <a:spcBef>
                <a:spcPts val="630"/>
              </a:spcBef>
            </a:pPr>
            <a:r>
              <a:rPr lang="en-US" sz="1800" kern="1200" dirty="0" err="1">
                <a:solidFill>
                  <a:srgbClr val="FF0000"/>
                </a:solidFill>
                <a:latin typeface="+mn-lt"/>
                <a:ea typeface="+mn-ea"/>
                <a:cs typeface="+mn-cs"/>
              </a:rPr>
              <a:t>Data.Frame</a:t>
            </a:r>
            <a:endParaRPr lang="en-US" sz="3200" dirty="0">
              <a:solidFill>
                <a:srgbClr val="FF0000"/>
              </a:solidFill>
            </a:endParaRPr>
          </a:p>
        </p:txBody>
      </p:sp>
      <p:sp>
        <p:nvSpPr>
          <p:cNvPr id="2" name="Title 1">
            <a:extLst>
              <a:ext uri="{FF2B5EF4-FFF2-40B4-BE49-F238E27FC236}">
                <a16:creationId xmlns:a16="http://schemas.microsoft.com/office/drawing/2014/main" id="{E0EA3D64-E57F-0246-8C08-0C2C9E1E631C}"/>
              </a:ext>
            </a:extLst>
          </p:cNvPr>
          <p:cNvSpPr>
            <a:spLocks noGrp="1"/>
          </p:cNvSpPr>
          <p:nvPr>
            <p:ph type="title"/>
          </p:nvPr>
        </p:nvSpPr>
        <p:spPr>
          <a:xfrm>
            <a:off x="0" y="41510"/>
            <a:ext cx="2661858" cy="3090425"/>
          </a:xfrm>
        </p:spPr>
        <p:txBody>
          <a:bodyPr vert="horz" lIns="91440" tIns="45720" rIns="91440" bIns="45720" rtlCol="0" anchor="ctr">
            <a:normAutofit fontScale="90000"/>
          </a:bodyPr>
          <a:lstStyle/>
          <a:p>
            <a:pPr algn="r" defTabSz="576072"/>
            <a:r>
              <a:rPr lang="en-US" sz="3402" kern="1200" dirty="0">
                <a:latin typeface="+mj-lt"/>
                <a:ea typeface="+mj-ea"/>
                <a:cs typeface="+mj-cs"/>
              </a:rPr>
              <a:t>Basics of Python:</a:t>
            </a:r>
            <a:br>
              <a:rPr lang="en-US" sz="3402" kern="1200" dirty="0">
                <a:latin typeface="+mj-lt"/>
                <a:ea typeface="+mj-ea"/>
                <a:cs typeface="+mj-cs"/>
              </a:rPr>
            </a:br>
            <a:r>
              <a:rPr lang="en-US" sz="3402" kern="1200" dirty="0">
                <a:latin typeface="+mj-lt"/>
                <a:ea typeface="+mj-ea"/>
                <a:cs typeface="+mj-cs"/>
              </a:rPr>
              <a:t>Data type structures condition statement &amp; key functions</a:t>
            </a:r>
            <a:endParaRPr lang="en-US" sz="5400" kern="1200" dirty="0">
              <a:latin typeface="+mj-lt"/>
              <a:ea typeface="+mj-ea"/>
              <a:cs typeface="+mj-cs"/>
            </a:endParaRPr>
          </a:p>
        </p:txBody>
      </p:sp>
      <p:sp>
        <p:nvSpPr>
          <p:cNvPr id="3" name="Content Placeholder 2">
            <a:extLst>
              <a:ext uri="{FF2B5EF4-FFF2-40B4-BE49-F238E27FC236}">
                <a16:creationId xmlns:a16="http://schemas.microsoft.com/office/drawing/2014/main" id="{C444FA3A-1F9E-0543-80CC-F6CBBC06E649}"/>
              </a:ext>
            </a:extLst>
          </p:cNvPr>
          <p:cNvSpPr>
            <a:spLocks noGrp="1"/>
          </p:cNvSpPr>
          <p:nvPr>
            <p:ph sz="half" idx="1"/>
          </p:nvPr>
        </p:nvSpPr>
        <p:spPr>
          <a:xfrm>
            <a:off x="4258662" y="946367"/>
            <a:ext cx="2841266" cy="1555068"/>
          </a:xfrm>
        </p:spPr>
        <p:txBody>
          <a:bodyPr wrap="square" anchor="t">
            <a:normAutofit/>
          </a:bodyPr>
          <a:lstStyle/>
          <a:p>
            <a:pPr marL="144018" indent="-144018" defTabSz="576072">
              <a:spcBef>
                <a:spcPts val="630"/>
              </a:spcBef>
            </a:pPr>
            <a:r>
              <a:rPr lang="en-US" sz="1800" kern="1200" dirty="0">
                <a:solidFill>
                  <a:schemeClr val="tx1"/>
                </a:solidFill>
                <a:latin typeface="+mn-lt"/>
                <a:ea typeface="+mn-ea"/>
                <a:cs typeface="+mn-cs"/>
              </a:rPr>
              <a:t>Int  n = 10</a:t>
            </a:r>
          </a:p>
          <a:p>
            <a:pPr marL="144018" indent="-144018" defTabSz="576072">
              <a:spcBef>
                <a:spcPts val="630"/>
              </a:spcBef>
            </a:pPr>
            <a:r>
              <a:rPr lang="en-US" sz="1800" kern="1200" dirty="0">
                <a:solidFill>
                  <a:schemeClr val="tx1"/>
                </a:solidFill>
                <a:latin typeface="+mn-lt"/>
                <a:ea typeface="+mn-ea"/>
                <a:cs typeface="+mn-cs"/>
              </a:rPr>
              <a:t>Float n = 10.3445</a:t>
            </a:r>
          </a:p>
          <a:p>
            <a:pPr marL="144018" indent="-144018" defTabSz="576072">
              <a:spcBef>
                <a:spcPts val="630"/>
              </a:spcBef>
            </a:pPr>
            <a:r>
              <a:rPr lang="en-US" sz="1800" kern="1200" dirty="0">
                <a:solidFill>
                  <a:schemeClr val="tx1"/>
                </a:solidFill>
                <a:latin typeface="+mn-lt"/>
                <a:ea typeface="+mn-ea"/>
                <a:cs typeface="+mn-cs"/>
              </a:rPr>
              <a:t>String n = ‘ABC’</a:t>
            </a:r>
          </a:p>
          <a:p>
            <a:pPr marL="144018" indent="-144018" defTabSz="576072">
              <a:spcBef>
                <a:spcPts val="630"/>
              </a:spcBef>
            </a:pPr>
            <a:r>
              <a:rPr lang="en-US" sz="1800" kern="1200" dirty="0">
                <a:solidFill>
                  <a:schemeClr val="tx1"/>
                </a:solidFill>
                <a:latin typeface="+mn-lt"/>
                <a:ea typeface="+mn-ea"/>
                <a:cs typeface="+mn-cs"/>
              </a:rPr>
              <a:t>Date n = ‘2020-12-31’</a:t>
            </a:r>
            <a:endParaRPr lang="en-US" sz="3200" dirty="0"/>
          </a:p>
        </p:txBody>
      </p:sp>
      <p:sp>
        <p:nvSpPr>
          <p:cNvPr id="4" name="Content Placeholder 3">
            <a:extLst>
              <a:ext uri="{FF2B5EF4-FFF2-40B4-BE49-F238E27FC236}">
                <a16:creationId xmlns:a16="http://schemas.microsoft.com/office/drawing/2014/main" id="{50F5410E-9FC4-0747-A3B8-F719FBB5980B}"/>
              </a:ext>
            </a:extLst>
          </p:cNvPr>
          <p:cNvSpPr>
            <a:spLocks noGrp="1"/>
          </p:cNvSpPr>
          <p:nvPr>
            <p:ph sz="half" idx="2"/>
          </p:nvPr>
        </p:nvSpPr>
        <p:spPr>
          <a:xfrm>
            <a:off x="8099850" y="946367"/>
            <a:ext cx="1587457" cy="1814236"/>
          </a:xfrm>
        </p:spPr>
        <p:txBody>
          <a:bodyPr wrap="square" anchor="t">
            <a:noAutofit/>
          </a:bodyPr>
          <a:lstStyle/>
          <a:p>
            <a:pPr marL="144018" indent="-144018" defTabSz="576072">
              <a:spcBef>
                <a:spcPts val="630"/>
              </a:spcBef>
            </a:pPr>
            <a:r>
              <a:rPr lang="en-US" sz="2000" kern="1200" dirty="0">
                <a:solidFill>
                  <a:schemeClr val="bg2">
                    <a:lumMod val="25000"/>
                  </a:schemeClr>
                </a:solidFill>
                <a:latin typeface="+mn-lt"/>
                <a:ea typeface="+mn-ea"/>
                <a:cs typeface="+mn-cs"/>
              </a:rPr>
              <a:t>List [    ]</a:t>
            </a:r>
          </a:p>
          <a:p>
            <a:pPr marL="144018" indent="-144018" defTabSz="576072">
              <a:spcBef>
                <a:spcPts val="630"/>
              </a:spcBef>
            </a:pPr>
            <a:r>
              <a:rPr lang="en-US" sz="2000" kern="1200" dirty="0">
                <a:solidFill>
                  <a:schemeClr val="bg2">
                    <a:lumMod val="25000"/>
                  </a:schemeClr>
                </a:solidFill>
                <a:latin typeface="+mn-lt"/>
                <a:ea typeface="+mn-ea"/>
                <a:cs typeface="+mn-cs"/>
              </a:rPr>
              <a:t>Tuple ( )</a:t>
            </a:r>
          </a:p>
          <a:p>
            <a:pPr marL="144018" indent="-144018" defTabSz="576072">
              <a:spcBef>
                <a:spcPts val="630"/>
              </a:spcBef>
            </a:pPr>
            <a:r>
              <a:rPr lang="en-US" sz="2000" kern="1200" dirty="0">
                <a:solidFill>
                  <a:schemeClr val="bg2">
                    <a:lumMod val="25000"/>
                  </a:schemeClr>
                </a:solidFill>
                <a:latin typeface="+mn-lt"/>
                <a:ea typeface="+mn-ea"/>
                <a:cs typeface="+mn-cs"/>
              </a:rPr>
              <a:t>Set { }</a:t>
            </a:r>
          </a:p>
          <a:p>
            <a:pPr marL="144018" indent="-144018" defTabSz="576072">
              <a:spcBef>
                <a:spcPts val="630"/>
              </a:spcBef>
            </a:pPr>
            <a:r>
              <a:rPr lang="en-US" sz="2000" kern="1200" dirty="0">
                <a:solidFill>
                  <a:schemeClr val="bg2">
                    <a:lumMod val="25000"/>
                  </a:schemeClr>
                </a:solidFill>
                <a:latin typeface="+mn-lt"/>
                <a:ea typeface="+mn-ea"/>
                <a:cs typeface="+mn-cs"/>
              </a:rPr>
              <a:t>Dictionary  { </a:t>
            </a:r>
            <a:r>
              <a:rPr lang="en-US" sz="2000" kern="1200" dirty="0" err="1">
                <a:solidFill>
                  <a:schemeClr val="bg2">
                    <a:lumMod val="25000"/>
                  </a:schemeClr>
                </a:solidFill>
                <a:latin typeface="+mn-lt"/>
                <a:ea typeface="+mn-ea"/>
                <a:cs typeface="+mn-cs"/>
              </a:rPr>
              <a:t>value:key</a:t>
            </a:r>
            <a:r>
              <a:rPr lang="en-US" sz="2000" kern="1200" dirty="0">
                <a:solidFill>
                  <a:schemeClr val="bg2">
                    <a:lumMod val="25000"/>
                  </a:schemeClr>
                </a:solidFill>
                <a:latin typeface="+mn-lt"/>
                <a:ea typeface="+mn-ea"/>
                <a:cs typeface="+mn-cs"/>
              </a:rPr>
              <a:t>}</a:t>
            </a:r>
            <a:endParaRPr lang="en-US" sz="4000" dirty="0">
              <a:solidFill>
                <a:schemeClr val="bg2">
                  <a:lumMod val="25000"/>
                </a:schemeClr>
              </a:solidFill>
            </a:endParaRPr>
          </a:p>
        </p:txBody>
      </p:sp>
    </p:spTree>
    <p:extLst>
      <p:ext uri="{BB962C8B-B14F-4D97-AF65-F5344CB8AC3E}">
        <p14:creationId xmlns:p14="http://schemas.microsoft.com/office/powerpoint/2010/main" val="3649372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6289E-D638-4446-842B-9F39866993AE}"/>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3400" kern="1200">
                <a:solidFill>
                  <a:schemeClr val="tx1"/>
                </a:solidFill>
                <a:latin typeface="+mj-lt"/>
                <a:ea typeface="+mj-ea"/>
                <a:cs typeface="+mj-cs"/>
              </a:rPr>
              <a:t>Activities : create date set using np.random.randn()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49AA57A-E1D5-A64C-B61E-4156B0C9A95C}"/>
              </a:ext>
            </a:extLst>
          </p:cNvPr>
          <p:cNvSpPr/>
          <p:nvPr/>
        </p:nvSpPr>
        <p:spPr>
          <a:xfrm>
            <a:off x="5126418" y="552091"/>
            <a:ext cx="6224335" cy="543153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Array1 = </a:t>
            </a:r>
            <a:r>
              <a:rPr lang="en-US" sz="2200" dirty="0" err="1"/>
              <a:t>np.random.randn</a:t>
            </a:r>
            <a:r>
              <a:rPr lang="en-US" sz="2200" dirty="0"/>
              <a:t> (12, 5)</a:t>
            </a:r>
          </a:p>
          <a:p>
            <a:pPr indent="-228600">
              <a:lnSpc>
                <a:spcPct val="90000"/>
              </a:lnSpc>
              <a:spcAft>
                <a:spcPts val="600"/>
              </a:spcAft>
              <a:buFont typeface="Arial" panose="020B0604020202020204" pitchFamily="34" charset="0"/>
              <a:buChar char="•"/>
            </a:pPr>
            <a:r>
              <a:rPr lang="en-US" sz="2200" dirty="0"/>
              <a:t>12 row is 12 months and 5 col is return series</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err="1"/>
              <a:t>Df</a:t>
            </a:r>
            <a:r>
              <a:rPr lang="en-US" sz="2200" dirty="0"/>
              <a:t> = </a:t>
            </a:r>
            <a:r>
              <a:rPr lang="en-US" sz="2200" dirty="0" err="1"/>
              <a:t>pd.DataFrame</a:t>
            </a:r>
            <a:r>
              <a:rPr lang="en-US" sz="2200" dirty="0"/>
              <a:t>(Array1),col=  index=</a:t>
            </a:r>
          </a:p>
          <a:p>
            <a:pPr indent="-228600">
              <a:lnSpc>
                <a:spcPct val="90000"/>
              </a:lnSpc>
              <a:spcAft>
                <a:spcPts val="600"/>
              </a:spcAft>
              <a:buFont typeface="Arial" panose="020B0604020202020204" pitchFamily="34" charset="0"/>
              <a:buChar char="•"/>
            </a:pPr>
            <a:r>
              <a:rPr lang="en-US" sz="2200" dirty="0"/>
              <a:t>Make data frame and provide basic statistics for first 3 columns</a:t>
            </a:r>
          </a:p>
        </p:txBody>
      </p:sp>
    </p:spTree>
    <p:extLst>
      <p:ext uri="{BB962C8B-B14F-4D97-AF65-F5344CB8AC3E}">
        <p14:creationId xmlns:p14="http://schemas.microsoft.com/office/powerpoint/2010/main" val="2125697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6" name="Group 15">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7" name="Freeform: Shape 16">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FD6289E-D638-4446-842B-9F39866993AE}"/>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mj-lt"/>
                <a:ea typeface="+mj-ea"/>
                <a:cs typeface="+mj-cs"/>
              </a:rPr>
              <a:t>Activities : create date frame</a:t>
            </a:r>
          </a:p>
        </p:txBody>
      </p:sp>
      <p:sp>
        <p:nvSpPr>
          <p:cNvPr id="7" name="Rectangle 6">
            <a:extLst>
              <a:ext uri="{FF2B5EF4-FFF2-40B4-BE49-F238E27FC236}">
                <a16:creationId xmlns:a16="http://schemas.microsoft.com/office/drawing/2014/main" id="{75024A1A-9FD5-4A49-AF9E-CD22DC29F598}"/>
              </a:ext>
            </a:extLst>
          </p:cNvPr>
          <p:cNvSpPr/>
          <p:nvPr/>
        </p:nvSpPr>
        <p:spPr>
          <a:xfrm>
            <a:off x="5215811" y="804672"/>
            <a:ext cx="6671389"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my_portfolio = {</a:t>
            </a:r>
          </a:p>
          <a:p>
            <a:pPr>
              <a:lnSpc>
                <a:spcPct val="90000"/>
              </a:lnSpc>
              <a:spcAft>
                <a:spcPts val="600"/>
              </a:spcAft>
            </a:pPr>
            <a:r>
              <a:rPr lang="en-US">
                <a:solidFill>
                  <a:schemeClr val="tx2"/>
                </a:solidFill>
              </a:rPr>
              <a:t>              "stock_name": ["MRF", "PVR", "HDFCAMC", "REL","TCS",   "Infosys",”SBI"],</a:t>
            </a:r>
          </a:p>
          <a:p>
            <a:pPr>
              <a:lnSpc>
                <a:spcPct val="90000"/>
              </a:lnSpc>
              <a:spcAft>
                <a:spcPts val="600"/>
              </a:spcAft>
            </a:pPr>
            <a:r>
              <a:rPr lang="en-US">
                <a:solidFill>
                  <a:schemeClr val="tx2"/>
                </a:solidFill>
              </a:rPr>
              <a:t>                "quantity_owned": [2, 100, 20, 30, 100,50,200],</a:t>
            </a:r>
          </a:p>
          <a:p>
            <a:pPr>
              <a:lnSpc>
                <a:spcPct val="90000"/>
              </a:lnSpc>
              <a:spcAft>
                <a:spcPts val="600"/>
              </a:spcAft>
            </a:pPr>
            <a:r>
              <a:rPr lang="en-US">
                <a:solidFill>
                  <a:schemeClr val="tx2"/>
                </a:solidFill>
              </a:rPr>
              <a:t>                "Type":["L","M","M","S","L","L","S"],</a:t>
            </a:r>
          </a:p>
          <a:p>
            <a:pPr>
              <a:lnSpc>
                <a:spcPct val="90000"/>
              </a:lnSpc>
              <a:spcAft>
                <a:spcPts val="600"/>
              </a:spcAft>
            </a:pPr>
            <a:r>
              <a:rPr lang="en-US">
                <a:solidFill>
                  <a:schemeClr val="tx2"/>
                </a:solidFill>
              </a:rPr>
              <a:t>                "average_buy_price": [78000, 1450, 2880, 1900, 2345, 1708,270]</a:t>
            </a:r>
          </a:p>
          <a:p>
            <a:pPr>
              <a:lnSpc>
                <a:spcPct val="90000"/>
              </a:lnSpc>
              <a:spcAft>
                <a:spcPts val="600"/>
              </a:spcAft>
            </a:pPr>
            <a:r>
              <a:rPr lang="en-US">
                <a:solidFill>
                  <a:schemeClr val="tx2"/>
                </a:solidFill>
              </a:rPr>
              <a:t>                           }</a:t>
            </a:r>
          </a:p>
          <a:p>
            <a:pPr>
              <a:lnSpc>
                <a:spcPct val="90000"/>
              </a:lnSpc>
              <a:spcAft>
                <a:spcPts val="600"/>
              </a:spcAft>
            </a:pPr>
            <a:r>
              <a:rPr lang="en-US">
                <a:solidFill>
                  <a:schemeClr val="tx2"/>
                </a:solidFill>
              </a:rPr>
              <a:t>my_portfolio_df  = pd.DataFrame(my_portfolio)</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Use following function:</a:t>
            </a:r>
          </a:p>
          <a:p>
            <a:pPr indent="-228600">
              <a:lnSpc>
                <a:spcPct val="90000"/>
              </a:lnSpc>
              <a:spcAft>
                <a:spcPts val="600"/>
              </a:spcAft>
              <a:buFont typeface="Arial" panose="020B0604020202020204" pitchFamily="34" charset="0"/>
              <a:buChar char="•"/>
            </a:pPr>
            <a:r>
              <a:rPr lang="en-US">
                <a:solidFill>
                  <a:schemeClr val="tx2"/>
                </a:solidFill>
              </a:rPr>
              <a:t>Describe()</a:t>
            </a:r>
          </a:p>
          <a:p>
            <a:pPr indent="-228600">
              <a:lnSpc>
                <a:spcPct val="90000"/>
              </a:lnSpc>
              <a:spcAft>
                <a:spcPts val="600"/>
              </a:spcAft>
              <a:buFont typeface="Arial" panose="020B0604020202020204" pitchFamily="34" charset="0"/>
              <a:buChar char="•"/>
            </a:pPr>
            <a:r>
              <a:rPr lang="en-US">
                <a:solidFill>
                  <a:schemeClr val="tx2"/>
                </a:solidFill>
              </a:rPr>
              <a:t>Info</a:t>
            </a:r>
          </a:p>
          <a:p>
            <a:pPr indent="-228600">
              <a:lnSpc>
                <a:spcPct val="90000"/>
              </a:lnSpc>
              <a:spcAft>
                <a:spcPts val="600"/>
              </a:spcAft>
              <a:buFont typeface="Arial" panose="020B0604020202020204" pitchFamily="34" charset="0"/>
              <a:buChar char="•"/>
            </a:pPr>
            <a:r>
              <a:rPr lang="en-US">
                <a:solidFill>
                  <a:schemeClr val="tx2"/>
                </a:solidFill>
              </a:rPr>
              <a:t>Shape</a:t>
            </a:r>
          </a:p>
          <a:p>
            <a:pPr indent="-228600">
              <a:lnSpc>
                <a:spcPct val="90000"/>
              </a:lnSpc>
              <a:spcAft>
                <a:spcPts val="600"/>
              </a:spcAft>
              <a:buFont typeface="Arial" panose="020B0604020202020204" pitchFamily="34" charset="0"/>
              <a:buChar char="•"/>
            </a:pPr>
            <a:r>
              <a:rPr lang="en-US">
                <a:solidFill>
                  <a:schemeClr val="tx2"/>
                </a:solidFill>
              </a:rPr>
              <a:t>Display the names of the variable</a:t>
            </a:r>
            <a:endParaRPr lang="en-US" dirty="0">
              <a:solidFill>
                <a:schemeClr val="tx2"/>
              </a:solidFill>
            </a:endParaRPr>
          </a:p>
        </p:txBody>
      </p:sp>
    </p:spTree>
    <p:extLst>
      <p:ext uri="{BB962C8B-B14F-4D97-AF65-F5344CB8AC3E}">
        <p14:creationId xmlns:p14="http://schemas.microsoft.com/office/powerpoint/2010/main" val="615104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BDAE0-7586-7DAB-4782-90FBD42341C0}"/>
              </a:ext>
            </a:extLst>
          </p:cNvPr>
          <p:cNvSpPr>
            <a:spLocks noGrp="1"/>
          </p:cNvSpPr>
          <p:nvPr>
            <p:ph type="title"/>
          </p:nvPr>
        </p:nvSpPr>
        <p:spPr>
          <a:xfrm>
            <a:off x="4944295" y="526525"/>
            <a:ext cx="5754896" cy="592843"/>
          </a:xfrm>
        </p:spPr>
        <p:txBody>
          <a:bodyPr anchor="b">
            <a:normAutofit fontScale="90000"/>
          </a:bodyPr>
          <a:lstStyle/>
          <a:p>
            <a:r>
              <a:rPr lang="en-US" sz="4000" b="1"/>
              <a:t>Overview</a:t>
            </a:r>
            <a:endParaRPr lang="en-IN" sz="4000" b="1" dirty="0"/>
          </a:p>
        </p:txBody>
      </p:sp>
      <p:pic>
        <p:nvPicPr>
          <p:cNvPr id="7" name="Graphic 6" descr="Programmer">
            <a:extLst>
              <a:ext uri="{FF2B5EF4-FFF2-40B4-BE49-F238E27FC236}">
                <a16:creationId xmlns:a16="http://schemas.microsoft.com/office/drawing/2014/main" id="{3C3252E3-930B-ED2F-5051-BAF3580E2D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2970ECC4-8263-8954-A06A-C2A6FEADE3C4}"/>
              </a:ext>
            </a:extLst>
          </p:cNvPr>
          <p:cNvSpPr>
            <a:spLocks noGrp="1"/>
          </p:cNvSpPr>
          <p:nvPr>
            <p:ph idx="1"/>
          </p:nvPr>
        </p:nvSpPr>
        <p:spPr>
          <a:xfrm>
            <a:off x="4721290" y="1275070"/>
            <a:ext cx="6630108" cy="4328288"/>
          </a:xfrm>
        </p:spPr>
        <p:txBody>
          <a:bodyPr anchor="t">
            <a:normAutofit/>
          </a:bodyPr>
          <a:lstStyle/>
          <a:p>
            <a:r>
              <a:rPr lang="en-US" sz="3200"/>
              <a:t>Introduction to Python Programming</a:t>
            </a:r>
          </a:p>
          <a:p>
            <a:r>
              <a:rPr lang="en-US" sz="3200"/>
              <a:t>Variables, Data Types, and Data Structures</a:t>
            </a:r>
          </a:p>
          <a:p>
            <a:r>
              <a:rPr lang="en-US" sz="3200"/>
              <a:t>Conditionals and Loops</a:t>
            </a:r>
          </a:p>
          <a:p>
            <a:r>
              <a:rPr lang="en-US" sz="3200"/>
              <a:t>Features, Libraries, and Applications of Python Programming</a:t>
            </a:r>
          </a:p>
          <a:p>
            <a:r>
              <a:rPr lang="en-US" sz="3200"/>
              <a:t>Elementary Problems</a:t>
            </a:r>
            <a:endParaRPr lang="en-IN" sz="32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8237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6289E-D638-4446-842B-9F39866993AE}"/>
              </a:ext>
            </a:extLst>
          </p:cNvPr>
          <p:cNvSpPr>
            <a:spLocks noGrp="1"/>
          </p:cNvSpPr>
          <p:nvPr>
            <p:ph type="title"/>
          </p:nvPr>
        </p:nvSpPr>
        <p:spPr>
          <a:xfrm>
            <a:off x="838199" y="537883"/>
            <a:ext cx="6826136" cy="1091412"/>
          </a:xfrm>
        </p:spPr>
        <p:txBody>
          <a:bodyPr vert="horz" lIns="91440" tIns="45720" rIns="91440" bIns="45720" rtlCol="0" anchor="b">
            <a:normAutofit fontScale="90000"/>
          </a:bodyPr>
          <a:lstStyle/>
          <a:p>
            <a:r>
              <a:rPr lang="en-US" sz="4000" kern="1200" dirty="0">
                <a:solidFill>
                  <a:schemeClr val="tx1"/>
                </a:solidFill>
                <a:latin typeface="+mj-lt"/>
                <a:ea typeface="+mj-ea"/>
                <a:cs typeface="+mj-cs"/>
              </a:rPr>
              <a:t>Activities : use HSV1.csv do the following things</a:t>
            </a:r>
          </a:p>
        </p:txBody>
      </p:sp>
      <p:sp>
        <p:nvSpPr>
          <p:cNvPr id="5" name="Rectangle 4">
            <a:extLst>
              <a:ext uri="{FF2B5EF4-FFF2-40B4-BE49-F238E27FC236}">
                <a16:creationId xmlns:a16="http://schemas.microsoft.com/office/drawing/2014/main" id="{D7BF5AC5-85A3-2E4A-A9B3-941F7B81D349}"/>
              </a:ext>
            </a:extLst>
          </p:cNvPr>
          <p:cNvSpPr/>
          <p:nvPr/>
        </p:nvSpPr>
        <p:spPr>
          <a:xfrm>
            <a:off x="838199" y="1978429"/>
            <a:ext cx="6264966" cy="414147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Explore the data set using basic  ( )</a:t>
            </a:r>
          </a:p>
          <a:p>
            <a:pPr indent="-228600">
              <a:lnSpc>
                <a:spcPct val="90000"/>
              </a:lnSpc>
              <a:spcAft>
                <a:spcPts val="600"/>
              </a:spcAft>
              <a:buFont typeface="Arial" panose="020B0604020202020204" pitchFamily="34" charset="0"/>
              <a:buChar char="•"/>
            </a:pPr>
            <a:r>
              <a:rPr lang="en-US" dirty="0"/>
              <a:t>#print(till 4 rows)</a:t>
            </a:r>
          </a:p>
          <a:p>
            <a:pPr indent="-228600">
              <a:lnSpc>
                <a:spcPct val="90000"/>
              </a:lnSpc>
              <a:spcAft>
                <a:spcPts val="600"/>
              </a:spcAft>
              <a:buFont typeface="Arial" panose="020B0604020202020204" pitchFamily="34" charset="0"/>
              <a:buChar char="•"/>
            </a:pPr>
            <a:r>
              <a:rPr lang="en-US" dirty="0"/>
              <a:t>#print(row from  3 to 10)</a:t>
            </a:r>
          </a:p>
          <a:p>
            <a:pPr indent="-228600">
              <a:lnSpc>
                <a:spcPct val="90000"/>
              </a:lnSpc>
              <a:spcAft>
                <a:spcPts val="600"/>
              </a:spcAft>
              <a:buFont typeface="Arial" panose="020B0604020202020204" pitchFamily="34" charset="0"/>
              <a:buChar char="•"/>
            </a:pPr>
            <a:r>
              <a:rPr lang="en-US" dirty="0"/>
              <a:t>#print(rows - 3,6,9, col 'Open’, 'Close’)</a:t>
            </a:r>
          </a:p>
          <a:p>
            <a:pPr indent="-228600">
              <a:lnSpc>
                <a:spcPct val="90000"/>
              </a:lnSpc>
              <a:spcAft>
                <a:spcPts val="600"/>
              </a:spcAft>
              <a:buFont typeface="Arial" panose="020B0604020202020204" pitchFamily="34" charset="0"/>
              <a:buChar char="•"/>
            </a:pPr>
            <a:r>
              <a:rPr lang="en-US" dirty="0"/>
              <a:t>#print (till  first four rows )</a:t>
            </a:r>
          </a:p>
          <a:p>
            <a:pPr indent="-228600">
              <a:lnSpc>
                <a:spcPct val="90000"/>
              </a:lnSpc>
              <a:spcAft>
                <a:spcPts val="600"/>
              </a:spcAft>
              <a:buFont typeface="Arial" panose="020B0604020202020204" pitchFamily="34" charset="0"/>
              <a:buChar char="•"/>
            </a:pPr>
            <a:r>
              <a:rPr lang="en-US" dirty="0"/>
              <a:t>#print ( rows 4:10])</a:t>
            </a:r>
          </a:p>
          <a:p>
            <a:pPr indent="-228600">
              <a:lnSpc>
                <a:spcPct val="90000"/>
              </a:lnSpc>
              <a:spcAft>
                <a:spcPts val="600"/>
              </a:spcAft>
              <a:buFont typeface="Arial" panose="020B0604020202020204" pitchFamily="34" charset="0"/>
              <a:buChar char="•"/>
            </a:pPr>
            <a:r>
              <a:rPr lang="en-US" dirty="0"/>
              <a:t>#print  row till 4, col till 3</a:t>
            </a:r>
          </a:p>
          <a:p>
            <a:pPr indent="-228600">
              <a:lnSpc>
                <a:spcPct val="90000"/>
              </a:lnSpc>
              <a:spcAft>
                <a:spcPts val="600"/>
              </a:spcAft>
              <a:buFont typeface="Arial" panose="020B0604020202020204" pitchFamily="34" charset="0"/>
              <a:buChar char="•"/>
            </a:pPr>
            <a:r>
              <a:rPr lang="en-US" dirty="0"/>
              <a:t>#print    first 7 row</a:t>
            </a:r>
          </a:p>
          <a:p>
            <a:pPr indent="-228600">
              <a:lnSpc>
                <a:spcPct val="90000"/>
              </a:lnSpc>
              <a:spcAft>
                <a:spcPts val="600"/>
              </a:spcAft>
              <a:buFont typeface="Arial" panose="020B0604020202020204" pitchFamily="34" charset="0"/>
              <a:buChar char="•"/>
            </a:pPr>
            <a:r>
              <a:rPr lang="en-US" dirty="0"/>
              <a:t>#print ( row 1, 3, 5,7,  col 0,1,4)</a:t>
            </a:r>
          </a:p>
          <a:p>
            <a:pPr indent="-228600">
              <a:lnSpc>
                <a:spcPct val="90000"/>
              </a:lnSpc>
              <a:spcAft>
                <a:spcPts val="600"/>
              </a:spcAft>
              <a:buFont typeface="Arial" panose="020B0604020202020204" pitchFamily="34" charset="0"/>
              <a:buChar char="•"/>
            </a:pPr>
            <a:r>
              <a:rPr lang="en-US" dirty="0"/>
              <a:t>#create new col by name diff by deducing close minus open </a:t>
            </a:r>
          </a:p>
          <a:p>
            <a:pPr indent="-228600">
              <a:lnSpc>
                <a:spcPct val="90000"/>
              </a:lnSpc>
              <a:spcAft>
                <a:spcPts val="600"/>
              </a:spcAft>
              <a:buFont typeface="Arial" panose="020B0604020202020204" pitchFamily="34" charset="0"/>
              <a:buChar char="•"/>
            </a:pPr>
            <a:r>
              <a:rPr lang="en-US" dirty="0"/>
              <a:t># print using minus reference # descending order</a:t>
            </a:r>
          </a:p>
        </p:txBody>
      </p:sp>
      <p:pic>
        <p:nvPicPr>
          <p:cNvPr id="9" name="Graphic 8" descr="Football">
            <a:extLst>
              <a:ext uri="{FF2B5EF4-FFF2-40B4-BE49-F238E27FC236}">
                <a16:creationId xmlns:a16="http://schemas.microsoft.com/office/drawing/2014/main" id="{CBA005CE-1867-1524-9547-EA87B5FAE6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55382" y="1413164"/>
            <a:ext cx="4598417" cy="4598417"/>
          </a:xfrm>
          <a:prstGeom prst="rect">
            <a:avLst/>
          </a:prstGeom>
        </p:spPr>
      </p:pic>
    </p:spTree>
    <p:extLst>
      <p:ext uri="{BB962C8B-B14F-4D97-AF65-F5344CB8AC3E}">
        <p14:creationId xmlns:p14="http://schemas.microsoft.com/office/powerpoint/2010/main" val="4194333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6289E-D638-4446-842B-9F39866993AE}"/>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4000" kern="1200">
                <a:solidFill>
                  <a:schemeClr val="tx1"/>
                </a:solidFill>
                <a:latin typeface="+mj-lt"/>
                <a:ea typeface="+mj-ea"/>
                <a:cs typeface="+mj-cs"/>
              </a:rPr>
              <a:t>Activities : creation of Date and series</a:t>
            </a:r>
          </a:p>
        </p:txBody>
      </p:sp>
      <p:sp>
        <p:nvSpPr>
          <p:cNvPr id="5" name="Rectangle 4">
            <a:extLst>
              <a:ext uri="{FF2B5EF4-FFF2-40B4-BE49-F238E27FC236}">
                <a16:creationId xmlns:a16="http://schemas.microsoft.com/office/drawing/2014/main" id="{D7BF5AC5-85A3-2E4A-A9B3-941F7B81D349}"/>
              </a:ext>
            </a:extLst>
          </p:cNvPr>
          <p:cNvSpPr/>
          <p:nvPr/>
        </p:nvSpPr>
        <p:spPr>
          <a:xfrm>
            <a:off x="838199" y="2686323"/>
            <a:ext cx="4783697" cy="343358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3200" dirty="0"/>
              <a:t>Create  31 date series and generate two column named as Open and Close using random numbers and find the correlation between two series</a:t>
            </a:r>
          </a:p>
        </p:txBody>
      </p:sp>
      <p:pic>
        <p:nvPicPr>
          <p:cNvPr id="9" name="Graphic 8" descr="Daily Calendar">
            <a:extLst>
              <a:ext uri="{FF2B5EF4-FFF2-40B4-BE49-F238E27FC236}">
                <a16:creationId xmlns:a16="http://schemas.microsoft.com/office/drawing/2014/main" id="{71B79D97-4B51-8825-BB8F-02D83C5926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88424" y="646206"/>
            <a:ext cx="5365375" cy="5365375"/>
          </a:xfrm>
          <a:prstGeom prst="rect">
            <a:avLst/>
          </a:prstGeom>
        </p:spPr>
      </p:pic>
    </p:spTree>
    <p:extLst>
      <p:ext uri="{BB962C8B-B14F-4D97-AF65-F5344CB8AC3E}">
        <p14:creationId xmlns:p14="http://schemas.microsoft.com/office/powerpoint/2010/main" val="602289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5" name="Freeform: Shape 14">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FD6289E-D638-4446-842B-9F39866993AE}"/>
              </a:ext>
            </a:extLst>
          </p:cNvPr>
          <p:cNvSpPr>
            <a:spLocks noGrp="1"/>
          </p:cNvSpPr>
          <p:nvPr>
            <p:ph type="title"/>
          </p:nvPr>
        </p:nvSpPr>
        <p:spPr>
          <a:xfrm>
            <a:off x="804672" y="2053641"/>
            <a:ext cx="3669161" cy="2760098"/>
          </a:xfrm>
        </p:spPr>
        <p:txBody>
          <a:bodyPr vert="horz" lIns="91440" tIns="45720" rIns="91440" bIns="45720" rtlCol="0" anchor="ctr">
            <a:normAutofit/>
          </a:bodyPr>
          <a:lstStyle/>
          <a:p>
            <a:r>
              <a:rPr lang="en-US" sz="4000" kern="1200">
                <a:solidFill>
                  <a:schemeClr val="tx2"/>
                </a:solidFill>
                <a:latin typeface="+mj-lt"/>
                <a:ea typeface="+mj-ea"/>
                <a:cs typeface="+mj-cs"/>
              </a:rPr>
              <a:t>Activities : find the log returns of selected Bank stock</a:t>
            </a:r>
          </a:p>
        </p:txBody>
      </p:sp>
      <p:sp>
        <p:nvSpPr>
          <p:cNvPr id="5" name="Rectangle 4">
            <a:extLst>
              <a:ext uri="{FF2B5EF4-FFF2-40B4-BE49-F238E27FC236}">
                <a16:creationId xmlns:a16="http://schemas.microsoft.com/office/drawing/2014/main" id="{D7BF5AC5-85A3-2E4A-A9B3-941F7B81D349}"/>
              </a:ext>
            </a:extLst>
          </p:cNvPr>
          <p:cNvSpPr/>
          <p:nvPr/>
        </p:nvSpPr>
        <p:spPr>
          <a:xfrm>
            <a:off x="6090573" y="801866"/>
            <a:ext cx="5829877" cy="4352025"/>
          </a:xfrm>
          <a:prstGeom prst="rect">
            <a:avLst/>
          </a:prstGeom>
          <a:noFill/>
          <a:ln>
            <a:noFill/>
          </a:ln>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a:solidFill>
                  <a:schemeClr val="tx2"/>
                </a:solidFill>
              </a:rPr>
              <a:t>Use  the following library to down load </a:t>
            </a:r>
          </a:p>
          <a:p>
            <a:pPr indent="-228600">
              <a:lnSpc>
                <a:spcPct val="90000"/>
              </a:lnSpc>
              <a:spcAft>
                <a:spcPts val="600"/>
              </a:spcAft>
              <a:buFont typeface="Arial" panose="020B0604020202020204" pitchFamily="34" charset="0"/>
              <a:buChar char="•"/>
            </a:pPr>
            <a:r>
              <a:rPr lang="en-US">
                <a:solidFill>
                  <a:schemeClr val="tx2"/>
                </a:solidFill>
              </a:rPr>
              <a:t>Bank_stocks: hdfc, axis, sbi, bob</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 pip install nsepy</a:t>
            </a:r>
          </a:p>
          <a:p>
            <a:pPr indent="-228600">
              <a:lnSpc>
                <a:spcPct val="90000"/>
              </a:lnSpc>
              <a:spcAft>
                <a:spcPts val="600"/>
              </a:spcAft>
              <a:buFont typeface="Arial" panose="020B0604020202020204" pitchFamily="34" charset="0"/>
              <a:buChar char="•"/>
            </a:pPr>
            <a:r>
              <a:rPr lang="en-US">
                <a:solidFill>
                  <a:schemeClr val="tx2"/>
                </a:solidFill>
              </a:rPr>
              <a:t>import datetime as dt</a:t>
            </a:r>
          </a:p>
          <a:p>
            <a:pPr indent="-228600">
              <a:lnSpc>
                <a:spcPct val="90000"/>
              </a:lnSpc>
              <a:spcAft>
                <a:spcPts val="600"/>
              </a:spcAft>
              <a:buFont typeface="Arial" panose="020B0604020202020204" pitchFamily="34" charset="0"/>
              <a:buChar char="•"/>
            </a:pPr>
            <a:r>
              <a:rPr lang="en-US">
                <a:solidFill>
                  <a:schemeClr val="tx2"/>
                </a:solidFill>
              </a:rPr>
              <a:t>import pandas as pd</a:t>
            </a:r>
          </a:p>
          <a:p>
            <a:pPr indent="-228600">
              <a:lnSpc>
                <a:spcPct val="90000"/>
              </a:lnSpc>
              <a:spcAft>
                <a:spcPts val="600"/>
              </a:spcAft>
              <a:buFont typeface="Arial" panose="020B0604020202020204" pitchFamily="34" charset="0"/>
              <a:buChar char="•"/>
            </a:pPr>
            <a:r>
              <a:rPr lang="en-US">
                <a:solidFill>
                  <a:schemeClr val="tx2"/>
                </a:solidFill>
              </a:rPr>
              <a:t>from nsepy import get_history</a:t>
            </a:r>
          </a:p>
          <a:p>
            <a:pPr indent="-228600">
              <a:lnSpc>
                <a:spcPct val="90000"/>
              </a:lnSpc>
              <a:spcAft>
                <a:spcPts val="600"/>
              </a:spcAft>
              <a:buFont typeface="Arial" panose="020B0604020202020204" pitchFamily="34" charset="0"/>
              <a:buChar char="•"/>
            </a:pPr>
            <a:r>
              <a:rPr lang="en-US">
                <a:solidFill>
                  <a:schemeClr val="tx2"/>
                </a:solidFill>
              </a:rPr>
              <a:t>from datetime import datetime </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Period:  start = datetime(2020, 11, 19) &amp; end = datetime(2020, 12, 19)</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Select only close price of the above mentioned stocks and compute log returns and show the descriptive summary</a:t>
            </a:r>
          </a:p>
        </p:txBody>
      </p:sp>
    </p:spTree>
    <p:extLst>
      <p:ext uri="{BB962C8B-B14F-4D97-AF65-F5344CB8AC3E}">
        <p14:creationId xmlns:p14="http://schemas.microsoft.com/office/powerpoint/2010/main" val="1198122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289E-D638-4446-842B-9F39866993AE}"/>
              </a:ext>
            </a:extLst>
          </p:cNvPr>
          <p:cNvSpPr>
            <a:spLocks noGrp="1"/>
          </p:cNvSpPr>
          <p:nvPr>
            <p:ph type="title"/>
          </p:nvPr>
        </p:nvSpPr>
        <p:spPr>
          <a:xfrm>
            <a:off x="571500" y="2165811"/>
            <a:ext cx="3201366" cy="3387497"/>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Activities : find the log returns of selected Bank stock</a:t>
            </a:r>
          </a:p>
        </p:txBody>
      </p:sp>
      <p:sp>
        <p:nvSpPr>
          <p:cNvPr id="3" name="TextBox 2">
            <a:extLst>
              <a:ext uri="{FF2B5EF4-FFF2-40B4-BE49-F238E27FC236}">
                <a16:creationId xmlns:a16="http://schemas.microsoft.com/office/drawing/2014/main" id="{8AB85E10-243A-F74E-960C-11F89B311BE1}"/>
              </a:ext>
            </a:extLst>
          </p:cNvPr>
          <p:cNvSpPr txBox="1"/>
          <p:nvPr/>
        </p:nvSpPr>
        <p:spPr>
          <a:xfrm>
            <a:off x="466722" y="586855"/>
            <a:ext cx="10912478" cy="584775"/>
          </a:xfrm>
          <a:prstGeom prst="rect">
            <a:avLst/>
          </a:prstGeom>
          <a:noFill/>
        </p:spPr>
        <p:txBody>
          <a:bodyPr wrap="square" rtlCol="0">
            <a:spAutoFit/>
          </a:bodyPr>
          <a:lstStyle/>
          <a:p>
            <a:r>
              <a:rPr lang="en-US" sz="3200" dirty="0"/>
              <a:t>Grammar of the Graphs: Basics</a:t>
            </a:r>
          </a:p>
        </p:txBody>
      </p:sp>
      <p:sp>
        <p:nvSpPr>
          <p:cNvPr id="4" name="Rounded Rectangle 3">
            <a:extLst>
              <a:ext uri="{FF2B5EF4-FFF2-40B4-BE49-F238E27FC236}">
                <a16:creationId xmlns:a16="http://schemas.microsoft.com/office/drawing/2014/main" id="{4562F650-0767-4F43-98C7-52E341ECDB7D}"/>
              </a:ext>
            </a:extLst>
          </p:cNvPr>
          <p:cNvSpPr/>
          <p:nvPr/>
        </p:nvSpPr>
        <p:spPr>
          <a:xfrm>
            <a:off x="571500" y="1304692"/>
            <a:ext cx="2921000" cy="469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Dimension</a:t>
            </a:r>
          </a:p>
        </p:txBody>
      </p:sp>
      <p:sp>
        <p:nvSpPr>
          <p:cNvPr id="6" name="TextBox 5">
            <a:extLst>
              <a:ext uri="{FF2B5EF4-FFF2-40B4-BE49-F238E27FC236}">
                <a16:creationId xmlns:a16="http://schemas.microsoft.com/office/drawing/2014/main" id="{ACAA0455-61AB-F644-9C86-EE95697ECBD9}"/>
              </a:ext>
            </a:extLst>
          </p:cNvPr>
          <p:cNvSpPr txBox="1"/>
          <p:nvPr/>
        </p:nvSpPr>
        <p:spPr>
          <a:xfrm>
            <a:off x="711683" y="2023828"/>
            <a:ext cx="2780817" cy="4524315"/>
          </a:xfrm>
          <a:prstGeom prst="rect">
            <a:avLst/>
          </a:prstGeom>
          <a:noFill/>
        </p:spPr>
        <p:txBody>
          <a:bodyPr wrap="square" rtlCol="0">
            <a:spAutoFit/>
          </a:bodyPr>
          <a:lstStyle/>
          <a:p>
            <a:r>
              <a:rPr lang="en-US" dirty="0"/>
              <a:t>CAT scale: </a:t>
            </a:r>
          </a:p>
          <a:p>
            <a:endParaRPr lang="en-US" dirty="0"/>
          </a:p>
          <a:p>
            <a:pPr lvl="1"/>
            <a:r>
              <a:rPr lang="en-US" dirty="0"/>
              <a:t>Pie chart, </a:t>
            </a:r>
          </a:p>
          <a:p>
            <a:pPr lvl="1"/>
            <a:endParaRPr lang="en-US" dirty="0"/>
          </a:p>
          <a:p>
            <a:pPr lvl="1"/>
            <a:r>
              <a:rPr lang="en-US" dirty="0"/>
              <a:t>Bar graph</a:t>
            </a:r>
          </a:p>
          <a:p>
            <a:endParaRPr lang="en-US" dirty="0"/>
          </a:p>
          <a:p>
            <a:r>
              <a:rPr lang="en-US" dirty="0"/>
              <a:t>CONT scale:</a:t>
            </a:r>
          </a:p>
          <a:p>
            <a:endParaRPr lang="en-US" dirty="0"/>
          </a:p>
          <a:p>
            <a:pPr lvl="1"/>
            <a:r>
              <a:rPr lang="en-US" dirty="0"/>
              <a:t>Histogram</a:t>
            </a:r>
          </a:p>
          <a:p>
            <a:pPr lvl="1"/>
            <a:endParaRPr lang="en-US" dirty="0"/>
          </a:p>
          <a:p>
            <a:pPr lvl="1"/>
            <a:r>
              <a:rPr lang="en-US" dirty="0"/>
              <a:t>Box plot</a:t>
            </a:r>
          </a:p>
          <a:p>
            <a:pPr lvl="1"/>
            <a:endParaRPr lang="en-US" dirty="0"/>
          </a:p>
          <a:p>
            <a:pPr lvl="1"/>
            <a:r>
              <a:rPr lang="en-US" dirty="0"/>
              <a:t>Bar plot</a:t>
            </a:r>
          </a:p>
          <a:p>
            <a:pPr lvl="1"/>
            <a:endParaRPr lang="en-US" dirty="0"/>
          </a:p>
          <a:p>
            <a:pPr lvl="1"/>
            <a:r>
              <a:rPr lang="en-US" dirty="0"/>
              <a:t>Density plot</a:t>
            </a:r>
          </a:p>
          <a:p>
            <a:endParaRPr lang="en-US" dirty="0"/>
          </a:p>
        </p:txBody>
      </p:sp>
      <p:sp>
        <p:nvSpPr>
          <p:cNvPr id="15" name="Rounded Rectangle 14">
            <a:extLst>
              <a:ext uri="{FF2B5EF4-FFF2-40B4-BE49-F238E27FC236}">
                <a16:creationId xmlns:a16="http://schemas.microsoft.com/office/drawing/2014/main" id="{F398778A-59BF-5C4D-B750-553116381352}"/>
              </a:ext>
            </a:extLst>
          </p:cNvPr>
          <p:cNvSpPr/>
          <p:nvPr/>
        </p:nvSpPr>
        <p:spPr>
          <a:xfrm>
            <a:off x="4254500" y="1304692"/>
            <a:ext cx="2921000" cy="469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Dimension</a:t>
            </a:r>
          </a:p>
        </p:txBody>
      </p:sp>
      <p:sp>
        <p:nvSpPr>
          <p:cNvPr id="17" name="TextBox 16">
            <a:extLst>
              <a:ext uri="{FF2B5EF4-FFF2-40B4-BE49-F238E27FC236}">
                <a16:creationId xmlns:a16="http://schemas.microsoft.com/office/drawing/2014/main" id="{765488EF-B8A3-8E48-9CF1-C02CFB94805B}"/>
              </a:ext>
            </a:extLst>
          </p:cNvPr>
          <p:cNvSpPr txBox="1"/>
          <p:nvPr/>
        </p:nvSpPr>
        <p:spPr>
          <a:xfrm>
            <a:off x="4324591" y="2023828"/>
            <a:ext cx="2780817" cy="4247317"/>
          </a:xfrm>
          <a:prstGeom prst="rect">
            <a:avLst/>
          </a:prstGeom>
          <a:noFill/>
        </p:spPr>
        <p:txBody>
          <a:bodyPr wrap="square" rtlCol="0">
            <a:spAutoFit/>
          </a:bodyPr>
          <a:lstStyle/>
          <a:p>
            <a:r>
              <a:rPr lang="en-US" dirty="0"/>
              <a:t>CAT (X)  CAT (Y)</a:t>
            </a:r>
          </a:p>
          <a:p>
            <a:endParaRPr lang="en-US" dirty="0"/>
          </a:p>
          <a:p>
            <a:pPr lvl="1"/>
            <a:r>
              <a:rPr lang="en-US" dirty="0"/>
              <a:t>Stacked col/Bar chart, </a:t>
            </a:r>
          </a:p>
          <a:p>
            <a:endParaRPr lang="en-US" dirty="0"/>
          </a:p>
          <a:p>
            <a:endParaRPr lang="en-US" dirty="0"/>
          </a:p>
          <a:p>
            <a:r>
              <a:rPr lang="en-US" dirty="0"/>
              <a:t>CAT (X)  CON (Y)</a:t>
            </a:r>
          </a:p>
          <a:p>
            <a:endParaRPr lang="en-US" dirty="0"/>
          </a:p>
          <a:p>
            <a:pPr lvl="1"/>
            <a:r>
              <a:rPr lang="en-US" dirty="0"/>
              <a:t>Box plot</a:t>
            </a:r>
          </a:p>
          <a:p>
            <a:pPr lvl="1"/>
            <a:endParaRPr lang="en-US" dirty="0"/>
          </a:p>
          <a:p>
            <a:pPr lvl="1"/>
            <a:r>
              <a:rPr lang="en-US" dirty="0"/>
              <a:t>Bar plot</a:t>
            </a:r>
          </a:p>
          <a:p>
            <a:pPr lvl="1"/>
            <a:endParaRPr lang="en-US" dirty="0"/>
          </a:p>
          <a:p>
            <a:r>
              <a:rPr lang="en-US" dirty="0"/>
              <a:t>CONT (X)  CONT (Y)</a:t>
            </a:r>
          </a:p>
          <a:p>
            <a:endParaRPr lang="en-US" dirty="0"/>
          </a:p>
          <a:p>
            <a:pPr lvl="1"/>
            <a:r>
              <a:rPr lang="en-US" dirty="0"/>
              <a:t>Scatter  plot</a:t>
            </a:r>
          </a:p>
          <a:p>
            <a:endParaRPr lang="en-US" dirty="0"/>
          </a:p>
        </p:txBody>
      </p:sp>
      <p:sp>
        <p:nvSpPr>
          <p:cNvPr id="19" name="Rounded Rectangle 18">
            <a:extLst>
              <a:ext uri="{FF2B5EF4-FFF2-40B4-BE49-F238E27FC236}">
                <a16:creationId xmlns:a16="http://schemas.microsoft.com/office/drawing/2014/main" id="{938E5EEC-4F6A-8B4E-AFB3-7A530BB264D6}"/>
              </a:ext>
            </a:extLst>
          </p:cNvPr>
          <p:cNvSpPr/>
          <p:nvPr/>
        </p:nvSpPr>
        <p:spPr>
          <a:xfrm>
            <a:off x="8191500" y="1304692"/>
            <a:ext cx="2921000" cy="469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Matplot</a:t>
            </a:r>
            <a:r>
              <a:rPr lang="en-US" dirty="0"/>
              <a:t> lib in python</a:t>
            </a:r>
          </a:p>
        </p:txBody>
      </p:sp>
      <p:sp>
        <p:nvSpPr>
          <p:cNvPr id="7" name="Rectangle 6">
            <a:extLst>
              <a:ext uri="{FF2B5EF4-FFF2-40B4-BE49-F238E27FC236}">
                <a16:creationId xmlns:a16="http://schemas.microsoft.com/office/drawing/2014/main" id="{F6E5C570-BDF8-A44C-AB65-D9093C8100EE}"/>
              </a:ext>
            </a:extLst>
          </p:cNvPr>
          <p:cNvSpPr/>
          <p:nvPr/>
        </p:nvSpPr>
        <p:spPr>
          <a:xfrm>
            <a:off x="8191500" y="2081439"/>
            <a:ext cx="3441701" cy="4247317"/>
          </a:xfrm>
          <a:prstGeom prst="rect">
            <a:avLst/>
          </a:prstGeom>
        </p:spPr>
        <p:txBody>
          <a:bodyPr wrap="square">
            <a:spAutoFit/>
          </a:bodyPr>
          <a:lstStyle/>
          <a:p>
            <a:r>
              <a:rPr lang="en-US" dirty="0"/>
              <a:t>﻿import </a:t>
            </a:r>
            <a:r>
              <a:rPr lang="en-US" dirty="0" err="1"/>
              <a:t>matplotlib.pyplot</a:t>
            </a:r>
            <a:r>
              <a:rPr lang="en-US" dirty="0"/>
              <a:t>  as  </a:t>
            </a:r>
            <a:r>
              <a:rPr lang="en-US" dirty="0" err="1"/>
              <a:t>plt</a:t>
            </a:r>
            <a:endParaRPr lang="en-US" dirty="0"/>
          </a:p>
          <a:p>
            <a:endParaRPr lang="en-US" dirty="0"/>
          </a:p>
          <a:p>
            <a:r>
              <a:rPr lang="en-US" dirty="0"/>
              <a:t>﻿%matplotlib inline</a:t>
            </a:r>
          </a:p>
          <a:p>
            <a:r>
              <a:rPr lang="en-US" dirty="0"/>
              <a:t>Time series graph</a:t>
            </a:r>
          </a:p>
          <a:p>
            <a:r>
              <a:rPr lang="en-US" dirty="0" err="1"/>
              <a:t>Pandas.plotting</a:t>
            </a:r>
            <a:r>
              <a:rPr lang="en-US" dirty="0"/>
              <a:t> </a:t>
            </a:r>
          </a:p>
          <a:p>
            <a:pPr lvl="1"/>
            <a:r>
              <a:rPr lang="en-US" dirty="0" err="1"/>
              <a:t>scatter_matrix</a:t>
            </a:r>
            <a:endParaRPr lang="en-US" dirty="0"/>
          </a:p>
          <a:p>
            <a:pPr lvl="1"/>
            <a:r>
              <a:rPr lang="en-US" dirty="0" err="1"/>
              <a:t>Lagplot</a:t>
            </a:r>
            <a:endParaRPr lang="en-US" dirty="0"/>
          </a:p>
          <a:p>
            <a:pPr lvl="1"/>
            <a:r>
              <a:rPr lang="en-US" dirty="0" err="1"/>
              <a:t>Bootstrapplot</a:t>
            </a:r>
            <a:endParaRPr lang="en-US" dirty="0"/>
          </a:p>
          <a:p>
            <a:endParaRPr lang="en-US" dirty="0"/>
          </a:p>
          <a:p>
            <a:r>
              <a:rPr lang="en-US" dirty="0"/>
              <a:t>Import seaborn as </a:t>
            </a:r>
            <a:r>
              <a:rPr lang="en-US" dirty="0" err="1"/>
              <a:t>sns</a:t>
            </a:r>
            <a:endParaRPr lang="en-US" dirty="0"/>
          </a:p>
          <a:p>
            <a:pPr lvl="1"/>
            <a:r>
              <a:rPr lang="en-US" dirty="0" err="1"/>
              <a:t>Corrplot</a:t>
            </a:r>
            <a:endParaRPr lang="en-US" dirty="0"/>
          </a:p>
          <a:p>
            <a:pPr lvl="1"/>
            <a:r>
              <a:rPr lang="en-US" dirty="0"/>
              <a:t>Heatmap</a:t>
            </a:r>
          </a:p>
          <a:p>
            <a:pPr lvl="1"/>
            <a:r>
              <a:rPr lang="en-US" dirty="0" err="1"/>
              <a:t>Jointplot</a:t>
            </a:r>
            <a:endParaRPr lang="en-US" dirty="0"/>
          </a:p>
          <a:p>
            <a:pPr lvl="1"/>
            <a:r>
              <a:rPr lang="en-US" dirty="0" err="1"/>
              <a:t>Swarmplot</a:t>
            </a:r>
            <a:endParaRPr lang="en-US" dirty="0"/>
          </a:p>
          <a:p>
            <a:pPr lvl="1"/>
            <a:r>
              <a:rPr lang="en-US" dirty="0" err="1"/>
              <a:t>Stripplot</a:t>
            </a:r>
            <a:endParaRPr lang="en-US" dirty="0"/>
          </a:p>
        </p:txBody>
      </p:sp>
    </p:spTree>
    <p:extLst>
      <p:ext uri="{BB962C8B-B14F-4D97-AF65-F5344CB8AC3E}">
        <p14:creationId xmlns:p14="http://schemas.microsoft.com/office/powerpoint/2010/main" val="2497078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0"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028C0A-B5F6-C54E-BB4A-8F7CF68C6839}"/>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How to use python for cross section study</a:t>
            </a:r>
          </a:p>
        </p:txBody>
      </p:sp>
      <p:sp>
        <p:nvSpPr>
          <p:cNvPr id="3" name="Content Placeholder 2">
            <a:extLst>
              <a:ext uri="{FF2B5EF4-FFF2-40B4-BE49-F238E27FC236}">
                <a16:creationId xmlns:a16="http://schemas.microsoft.com/office/drawing/2014/main" id="{BBFF7A77-E159-7D4F-9771-24CF23211336}"/>
              </a:ext>
            </a:extLst>
          </p:cNvPr>
          <p:cNvSpPr>
            <a:spLocks noGrp="1"/>
          </p:cNvSpPr>
          <p:nvPr>
            <p:ph idx="1"/>
          </p:nvPr>
        </p:nvSpPr>
        <p:spPr>
          <a:xfrm>
            <a:off x="6090574" y="801866"/>
            <a:ext cx="5306084" cy="5230634"/>
          </a:xfrm>
          <a:noFill/>
          <a:ln>
            <a:noFill/>
          </a:ln>
        </p:spPr>
        <p:txBody>
          <a:bodyPr anchor="ctr">
            <a:normAutofit/>
          </a:bodyPr>
          <a:lstStyle/>
          <a:p>
            <a:r>
              <a:rPr lang="en-US" dirty="0">
                <a:solidFill>
                  <a:schemeClr val="tx2"/>
                </a:solidFill>
              </a:rPr>
              <a:t>Time factor made difference between Cross section and time series data analysis approach</a:t>
            </a:r>
          </a:p>
          <a:p>
            <a:r>
              <a:rPr lang="en-US" dirty="0">
                <a:solidFill>
                  <a:schemeClr val="tx2"/>
                </a:solidFill>
              </a:rPr>
              <a:t>Though application of statistics is different but basic analyses, such as data preparation and exploratory data analysis are almost similar</a:t>
            </a:r>
          </a:p>
          <a:p>
            <a:endParaRPr lang="en-US" dirty="0">
              <a:solidFill>
                <a:schemeClr val="tx2"/>
              </a:solidFill>
            </a:endParaRPr>
          </a:p>
          <a:p>
            <a:pPr marL="457200" lvl="1" indent="0">
              <a:buNone/>
            </a:pPr>
            <a:endParaRPr lang="en-US" sz="2800" dirty="0">
              <a:solidFill>
                <a:schemeClr val="tx2"/>
              </a:solidFill>
            </a:endParaRPr>
          </a:p>
        </p:txBody>
      </p:sp>
    </p:spTree>
    <p:extLst>
      <p:ext uri="{BB962C8B-B14F-4D97-AF65-F5344CB8AC3E}">
        <p14:creationId xmlns:p14="http://schemas.microsoft.com/office/powerpoint/2010/main" val="280447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C605B-3152-BECD-6F90-90476A4383E1}"/>
              </a:ext>
            </a:extLst>
          </p:cNvPr>
          <p:cNvSpPr>
            <a:spLocks noGrp="1"/>
          </p:cNvSpPr>
          <p:nvPr>
            <p:ph idx="1"/>
          </p:nvPr>
        </p:nvSpPr>
        <p:spPr/>
        <p:txBody>
          <a:bodyPr/>
          <a:lstStyle/>
          <a:p>
            <a:pPr marL="0" indent="0">
              <a:buNone/>
            </a:pPr>
            <a:r>
              <a:rPr lang="en-IN" dirty="0"/>
              <a:t>String Indexing</a:t>
            </a:r>
          </a:p>
          <a:p>
            <a:pPr marL="0" indent="0">
              <a:buNone/>
            </a:pPr>
            <a:endParaRPr lang="en-IN" dirty="0"/>
          </a:p>
          <a:p>
            <a:pPr marL="0" indent="0">
              <a:buNone/>
            </a:pPr>
            <a:r>
              <a:rPr lang="nb-NO" dirty="0"/>
              <a:t>letter = full_name[0]</a:t>
            </a:r>
          </a:p>
          <a:p>
            <a:pPr marL="0" indent="0">
              <a:buNone/>
            </a:pPr>
            <a:r>
              <a:rPr lang="nb-NO" dirty="0"/>
              <a:t>print(letter)</a:t>
            </a:r>
            <a:endParaRPr lang="en-IN" dirty="0"/>
          </a:p>
        </p:txBody>
      </p:sp>
    </p:spTree>
    <p:extLst>
      <p:ext uri="{BB962C8B-B14F-4D97-AF65-F5344CB8AC3E}">
        <p14:creationId xmlns:p14="http://schemas.microsoft.com/office/powerpoint/2010/main" val="281117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EDADCBB-D5BE-A386-8DCC-06C3ABE847BC}"/>
              </a:ext>
            </a:extLst>
          </p:cNvPr>
          <p:cNvSpPr>
            <a:spLocks noGrp="1"/>
          </p:cNvSpPr>
          <p:nvPr>
            <p:ph type="title"/>
          </p:nvPr>
        </p:nvSpPr>
        <p:spPr>
          <a:xfrm>
            <a:off x="479394" y="1070800"/>
            <a:ext cx="3939688" cy="5583126"/>
          </a:xfrm>
        </p:spPr>
        <p:txBody>
          <a:bodyPr>
            <a:normAutofit/>
          </a:bodyPr>
          <a:lstStyle/>
          <a:p>
            <a:pPr algn="r"/>
            <a:r>
              <a:rPr lang="en-IN" sz="5000" b="1" i="0">
                <a:effectLst/>
                <a:latin typeface="Söhne"/>
              </a:rPr>
              <a:t>Introduction to Python Programming</a:t>
            </a:r>
            <a:endParaRPr lang="en-IN" sz="5000"/>
          </a:p>
        </p:txBody>
      </p:sp>
      <p:cxnSp>
        <p:nvCxnSpPr>
          <p:cNvPr id="22"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2C261037-A48D-ED71-6150-56CBA424B405}"/>
              </a:ext>
            </a:extLst>
          </p:cNvPr>
          <p:cNvGraphicFramePr>
            <a:graphicFrameLocks noGrp="1"/>
          </p:cNvGraphicFramePr>
          <p:nvPr>
            <p:ph idx="1"/>
            <p:extLst>
              <p:ext uri="{D42A27DB-BD31-4B8C-83A1-F6EECF244321}">
                <p14:modId xmlns:p14="http://schemas.microsoft.com/office/powerpoint/2010/main" val="217195455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854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60CF1-2CB4-48B4-2E95-D74C181F3A2E}"/>
              </a:ext>
            </a:extLst>
          </p:cNvPr>
          <p:cNvSpPr>
            <a:spLocks noGrp="1"/>
          </p:cNvSpPr>
          <p:nvPr>
            <p:ph type="title"/>
          </p:nvPr>
        </p:nvSpPr>
        <p:spPr>
          <a:xfrm>
            <a:off x="1371599" y="294538"/>
            <a:ext cx="9895951" cy="1033669"/>
          </a:xfrm>
        </p:spPr>
        <p:txBody>
          <a:bodyPr>
            <a:normAutofit/>
          </a:bodyPr>
          <a:lstStyle/>
          <a:p>
            <a:r>
              <a:rPr lang="en-IN" sz="4000" b="1" i="0">
                <a:solidFill>
                  <a:srgbClr val="FFFFFF"/>
                </a:solidFill>
                <a:effectLst/>
                <a:latin typeface="Söhne"/>
              </a:rPr>
              <a:t>Why Python?</a:t>
            </a:r>
            <a:endParaRPr lang="en-IN" sz="4000">
              <a:solidFill>
                <a:srgbClr val="FFFFFF"/>
              </a:solidFill>
            </a:endParaRPr>
          </a:p>
        </p:txBody>
      </p:sp>
      <p:graphicFrame>
        <p:nvGraphicFramePr>
          <p:cNvPr id="20" name="Content Placeholder 2">
            <a:extLst>
              <a:ext uri="{FF2B5EF4-FFF2-40B4-BE49-F238E27FC236}">
                <a16:creationId xmlns:a16="http://schemas.microsoft.com/office/drawing/2014/main" id="{373B998A-CC0C-D832-B92B-90454CAC6F0A}"/>
              </a:ext>
            </a:extLst>
          </p:cNvPr>
          <p:cNvGraphicFramePr>
            <a:graphicFrameLocks noGrp="1"/>
          </p:cNvGraphicFramePr>
          <p:nvPr>
            <p:ph idx="1"/>
          </p:nvPr>
        </p:nvGraphicFramePr>
        <p:xfrm>
          <a:off x="459351" y="1885280"/>
          <a:ext cx="11175922" cy="4394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904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7B3FE-E1C0-DBE4-1A67-8644857B5CF1}"/>
              </a:ext>
            </a:extLst>
          </p:cNvPr>
          <p:cNvSpPr>
            <a:spLocks noGrp="1"/>
          </p:cNvSpPr>
          <p:nvPr>
            <p:ph type="title"/>
          </p:nvPr>
        </p:nvSpPr>
        <p:spPr/>
        <p:txBody>
          <a:bodyPr/>
          <a:lstStyle/>
          <a:p>
            <a:r>
              <a:rPr lang="en-IN" b="1" i="0">
                <a:effectLst/>
                <a:latin typeface="Söhne"/>
              </a:rPr>
              <a:t>Applications of Python Programming</a:t>
            </a:r>
            <a:endParaRPr lang="en-IN" dirty="0"/>
          </a:p>
        </p:txBody>
      </p:sp>
      <p:graphicFrame>
        <p:nvGraphicFramePr>
          <p:cNvPr id="5" name="Content Placeholder 2">
            <a:extLst>
              <a:ext uri="{FF2B5EF4-FFF2-40B4-BE49-F238E27FC236}">
                <a16:creationId xmlns:a16="http://schemas.microsoft.com/office/drawing/2014/main" id="{330F86E2-8C55-02F1-2E00-810AFA498EB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200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C318AD2-5983-0ED7-D0BF-C29B8A842F29}"/>
              </a:ext>
            </a:extLst>
          </p:cNvPr>
          <p:cNvSpPr>
            <a:spLocks noGrp="1"/>
          </p:cNvSpPr>
          <p:nvPr>
            <p:ph type="title"/>
          </p:nvPr>
        </p:nvSpPr>
        <p:spPr>
          <a:xfrm>
            <a:off x="838200" y="365125"/>
            <a:ext cx="9842237" cy="1325563"/>
          </a:xfrm>
        </p:spPr>
        <p:txBody>
          <a:bodyPr>
            <a:normAutofit/>
          </a:bodyPr>
          <a:lstStyle/>
          <a:p>
            <a:r>
              <a:rPr lang="en-US" sz="4000" b="1" dirty="0">
                <a:latin typeface="Söhne"/>
              </a:rPr>
              <a:t>Business applications of Python</a:t>
            </a:r>
            <a:endParaRPr lang="en-IN" sz="4000" b="1" dirty="0">
              <a:latin typeface="Söhne"/>
            </a:endParaRP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1A80EC7F-E267-8674-6134-EF87C4CC193C}"/>
              </a:ext>
            </a:extLst>
          </p:cNvPr>
          <p:cNvGraphicFramePr>
            <a:graphicFrameLocks noGrp="1"/>
          </p:cNvGraphicFramePr>
          <p:nvPr>
            <p:ph idx="1"/>
            <p:extLst>
              <p:ext uri="{D42A27DB-BD31-4B8C-83A1-F6EECF244321}">
                <p14:modId xmlns:p14="http://schemas.microsoft.com/office/powerpoint/2010/main" val="1893168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5631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4A6C-2568-4448-2753-B63FF3DD9D5E}"/>
              </a:ext>
            </a:extLst>
          </p:cNvPr>
          <p:cNvSpPr>
            <a:spLocks noGrp="1"/>
          </p:cNvSpPr>
          <p:nvPr>
            <p:ph type="title"/>
          </p:nvPr>
        </p:nvSpPr>
        <p:spPr/>
        <p:txBody>
          <a:bodyPr/>
          <a:lstStyle/>
          <a:p>
            <a:r>
              <a:rPr lang="en-IN" b="1" i="0">
                <a:effectLst/>
                <a:latin typeface="Söhne"/>
              </a:rPr>
              <a:t>Libraries of Python</a:t>
            </a:r>
            <a:endParaRPr lang="en-IN" dirty="0"/>
          </a:p>
        </p:txBody>
      </p:sp>
      <p:graphicFrame>
        <p:nvGraphicFramePr>
          <p:cNvPr id="5" name="Content Placeholder 2">
            <a:extLst>
              <a:ext uri="{FF2B5EF4-FFF2-40B4-BE49-F238E27FC236}">
                <a16:creationId xmlns:a16="http://schemas.microsoft.com/office/drawing/2014/main" id="{224C94A4-E281-20A5-927A-0661408C4CE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7420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1D584A-3098-D069-F723-77D894D75AB7}"/>
              </a:ext>
            </a:extLst>
          </p:cNvPr>
          <p:cNvSpPr>
            <a:spLocks noGrp="1"/>
          </p:cNvSpPr>
          <p:nvPr>
            <p:ph type="title"/>
          </p:nvPr>
        </p:nvSpPr>
        <p:spPr>
          <a:xfrm>
            <a:off x="1156851" y="637762"/>
            <a:ext cx="9888496" cy="900131"/>
          </a:xfrm>
        </p:spPr>
        <p:txBody>
          <a:bodyPr anchor="t">
            <a:normAutofit/>
          </a:bodyPr>
          <a:lstStyle/>
          <a:p>
            <a:r>
              <a:rPr lang="en-US" sz="4000" b="1" i="0">
                <a:solidFill>
                  <a:schemeClr val="bg1"/>
                </a:solidFill>
                <a:effectLst/>
                <a:latin typeface="Söhne"/>
              </a:rPr>
              <a:t>Variables, Data Types, and Data Structures</a:t>
            </a:r>
            <a:endParaRPr lang="en-IN"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CF7C98-F9D2-35F1-FFBD-E9E971E1F2D0}"/>
              </a:ext>
            </a:extLst>
          </p:cNvPr>
          <p:cNvSpPr>
            <a:spLocks noGrp="1"/>
          </p:cNvSpPr>
          <p:nvPr>
            <p:ph idx="1"/>
          </p:nvPr>
        </p:nvSpPr>
        <p:spPr>
          <a:xfrm>
            <a:off x="630936" y="2293510"/>
            <a:ext cx="10414411" cy="3959619"/>
          </a:xfrm>
        </p:spPr>
        <p:txBody>
          <a:bodyPr>
            <a:normAutofit/>
          </a:bodyPr>
          <a:lstStyle/>
          <a:p>
            <a:r>
              <a:rPr lang="en-US" sz="2400" dirty="0"/>
              <a:t>Variables: In Python, variables are a storage placeholder for texts and numbers. It must have a name so that you are able to find it again. The variable is always assigned with the equal sign, followed by the value of the variable.</a:t>
            </a:r>
          </a:p>
          <a:p>
            <a:endParaRPr lang="en-US" sz="2400" dirty="0"/>
          </a:p>
          <a:p>
            <a:r>
              <a:rPr lang="en-US" sz="2400" dirty="0"/>
              <a:t>Data Types: Python supports different types of data types like Numbers (int, float, complex), String</a:t>
            </a:r>
          </a:p>
          <a:p>
            <a:endParaRPr lang="en-US" sz="2400" dirty="0"/>
          </a:p>
          <a:p>
            <a:r>
              <a:rPr lang="en-US" sz="2400" dirty="0"/>
              <a:t>Data Structures: Python provides four basic inbuilt data structures - </a:t>
            </a:r>
            <a:r>
              <a:rPr lang="en-US" sz="2400" dirty="0" err="1"/>
              <a:t>List,series</a:t>
            </a:r>
            <a:r>
              <a:rPr lang="en-US" sz="2400" dirty="0"/>
              <a:t>, </a:t>
            </a:r>
            <a:r>
              <a:rPr lang="en-US" sz="2400" dirty="0" err="1"/>
              <a:t>dataframe</a:t>
            </a:r>
            <a:r>
              <a:rPr lang="en-US" sz="2400" dirty="0"/>
              <a:t>, Dictionary, Tuple and Set.</a:t>
            </a:r>
            <a:endParaRPr lang="en-IN" sz="2400" dirty="0"/>
          </a:p>
        </p:txBody>
      </p:sp>
    </p:spTree>
    <p:extLst>
      <p:ext uri="{BB962C8B-B14F-4D97-AF65-F5344CB8AC3E}">
        <p14:creationId xmlns:p14="http://schemas.microsoft.com/office/powerpoint/2010/main" val="3812442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1864</Words>
  <Application>Microsoft Macintosh PowerPoint</Application>
  <PresentationFormat>Widescreen</PresentationFormat>
  <Paragraphs>238</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Söhne</vt:lpstr>
      <vt:lpstr>Söhne Mono</vt:lpstr>
      <vt:lpstr>Times New Roman</vt:lpstr>
      <vt:lpstr>Office Theme</vt:lpstr>
      <vt:lpstr>Python For Business</vt:lpstr>
      <vt:lpstr>Four Circles of R&amp;A using various software</vt:lpstr>
      <vt:lpstr>Overview</vt:lpstr>
      <vt:lpstr>Introduction to Python Programming</vt:lpstr>
      <vt:lpstr>Why Python?</vt:lpstr>
      <vt:lpstr>Applications of Python Programming</vt:lpstr>
      <vt:lpstr>Business applications of Python</vt:lpstr>
      <vt:lpstr>Libraries of Python</vt:lpstr>
      <vt:lpstr>Variables, Data Types, and Data Structures</vt:lpstr>
      <vt:lpstr>Conditionals and Loops</vt:lpstr>
      <vt:lpstr>Python Environment </vt:lpstr>
      <vt:lpstr>PowerPoint Presentation</vt:lpstr>
      <vt:lpstr>Python Installation and environment setup</vt:lpstr>
      <vt:lpstr>Download the .exe file </vt:lpstr>
      <vt:lpstr>PowerPoint Presentation</vt:lpstr>
      <vt:lpstr>PowerPoint Presentation</vt:lpstr>
      <vt:lpstr>PowerPoint Presentation</vt:lpstr>
      <vt:lpstr>PowerPoint Presentation</vt:lpstr>
      <vt:lpstr>Libraries </vt:lpstr>
      <vt:lpstr>PowerPoint Presentation</vt:lpstr>
      <vt:lpstr>PowerPoint Presentation</vt:lpstr>
      <vt:lpstr>Python Data Types and Variables</vt:lpstr>
      <vt:lpstr>PowerPoint Presentation</vt:lpstr>
      <vt:lpstr>Variables</vt:lpstr>
      <vt:lpstr>Basic Operations</vt:lpstr>
      <vt:lpstr>PowerPoint Presentation</vt:lpstr>
      <vt:lpstr>Basics of Python: Data type structures condition statement &amp; key functions</vt:lpstr>
      <vt:lpstr>Activities : create date set using np.random.randn()</vt:lpstr>
      <vt:lpstr>Activities : create date frame</vt:lpstr>
      <vt:lpstr>Activities : use HSV1.csv do the following things</vt:lpstr>
      <vt:lpstr>Activities : creation of Date and series</vt:lpstr>
      <vt:lpstr>Activities : find the log returns of selected Bank stock</vt:lpstr>
      <vt:lpstr>Activities : find the log returns of selected Bank stock</vt:lpstr>
      <vt:lpstr>How to use python for cross section study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Cares India</dc:creator>
  <cp:lastModifiedBy>shankar MM</cp:lastModifiedBy>
  <cp:revision>8</cp:revision>
  <dcterms:created xsi:type="dcterms:W3CDTF">2023-08-07T00:07:51Z</dcterms:created>
  <dcterms:modified xsi:type="dcterms:W3CDTF">2023-08-07T15:00:05Z</dcterms:modified>
</cp:coreProperties>
</file>