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2"/>
  </p:normalViewPr>
  <p:slideViewPr>
    <p:cSldViewPr snapToGrid="0" snapToObjects="1" showGuides="1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568-9D52-A54B-8105-A20FF62A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7B323-A063-1E4F-9337-0A35C669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0821-FBDE-7847-900D-0E54A1DA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59C8-3AAD-8346-B14C-BE3E0F76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77A2-6A2B-CE46-B8A2-D7D75A3B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83C0-E359-7045-8194-6544AE6B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00E6-3FD8-DC48-B770-F3EE1639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0C99-6BF8-854A-B0D3-DBD3D91E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0FEB-F017-A043-A579-0DB0257C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7FEF-B925-7347-A36C-6B28C78B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090C9-52CE-024F-AB66-8528B1E35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DDBF6-0EA0-EF4C-84ED-6374DAA1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EAFB-0E24-4046-903B-B8915DE5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ACBE-C2E7-9E40-802A-693124D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F86B-2A16-B54E-B014-C526AE6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66D5-BC0D-4743-BF80-3B9D2C9D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6598-036B-A849-958C-D46C8250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9A0-E1A2-8C4A-8F2E-0D7399B1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8F1-0BD5-0D48-923A-C21EDD1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1CF6-C4F6-D241-8B51-529EB957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4E8E-EF74-624F-9730-D50C9008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7FAD-7108-104F-94B8-A5138335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CCDD-BCAF-A245-A61C-E8EF24AD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88F3-B1AB-F845-930A-B278FAE2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7B20-67D1-7440-8C7A-62F2AB06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A815-BF0D-A54A-AC9B-4406869C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450F-4FF9-AD48-8144-FF3A6BB6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E9B5-DDE0-C74E-8DAC-08049610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8FA1-E5FA-4D41-BFCD-5C670473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FAEF-96ED-5B4B-BF4D-9FF599ED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CF8D-B634-3540-8453-2D70ACB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1C8A-ADCE-8844-A85D-72233BCA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BC36-E5D2-A44E-9A12-68CD0F67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6174-2C0A-0B49-B8A9-FACB084A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CABEB-3D0B-D540-8348-17D1D7746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5A52B-C3CB-5640-B3F4-D2A49D97C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4E19F-4091-5B4F-8F41-251C159B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C1ED2-0BF4-7449-9B8D-7FD82E0F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E6BD5-D94D-8C4E-B372-7CBFBB9D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BA56-F1A1-5749-86F1-476751D8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558E6-F7EE-2A42-8AAB-4A74425F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FD6CB-B84D-6940-BA1D-AE354DB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D9CF-3352-2F4F-BF02-23025122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308CD-C098-E34C-9D9E-8255CDE2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C7915-F9D2-B24B-9335-15D9431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413-E110-AB42-86DD-8693F13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D2C9-9EF1-C648-BE36-8261538B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DC0E-6D64-B149-AA56-B8A2CBEF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46C4-9D02-FD4C-AD36-61FF9E19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D538-9D0D-3146-9878-890B558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4E33-245C-6441-BD19-E9D9D67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FF05-E5BD-2340-BACC-D3024D7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00FE-B13B-DB4B-8DFB-9F2F0557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947EC-9DC0-5E42-84A3-FD0E3E8E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6D1AE-F5E7-A440-8E6C-00FB5FA3D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3EC0-42E2-BC4E-A8F6-9C430653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9AD5-947C-7E49-A13C-23154B0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FBAC-D488-5044-91AD-098E9DB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8C35-EF1F-EA45-B273-6FB7198A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5A1E-5B85-8D44-BEC8-9B18E3F8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16C3-932A-7B45-A6CA-3601E45DA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A657-2624-2144-911F-5E51AEE4056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BE5C-B7FC-3C44-BA5A-3D28B80A2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51EF-4969-7A47-9CB0-A7ABCFDF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2920-58FE-5B45-9181-7520F299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BC48-3B22-534C-A3A7-183D54969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D5C2D-EACB-CD47-8110-EE508D20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05786C-3079-2F4B-BDB6-139599FD3705}"/>
              </a:ext>
            </a:extLst>
          </p:cNvPr>
          <p:cNvSpPr/>
          <p:nvPr/>
        </p:nvSpPr>
        <p:spPr>
          <a:xfrm>
            <a:off x="173182" y="1270145"/>
            <a:ext cx="11561618" cy="51844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A7F75-F896-6146-B84D-6A892A0A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45909"/>
            <a:ext cx="10515600" cy="48000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/>
              <a:t>R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563F3-FC77-4540-924F-0045C969359E}"/>
              </a:ext>
            </a:extLst>
          </p:cNvPr>
          <p:cNvSpPr/>
          <p:nvPr/>
        </p:nvSpPr>
        <p:spPr>
          <a:xfrm>
            <a:off x="4675909" y="2388465"/>
            <a:ext cx="2840182" cy="1773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Markdown file</a:t>
            </a:r>
          </a:p>
          <a:p>
            <a:pPr algn="ctr"/>
            <a:r>
              <a:rPr lang="en-US" dirty="0"/>
              <a:t>Meta file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Analysis: Tables and Charts</a:t>
            </a:r>
          </a:p>
          <a:p>
            <a:pPr algn="ctr"/>
            <a:r>
              <a:rPr lang="en-US" dirty="0"/>
              <a:t>Cite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9F18-20BF-3147-BDE0-CB00F18140B3}"/>
              </a:ext>
            </a:extLst>
          </p:cNvPr>
          <p:cNvSpPr/>
          <p:nvPr/>
        </p:nvSpPr>
        <p:spPr>
          <a:xfrm>
            <a:off x="838200" y="2542309"/>
            <a:ext cx="2840182" cy="1465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Bib file</a:t>
            </a:r>
          </a:p>
          <a:p>
            <a:pPr algn="ctr"/>
            <a:r>
              <a:rPr lang="en-US" dirty="0"/>
              <a:t>Keep all the required</a:t>
            </a:r>
          </a:p>
          <a:p>
            <a:pPr algn="ctr"/>
            <a:r>
              <a:rPr lang="en-US" dirty="0"/>
              <a:t>Reference using Google scholar to get the 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3089E-A975-2146-9390-9CBE73333744}"/>
              </a:ext>
            </a:extLst>
          </p:cNvPr>
          <p:cNvSpPr/>
          <p:nvPr/>
        </p:nvSpPr>
        <p:spPr>
          <a:xfrm>
            <a:off x="8513618" y="2388465"/>
            <a:ext cx="2840182" cy="1773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file:</a:t>
            </a:r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PDF</a:t>
            </a:r>
          </a:p>
          <a:p>
            <a:pPr algn="ctr"/>
            <a:r>
              <a:rPr lang="en-US" dirty="0"/>
              <a:t>Word doc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BC019-9EDF-A946-9DBA-83172D4CCD60}"/>
              </a:ext>
            </a:extLst>
          </p:cNvPr>
          <p:cNvSpPr/>
          <p:nvPr/>
        </p:nvSpPr>
        <p:spPr>
          <a:xfrm>
            <a:off x="838200" y="4465203"/>
            <a:ext cx="2840182" cy="1239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Style citation file:</a:t>
            </a:r>
          </a:p>
          <a:p>
            <a:pPr algn="ctr"/>
            <a:r>
              <a:rPr lang="en-US" dirty="0"/>
              <a:t>nature </a:t>
            </a:r>
            <a:r>
              <a:rPr lang="en-US" dirty="0" err="1"/>
              <a:t>csl</a:t>
            </a:r>
            <a:endParaRPr lang="en-US" dirty="0"/>
          </a:p>
          <a:p>
            <a:pPr algn="ctr"/>
            <a:r>
              <a:rPr lang="en-US" dirty="0" err="1"/>
              <a:t>apa</a:t>
            </a:r>
            <a:r>
              <a:rPr lang="en-US" dirty="0"/>
              <a:t> 6</a:t>
            </a:r>
            <a:r>
              <a:rPr lang="en-US" baseline="30000" dirty="0"/>
              <a:t>th</a:t>
            </a:r>
            <a:r>
              <a:rPr lang="en-US" dirty="0"/>
              <a:t> ed </a:t>
            </a:r>
            <a:r>
              <a:rPr lang="en-US" dirty="0" err="1"/>
              <a:t>csl</a:t>
            </a:r>
            <a:endParaRPr lang="en-US" dirty="0"/>
          </a:p>
          <a:p>
            <a:pPr algn="ctr"/>
            <a:r>
              <a:rPr lang="en-US" dirty="0" err="1"/>
              <a:t>acad</a:t>
            </a:r>
            <a:r>
              <a:rPr lang="en-US" dirty="0"/>
              <a:t> mgmt.  </a:t>
            </a:r>
            <a:r>
              <a:rPr lang="en-US" dirty="0" err="1"/>
              <a:t>csl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2599-CD9E-7D49-9674-7C9393478806}"/>
              </a:ext>
            </a:extLst>
          </p:cNvPr>
          <p:cNvSpPr/>
          <p:nvPr/>
        </p:nvSpPr>
        <p:spPr>
          <a:xfrm>
            <a:off x="838200" y="1356303"/>
            <a:ext cx="2722419" cy="86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file:</a:t>
            </a:r>
          </a:p>
          <a:p>
            <a:pPr algn="ctr"/>
            <a:r>
              <a:rPr lang="en-US" dirty="0"/>
              <a:t>CSV</a:t>
            </a:r>
          </a:p>
          <a:p>
            <a:pPr algn="ctr"/>
            <a:r>
              <a:rPr lang="en-US" dirty="0"/>
              <a:t>XLSX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683B0-523F-C34A-BDF8-FD09E4F0DDE7}"/>
              </a:ext>
            </a:extLst>
          </p:cNvPr>
          <p:cNvSpPr txBox="1"/>
          <p:nvPr/>
        </p:nvSpPr>
        <p:spPr>
          <a:xfrm>
            <a:off x="4987635" y="666032"/>
            <a:ext cx="246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764B1C-72FD-7A42-9E9D-5C8EFAD12B82}"/>
              </a:ext>
            </a:extLst>
          </p:cNvPr>
          <p:cNvCxnSpPr>
            <a:cxnSpLocks/>
          </p:cNvCxnSpPr>
          <p:nvPr/>
        </p:nvCxnSpPr>
        <p:spPr>
          <a:xfrm>
            <a:off x="3796145" y="1895041"/>
            <a:ext cx="762001" cy="82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94C11-BED2-A749-8B37-C85FE8C70827}"/>
              </a:ext>
            </a:extLst>
          </p:cNvPr>
          <p:cNvCxnSpPr>
            <a:cxnSpLocks/>
          </p:cNvCxnSpPr>
          <p:nvPr/>
        </p:nvCxnSpPr>
        <p:spPr>
          <a:xfrm flipV="1">
            <a:off x="3809999" y="4184074"/>
            <a:ext cx="865910" cy="71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74E90-D301-D441-A0D6-724E72AE0F6B}"/>
              </a:ext>
            </a:extLst>
          </p:cNvPr>
          <p:cNvCxnSpPr>
            <a:cxnSpLocks/>
          </p:cNvCxnSpPr>
          <p:nvPr/>
        </p:nvCxnSpPr>
        <p:spPr>
          <a:xfrm>
            <a:off x="3751117" y="3429000"/>
            <a:ext cx="79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A1415-5FA9-314E-855A-A8478712669E}"/>
              </a:ext>
            </a:extLst>
          </p:cNvPr>
          <p:cNvCxnSpPr>
            <a:cxnSpLocks/>
          </p:cNvCxnSpPr>
          <p:nvPr/>
        </p:nvCxnSpPr>
        <p:spPr>
          <a:xfrm>
            <a:off x="7616535" y="3275156"/>
            <a:ext cx="79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10588</TotalTime>
  <Words>57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MM</dc:creator>
  <cp:lastModifiedBy>shankar MM</cp:lastModifiedBy>
  <cp:revision>3</cp:revision>
  <dcterms:created xsi:type="dcterms:W3CDTF">2022-01-02T04:48:20Z</dcterms:created>
  <dcterms:modified xsi:type="dcterms:W3CDTF">2022-01-09T13:16:56Z</dcterms:modified>
</cp:coreProperties>
</file>