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7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1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3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2AFF-9554-4BB9-BC05-82157B87CE1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4C45-8233-4258-A277-A06C0D80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0/" TargetMode="External"/><Relationship Id="rId7" Type="http://schemas.openxmlformats.org/officeDocument/2006/relationships/hyperlink" Target="https://docs.aws.amazo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ssl.org/docs/manmaster/man1/openssl.html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nginx.org/en/do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2-34-212-226-230.us-west-2.compute.amazonaws.com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7286" y="585133"/>
            <a:ext cx="6800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ahnschrift Condensed" panose="020B0502040204020203" pitchFamily="34" charset="0"/>
                <a:cs typeface="Calibri Light" panose="020F0302020204030204" pitchFamily="34" charset="0"/>
              </a:rPr>
              <a:t>ELEC 6861-HIGHER LAYER TELECOMMUNICATION PROTOCOLS  &amp;</a:t>
            </a:r>
          </a:p>
          <a:p>
            <a:r>
              <a:rPr lang="en-IN" sz="2000" b="1" dirty="0">
                <a:latin typeface="Bahnschrift Condensed" panose="020B0502040204020203" pitchFamily="34" charset="0"/>
                <a:cs typeface="Calibri Light" panose="020F0302020204030204" pitchFamily="34" charset="0"/>
              </a:rPr>
              <a:t>ENCS 691k-</a:t>
            </a:r>
            <a:r>
              <a:rPr lang="en-US" sz="2000" b="1" dirty="0">
                <a:latin typeface="Bahnschrift Condensed" panose="020B0502040204020203" pitchFamily="34" charset="0"/>
                <a:cs typeface="Calibri Light" panose="020F0302020204030204" pitchFamily="34" charset="0"/>
              </a:rPr>
              <a:t>CLOUD NETWORKING AND SERVICE PROVISIONING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788" y="2357438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Bahnschrift" panose="020B0502040204020203" pitchFamily="34" charset="0"/>
                <a:cs typeface="Calibri Light" panose="020F0302020204030204" pitchFamily="34" charset="0"/>
              </a:rPr>
              <a:t>CONTENT DELIVERY NETWORK IN CLOUD 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02227"/>
              </p:ext>
            </p:extLst>
          </p:nvPr>
        </p:nvGraphicFramePr>
        <p:xfrm>
          <a:off x="585788" y="4457005"/>
          <a:ext cx="5368927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 Condensed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 Condensed" panose="020B0502040204020203" pitchFamily="34" charset="0"/>
                        </a:rPr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AJAY KUMAR LAKSHMIPURA VIJAYKUMAR</a:t>
                      </a:r>
                      <a:endParaRPr lang="en-US" b="1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 Condensed" panose="020B0502040204020203" pitchFamily="34" charset="0"/>
                        </a:rPr>
                        <a:t>40168544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KARANJOT SINGH KOCHAR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 Condensed" panose="020B0502040204020203" pitchFamily="34" charset="0"/>
                        </a:rPr>
                        <a:t>40161109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 Condensed" panose="020B0502040204020203" pitchFamily="34" charset="0"/>
                        </a:rPr>
                        <a:t>BHAVANI SHANKAR REDDY ANNU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 Condensed" panose="020B0502040204020203" pitchFamily="34" charset="0"/>
                        </a:rPr>
                        <a:t>40168191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44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r="8393"/>
          <a:stretch/>
        </p:blipFill>
        <p:spPr>
          <a:xfrm>
            <a:off x="0" y="0"/>
            <a:ext cx="1218723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913" y="514350"/>
            <a:ext cx="4243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913" y="2415659"/>
            <a:ext cx="612866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https://docs.djangoproject.com/en/4.0/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https://nginx.org/en/docs/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https://docs.python.org/3/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https://www.openssl.org/docs/manmaster/man1/openssl.html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https://docs.aws.amazon.com/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r="8393"/>
          <a:stretch/>
        </p:blipFill>
        <p:spPr>
          <a:xfrm>
            <a:off x="1" y="0"/>
            <a:ext cx="121872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820" y="188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4834" y="3257550"/>
            <a:ext cx="61295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Streamster is a web application to stream videos that runs on a Content Delivery Network (CDN).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There are two main components in the CDN, origin server and replica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origin server pushes the videos to the replica servers where the end-users can stream the videos.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706" y="3255066"/>
            <a:ext cx="550802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1. To increase content availability and redundancy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2. Enhance website </a:t>
            </a:r>
            <a:r>
              <a:rPr lang="en-IN" sz="2000" b="1">
                <a:ea typeface="Calibri" panose="020F0502020204030204" pitchFamily="34" charset="0"/>
                <a:cs typeface="Times New Roman" panose="02020603050405020304" pitchFamily="18" charset="0"/>
              </a:rPr>
              <a:t>load time</a:t>
            </a:r>
            <a:endParaRPr lang="en-IN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Improve website security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1883" y="2266149"/>
            <a:ext cx="1875835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CDN?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2774" y="2266149"/>
            <a:ext cx="4379725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5722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r="8393"/>
          <a:stretch/>
        </p:blipFill>
        <p:spPr>
          <a:xfrm>
            <a:off x="1" y="0"/>
            <a:ext cx="121872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820" y="222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SYSTEM ARCHITECTURE OF CDN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2055813"/>
            <a:ext cx="9259139" cy="38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r="8393"/>
          <a:stretch/>
        </p:blipFill>
        <p:spPr>
          <a:xfrm>
            <a:off x="-14858" y="-2631"/>
            <a:ext cx="121872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61" y="109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TECHNOLOGIES USED</a:t>
            </a:r>
          </a:p>
        </p:txBody>
      </p:sp>
      <p:pic>
        <p:nvPicPr>
          <p:cNvPr id="1028" name="Picture 4" descr="Building SaaS with Python and Django · Matt Laym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99" y="3215255"/>
            <a:ext cx="2689151" cy="8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ingly Useful HTML, CSS and JavaScript Tools and Libraries | by Bradley  Nice | Level Up!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77" y="2960178"/>
            <a:ext cx="2195852" cy="12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GINX Web Server - Lookit Design QuikS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56" y="2467935"/>
            <a:ext cx="2199315" cy="21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4495" y="4716438"/>
            <a:ext cx="189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Condensed" panose="020B0502040204020203" pitchFamily="34" charset="0"/>
              </a:rPr>
              <a:t>BACKEND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6059" y="4792151"/>
            <a:ext cx="168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Condensed" panose="020B0502040204020203" pitchFamily="34" charset="0"/>
              </a:rPr>
              <a:t>FRONTEND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5555" y="4807403"/>
            <a:ext cx="207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Condensed" panose="020B0502040204020203" pitchFamily="34" charset="0"/>
              </a:rPr>
              <a:t>WEB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4665" y="4738847"/>
            <a:ext cx="2648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Condensed" panose="020B0502040204020203" pitchFamily="34" charset="0"/>
              </a:rPr>
              <a:t>CLOUD COMPUTING PLATFORM</a:t>
            </a:r>
          </a:p>
        </p:txBody>
      </p:sp>
      <p:pic>
        <p:nvPicPr>
          <p:cNvPr id="1038" name="Picture 14" descr="AWS is retiring EC2-Classic soon: Here&amp;#39;s what you need to know -  TechRepubli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124" y="2812424"/>
            <a:ext cx="2916181" cy="17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87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" t="24610" r="31432" b="6871"/>
          <a:stretch/>
        </p:blipFill>
        <p:spPr>
          <a:xfrm>
            <a:off x="-76200" y="-19051"/>
            <a:ext cx="12249150" cy="683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583258"/>
            <a:ext cx="5295900" cy="1634333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Bahnschrift SemiBold" panose="020B0502040204020203" pitchFamily="34" charset="0"/>
              </a:rPr>
              <a:t>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25" y="140666"/>
            <a:ext cx="3228975" cy="72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Server Push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53" y="504203"/>
            <a:ext cx="6704144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2125" y="3247437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2. Controller (Algorithm)</a:t>
            </a:r>
            <a:endParaRPr lang="en-US" sz="2800" dirty="0"/>
          </a:p>
        </p:txBody>
      </p:sp>
      <p:pic>
        <p:nvPicPr>
          <p:cNvPr id="2056" name="Picture 8" descr="NGINX and the &amp;quot;Power of Two Choices&amp;quot; Load-Balancing Algorithm - NGIN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66" y="3770657"/>
            <a:ext cx="4041718" cy="30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" t="24610" r="31432" b="6871"/>
          <a:stretch/>
        </p:blipFill>
        <p:spPr>
          <a:xfrm rot="10800000">
            <a:off x="-2" y="0"/>
            <a:ext cx="12330113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96100" y="2621358"/>
            <a:ext cx="5295900" cy="1634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dirty="0">
                <a:latin typeface="Bahnschrift SemiBold" panose="020B0502040204020203" pitchFamily="34" charset="0"/>
              </a:rPr>
              <a:t>ACCOMPLISHMENTS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7162" y="236734"/>
            <a:ext cx="6896100" cy="834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Redirection of end-user request by   the controller</a:t>
            </a:r>
            <a:endParaRPr lang="en-US" dirty="0"/>
          </a:p>
        </p:txBody>
      </p:sp>
      <p:pic>
        <p:nvPicPr>
          <p:cNvPr id="9" name="Picture 2" descr="How to create a HTTP load balancer with Nginx - ArtSys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247773"/>
            <a:ext cx="4662745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7162" y="3595449"/>
            <a:ext cx="4579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4. Video streaming at the user end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8" y="4255691"/>
            <a:ext cx="5029677" cy="24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" t="24610" r="31432" b="6871"/>
          <a:stretch/>
        </p:blipFill>
        <p:spPr>
          <a:xfrm>
            <a:off x="-76200" y="-19051"/>
            <a:ext cx="12249150" cy="68389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2583257"/>
            <a:ext cx="5295900" cy="1634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dirty="0">
                <a:latin typeface="Bahnschrift SemiBold" panose="020B0502040204020203" pitchFamily="34" charset="0"/>
              </a:rPr>
              <a:t>ACCOMPLISHMENTS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5900" y="175574"/>
            <a:ext cx="5540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5. Http/2 Application Layer Protocol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295900" y="3518249"/>
            <a:ext cx="4351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6. Deployed in AWS EC2 Instance</a:t>
            </a:r>
            <a:endParaRPr lang="en-US" sz="2400" dirty="0"/>
          </a:p>
        </p:txBody>
      </p:sp>
      <p:pic>
        <p:nvPicPr>
          <p:cNvPr id="3076" name="Picture 4" descr="Enable HTTP/2 with nginx on Debian Jessie / Stretch and Ubuntu 16 — Nick  Janetak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827754"/>
            <a:ext cx="4359275" cy="245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AWS is retiring EC2-Classic soon: Here&amp;#39;s what you need to know -  TechRepubl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2" y="4034412"/>
            <a:ext cx="3429000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363643" y="6151442"/>
            <a:ext cx="6485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https://ec2-34-212-226-230.us-west-2.compute.amazonaws.com/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7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r="8393"/>
          <a:stretch/>
        </p:blipFill>
        <p:spPr>
          <a:xfrm>
            <a:off x="0" y="0"/>
            <a:ext cx="121872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037" y="2540000"/>
            <a:ext cx="5705475" cy="2646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Deployed on </a:t>
            </a:r>
            <a:r>
              <a:rPr lang="en-US" b="1" dirty="0" err="1"/>
              <a:t>Pythonanywhere</a:t>
            </a:r>
            <a:r>
              <a:rPr lang="en-US" b="1" dirty="0"/>
              <a:t> cloud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VIDEO DOWNLOAD</a:t>
            </a:r>
          </a:p>
          <a:p>
            <a:pPr>
              <a:lnSpc>
                <a:spcPct val="200000"/>
              </a:lnSpc>
            </a:pPr>
            <a:r>
              <a:rPr lang="en-US" b="1" dirty="0"/>
              <a:t>PLAYBACK SPEED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3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" t="24610" r="31432" b="6871"/>
          <a:stretch/>
        </p:blipFill>
        <p:spPr>
          <a:xfrm rot="10800000">
            <a:off x="-1" y="-114300"/>
            <a:ext cx="12330114" cy="697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214437"/>
            <a:ext cx="51244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253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Bahnschrift Condensed</vt:lpstr>
      <vt:lpstr>Bahnschrift SemiBold</vt:lpstr>
      <vt:lpstr>Calibri</vt:lpstr>
      <vt:lpstr>Calibri Light</vt:lpstr>
      <vt:lpstr>Office Theme</vt:lpstr>
      <vt:lpstr>PowerPoint Presentation</vt:lpstr>
      <vt:lpstr>INTRODUCTION</vt:lpstr>
      <vt:lpstr>SYSTEM ARCHITECTURE OF CDN</vt:lpstr>
      <vt:lpstr>TECHNOLOGIES USED</vt:lpstr>
      <vt:lpstr>ACCOMPLISHMENTS</vt:lpstr>
      <vt:lpstr>PowerPoint Presentation</vt:lpstr>
      <vt:lpstr>PowerPoint Presentation</vt:lpstr>
      <vt:lpstr>ADDITIONAL 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Bhavani Shankar Reddy Annu</dc:creator>
  <cp:lastModifiedBy>ajay kumar</cp:lastModifiedBy>
  <cp:revision>20</cp:revision>
  <dcterms:created xsi:type="dcterms:W3CDTF">2021-12-16T04:21:26Z</dcterms:created>
  <dcterms:modified xsi:type="dcterms:W3CDTF">2021-12-16T20:17:43Z</dcterms:modified>
</cp:coreProperties>
</file>