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kar Chaitan Jena" userId="5fd55118ff2f440d" providerId="LiveId" clId="{BB4B8BB0-D355-4179-A883-E215B66FDF72}"/>
    <pc:docChg chg="undo custSel modSld">
      <pc:chgData name="Shankar Chaitan Jena" userId="5fd55118ff2f440d" providerId="LiveId" clId="{BB4B8BB0-D355-4179-A883-E215B66FDF72}" dt="2022-11-24T02:10:53.265" v="570" actId="20577"/>
      <pc:docMkLst>
        <pc:docMk/>
      </pc:docMkLst>
      <pc:sldChg chg="modSp">
        <pc:chgData name="Shankar Chaitan Jena" userId="5fd55118ff2f440d" providerId="LiveId" clId="{BB4B8BB0-D355-4179-A883-E215B66FDF72}" dt="2022-11-24T02:10:53.265" v="570" actId="20577"/>
        <pc:sldMkLst>
          <pc:docMk/>
          <pc:sldMk cId="444290123" sldId="258"/>
        </pc:sldMkLst>
        <pc:spChg chg="mod">
          <ac:chgData name="Shankar Chaitan Jena" userId="5fd55118ff2f440d" providerId="LiveId" clId="{BB4B8BB0-D355-4179-A883-E215B66FDF72}" dt="2022-11-24T02:10:53.265" v="570" actId="20577"/>
          <ac:spMkLst>
            <pc:docMk/>
            <pc:sldMk cId="444290123" sldId="258"/>
            <ac:spMk id="3" creationId="{45B466C0-D7E0-FB75-BCB0-C00EC8DCF176}"/>
          </ac:spMkLst>
        </pc:spChg>
      </pc:sldChg>
      <pc:sldChg chg="addSp delSp modSp mod modTransition">
        <pc:chgData name="Shankar Chaitan Jena" userId="5fd55118ff2f440d" providerId="LiveId" clId="{BB4B8BB0-D355-4179-A883-E215B66FDF72}" dt="2022-11-24T02:10:09.283" v="563" actId="1076"/>
        <pc:sldMkLst>
          <pc:docMk/>
          <pc:sldMk cId="3616330820" sldId="263"/>
        </pc:sldMkLst>
        <pc:spChg chg="add del mod">
          <ac:chgData name="Shankar Chaitan Jena" userId="5fd55118ff2f440d" providerId="LiveId" clId="{BB4B8BB0-D355-4179-A883-E215B66FDF72}" dt="2022-11-24T02:06:13.604" v="550" actId="1076"/>
          <ac:spMkLst>
            <pc:docMk/>
            <pc:sldMk cId="3616330820" sldId="263"/>
            <ac:spMk id="2" creationId="{E66BB866-6199-93BA-8BEB-A40BBB83BDA9}"/>
          </ac:spMkLst>
        </pc:spChg>
        <pc:spChg chg="add del mod">
          <ac:chgData name="Shankar Chaitan Jena" userId="5fd55118ff2f440d" providerId="LiveId" clId="{BB4B8BB0-D355-4179-A883-E215B66FDF72}" dt="2022-11-24T02:03:58.177" v="516" actId="14100"/>
          <ac:spMkLst>
            <pc:docMk/>
            <pc:sldMk cId="3616330820" sldId="263"/>
            <ac:spMk id="45" creationId="{3AF20BDE-B398-46D5-57CC-731C6D3EEE27}"/>
          </ac:spMkLst>
        </pc:spChg>
        <pc:spChg chg="add del mod">
          <ac:chgData name="Shankar Chaitan Jena" userId="5fd55118ff2f440d" providerId="LiveId" clId="{BB4B8BB0-D355-4179-A883-E215B66FDF72}" dt="2022-11-24T02:03:58.177" v="516" actId="14100"/>
          <ac:spMkLst>
            <pc:docMk/>
            <pc:sldMk cId="3616330820" sldId="263"/>
            <ac:spMk id="49" creationId="{798F8FC7-01C5-1924-536F-719B83CD41AF}"/>
          </ac:spMkLst>
        </pc:spChg>
        <pc:spChg chg="add del mod">
          <ac:chgData name="Shankar Chaitan Jena" userId="5fd55118ff2f440d" providerId="LiveId" clId="{BB4B8BB0-D355-4179-A883-E215B66FDF72}" dt="2022-11-24T02:03:58.177" v="516" actId="14100"/>
          <ac:spMkLst>
            <pc:docMk/>
            <pc:sldMk cId="3616330820" sldId="263"/>
            <ac:spMk id="54" creationId="{6FE40DC4-AF45-3311-A0F5-B4A3C06EEEF9}"/>
          </ac:spMkLst>
        </pc:spChg>
        <pc:spChg chg="add mod">
          <ac:chgData name="Shankar Chaitan Jena" userId="5fd55118ff2f440d" providerId="LiveId" clId="{BB4B8BB0-D355-4179-A883-E215B66FDF72}" dt="2022-11-24T01:21:18.620" v="1" actId="571"/>
          <ac:spMkLst>
            <pc:docMk/>
            <pc:sldMk cId="3616330820" sldId="263"/>
            <ac:spMk id="64" creationId="{21111A8A-D933-60F5-F2B6-ADC7FC327D74}"/>
          </ac:spMkLst>
        </pc:spChg>
        <pc:spChg chg="add mod">
          <ac:chgData name="Shankar Chaitan Jena" userId="5fd55118ff2f440d" providerId="LiveId" clId="{BB4B8BB0-D355-4179-A883-E215B66FDF72}" dt="2022-11-24T01:21:18.620" v="1" actId="571"/>
          <ac:spMkLst>
            <pc:docMk/>
            <pc:sldMk cId="3616330820" sldId="263"/>
            <ac:spMk id="65" creationId="{EB99964E-1463-62FE-8A2F-E98045885DB5}"/>
          </ac:spMkLst>
        </pc:spChg>
        <pc:spChg chg="add mod">
          <ac:chgData name="Shankar Chaitan Jena" userId="5fd55118ff2f440d" providerId="LiveId" clId="{BB4B8BB0-D355-4179-A883-E215B66FDF72}" dt="2022-11-24T01:21:18.620" v="1" actId="571"/>
          <ac:spMkLst>
            <pc:docMk/>
            <pc:sldMk cId="3616330820" sldId="263"/>
            <ac:spMk id="67" creationId="{CC0B0D93-2C44-627E-44AC-E0C0CAFA8E1D}"/>
          </ac:spMkLst>
        </pc:spChg>
        <pc:spChg chg="add mod">
          <ac:chgData name="Shankar Chaitan Jena" userId="5fd55118ff2f440d" providerId="LiveId" clId="{BB4B8BB0-D355-4179-A883-E215B66FDF72}" dt="2022-11-24T01:21:18.620" v="1" actId="571"/>
          <ac:spMkLst>
            <pc:docMk/>
            <pc:sldMk cId="3616330820" sldId="263"/>
            <ac:spMk id="70" creationId="{6CE91F9F-B82C-73EC-1862-C852AEC519F0}"/>
          </ac:spMkLst>
        </pc:spChg>
        <pc:spChg chg="add del mod">
          <ac:chgData name="Shankar Chaitan Jena" userId="5fd55118ff2f440d" providerId="LiveId" clId="{BB4B8BB0-D355-4179-A883-E215B66FDF72}" dt="2022-11-24T02:03:58.177" v="516" actId="14100"/>
          <ac:spMkLst>
            <pc:docMk/>
            <pc:sldMk cId="3616330820" sldId="263"/>
            <ac:spMk id="79" creationId="{766D42B1-918D-00E6-5B85-1A76D17D4CCD}"/>
          </ac:spMkLst>
        </pc:spChg>
        <pc:spChg chg="add del mod">
          <ac:chgData name="Shankar Chaitan Jena" userId="5fd55118ff2f440d" providerId="LiveId" clId="{BB4B8BB0-D355-4179-A883-E215B66FDF72}" dt="2022-11-24T01:39:17.469" v="183" actId="478"/>
          <ac:spMkLst>
            <pc:docMk/>
            <pc:sldMk cId="3616330820" sldId="263"/>
            <ac:spMk id="95" creationId="{725445F9-0E17-99E8-4EC1-F71D21F4F574}"/>
          </ac:spMkLst>
        </pc:spChg>
        <pc:spChg chg="add del mod">
          <ac:chgData name="Shankar Chaitan Jena" userId="5fd55118ff2f440d" providerId="LiveId" clId="{BB4B8BB0-D355-4179-A883-E215B66FDF72}" dt="2022-11-24T02:03:58.177" v="516" actId="14100"/>
          <ac:spMkLst>
            <pc:docMk/>
            <pc:sldMk cId="3616330820" sldId="263"/>
            <ac:spMk id="102" creationId="{B1261651-1221-612F-B29D-4A2BB9EFC582}"/>
          </ac:spMkLst>
        </pc:spChg>
        <pc:spChg chg="add del mod">
          <ac:chgData name="Shankar Chaitan Jena" userId="5fd55118ff2f440d" providerId="LiveId" clId="{BB4B8BB0-D355-4179-A883-E215B66FDF72}" dt="2022-11-24T02:03:58.177" v="516" actId="14100"/>
          <ac:spMkLst>
            <pc:docMk/>
            <pc:sldMk cId="3616330820" sldId="263"/>
            <ac:spMk id="107" creationId="{9EC2B900-7385-321B-115C-793DB05F0C64}"/>
          </ac:spMkLst>
        </pc:spChg>
        <pc:spChg chg="add del mod">
          <ac:chgData name="Shankar Chaitan Jena" userId="5fd55118ff2f440d" providerId="LiveId" clId="{BB4B8BB0-D355-4179-A883-E215B66FDF72}" dt="2022-11-24T02:03:58.177" v="516" actId="14100"/>
          <ac:spMkLst>
            <pc:docMk/>
            <pc:sldMk cId="3616330820" sldId="263"/>
            <ac:spMk id="110" creationId="{19545A4A-B173-41A1-B257-DC246C827285}"/>
          </ac:spMkLst>
        </pc:spChg>
        <pc:spChg chg="add del">
          <ac:chgData name="Shankar Chaitan Jena" userId="5fd55118ff2f440d" providerId="LiveId" clId="{BB4B8BB0-D355-4179-A883-E215B66FDF72}" dt="2022-11-24T01:46:23.492" v="313" actId="478"/>
          <ac:spMkLst>
            <pc:docMk/>
            <pc:sldMk cId="3616330820" sldId="263"/>
            <ac:spMk id="114" creationId="{7FE2B8A4-071A-8145-CF97-AAECAC19802D}"/>
          </ac:spMkLst>
        </pc:spChg>
        <pc:spChg chg="add del mod">
          <ac:chgData name="Shankar Chaitan Jena" userId="5fd55118ff2f440d" providerId="LiveId" clId="{BB4B8BB0-D355-4179-A883-E215B66FDF72}" dt="2022-11-24T02:03:58.177" v="516" actId="14100"/>
          <ac:spMkLst>
            <pc:docMk/>
            <pc:sldMk cId="3616330820" sldId="263"/>
            <ac:spMk id="137" creationId="{A654853C-EBB8-3BEB-33D2-1A9D5DA9C91D}"/>
          </ac:spMkLst>
        </pc:spChg>
        <pc:spChg chg="add del mod">
          <ac:chgData name="Shankar Chaitan Jena" userId="5fd55118ff2f440d" providerId="LiveId" clId="{BB4B8BB0-D355-4179-A883-E215B66FDF72}" dt="2022-11-24T01:52:32.511" v="391" actId="478"/>
          <ac:spMkLst>
            <pc:docMk/>
            <pc:sldMk cId="3616330820" sldId="263"/>
            <ac:spMk id="144" creationId="{AB5AA32D-7E44-E607-4D42-DA8A76412D3A}"/>
          </ac:spMkLst>
        </pc:spChg>
        <pc:spChg chg="add del mod">
          <ac:chgData name="Shankar Chaitan Jena" userId="5fd55118ff2f440d" providerId="LiveId" clId="{BB4B8BB0-D355-4179-A883-E215B66FDF72}" dt="2022-11-24T02:03:58.177" v="516" actId="14100"/>
          <ac:spMkLst>
            <pc:docMk/>
            <pc:sldMk cId="3616330820" sldId="263"/>
            <ac:spMk id="146" creationId="{5EB0D1CF-43C4-3F02-DD07-6DD02234D1AA}"/>
          </ac:spMkLst>
        </pc:spChg>
        <pc:spChg chg="add del mod">
          <ac:chgData name="Shankar Chaitan Jena" userId="5fd55118ff2f440d" providerId="LiveId" clId="{BB4B8BB0-D355-4179-A883-E215B66FDF72}" dt="2022-11-24T02:03:58.177" v="516" actId="14100"/>
          <ac:spMkLst>
            <pc:docMk/>
            <pc:sldMk cId="3616330820" sldId="263"/>
            <ac:spMk id="151" creationId="{5891C67F-C9B3-F4C0-3B5A-5DECED1DA6F1}"/>
          </ac:spMkLst>
        </pc:spChg>
        <pc:spChg chg="add del mod">
          <ac:chgData name="Shankar Chaitan Jena" userId="5fd55118ff2f440d" providerId="LiveId" clId="{BB4B8BB0-D355-4179-A883-E215B66FDF72}" dt="2022-11-24T02:03:58.177" v="516" actId="14100"/>
          <ac:spMkLst>
            <pc:docMk/>
            <pc:sldMk cId="3616330820" sldId="263"/>
            <ac:spMk id="159" creationId="{799E2587-2D0E-6211-AF3A-106F5DEDB796}"/>
          </ac:spMkLst>
        </pc:spChg>
        <pc:spChg chg="add del mod">
          <ac:chgData name="Shankar Chaitan Jena" userId="5fd55118ff2f440d" providerId="LiveId" clId="{BB4B8BB0-D355-4179-A883-E215B66FDF72}" dt="2022-11-24T02:03:58.177" v="516" actId="14100"/>
          <ac:spMkLst>
            <pc:docMk/>
            <pc:sldMk cId="3616330820" sldId="263"/>
            <ac:spMk id="160" creationId="{26B281B9-A90E-E425-D0EE-30E45616FC0B}"/>
          </ac:spMkLst>
        </pc:spChg>
        <pc:spChg chg="add del mod">
          <ac:chgData name="Shankar Chaitan Jena" userId="5fd55118ff2f440d" providerId="LiveId" clId="{BB4B8BB0-D355-4179-A883-E215B66FDF72}" dt="2022-11-24T01:59:36.610" v="472"/>
          <ac:spMkLst>
            <pc:docMk/>
            <pc:sldMk cId="3616330820" sldId="263"/>
            <ac:spMk id="161" creationId="{9B399591-298B-8D2F-7D29-DEC13FACE5C9}"/>
          </ac:spMkLst>
        </pc:spChg>
        <pc:spChg chg="add del mod">
          <ac:chgData name="Shankar Chaitan Jena" userId="5fd55118ff2f440d" providerId="LiveId" clId="{BB4B8BB0-D355-4179-A883-E215B66FDF72}" dt="2022-11-24T02:00:40.226" v="482" actId="478"/>
          <ac:spMkLst>
            <pc:docMk/>
            <pc:sldMk cId="3616330820" sldId="263"/>
            <ac:spMk id="163" creationId="{73EA6C98-726B-E3F0-77AB-447E9575A9B5}"/>
          </ac:spMkLst>
        </pc:spChg>
        <pc:spChg chg="add del mod">
          <ac:chgData name="Shankar Chaitan Jena" userId="5fd55118ff2f440d" providerId="LiveId" clId="{BB4B8BB0-D355-4179-A883-E215B66FDF72}" dt="2022-11-24T02:03:58.177" v="516" actId="14100"/>
          <ac:spMkLst>
            <pc:docMk/>
            <pc:sldMk cId="3616330820" sldId="263"/>
            <ac:spMk id="168" creationId="{1CE1B699-C7B5-CBCB-3D5D-7D5077774EFF}"/>
          </ac:spMkLst>
        </pc:spChg>
        <pc:spChg chg="add mod">
          <ac:chgData name="Shankar Chaitan Jena" userId="5fd55118ff2f440d" providerId="LiveId" clId="{BB4B8BB0-D355-4179-A883-E215B66FDF72}" dt="2022-11-24T02:10:09.283" v="563" actId="1076"/>
          <ac:spMkLst>
            <pc:docMk/>
            <pc:sldMk cId="3616330820" sldId="263"/>
            <ac:spMk id="205" creationId="{7B7747AB-9751-C3AE-B28D-866FCAAE8871}"/>
          </ac:spMkLst>
        </pc:spChg>
        <pc:spChg chg="add mod">
          <ac:chgData name="Shankar Chaitan Jena" userId="5fd55118ff2f440d" providerId="LiveId" clId="{BB4B8BB0-D355-4179-A883-E215B66FDF72}" dt="2022-11-24T02:09:54.856" v="561" actId="20577"/>
          <ac:spMkLst>
            <pc:docMk/>
            <pc:sldMk cId="3616330820" sldId="263"/>
            <ac:spMk id="206" creationId="{B013344E-2456-897F-97D7-0E5081EE3A93}"/>
          </ac:spMkLst>
        </pc:spChg>
        <pc:spChg chg="add mod">
          <ac:chgData name="Shankar Chaitan Jena" userId="5fd55118ff2f440d" providerId="LiveId" clId="{BB4B8BB0-D355-4179-A883-E215B66FDF72}" dt="2022-11-24T02:06:05.324" v="549" actId="20577"/>
          <ac:spMkLst>
            <pc:docMk/>
            <pc:sldMk cId="3616330820" sldId="263"/>
            <ac:spMk id="218" creationId="{7D6656D3-3151-9FF9-6A32-73E3CD420AF9}"/>
          </ac:spMkLst>
        </pc:spChg>
        <pc:cxnChg chg="del mod">
          <ac:chgData name="Shankar Chaitan Jena" userId="5fd55118ff2f440d" providerId="LiveId" clId="{BB4B8BB0-D355-4179-A883-E215B66FDF72}" dt="2022-11-24T01:38:46.036" v="179" actId="478"/>
          <ac:cxnSpMkLst>
            <pc:docMk/>
            <pc:sldMk cId="3616330820" sldId="263"/>
            <ac:cxnSpMk id="47" creationId="{7D149727-1E9E-A771-A689-5F6FDECBE7FE}"/>
          </ac:cxnSpMkLst>
        </pc:cxnChg>
        <pc:cxnChg chg="add del mod">
          <ac:chgData name="Shankar Chaitan Jena" userId="5fd55118ff2f440d" providerId="LiveId" clId="{BB4B8BB0-D355-4179-A883-E215B66FDF72}" dt="2022-11-24T02:03:58.177" v="516" actId="14100"/>
          <ac:cxnSpMkLst>
            <pc:docMk/>
            <pc:sldMk cId="3616330820" sldId="263"/>
            <ac:cxnSpMk id="51" creationId="{B1760D5D-1C9D-52B0-7FC0-6738D3497238}"/>
          </ac:cxnSpMkLst>
        </pc:cxnChg>
        <pc:cxnChg chg="add del mod">
          <ac:chgData name="Shankar Chaitan Jena" userId="5fd55118ff2f440d" providerId="LiveId" clId="{BB4B8BB0-D355-4179-A883-E215B66FDF72}" dt="2022-11-24T02:03:58.177" v="516" actId="14100"/>
          <ac:cxnSpMkLst>
            <pc:docMk/>
            <pc:sldMk cId="3616330820" sldId="263"/>
            <ac:cxnSpMk id="53" creationId="{62A23A49-0C47-FB5D-8F87-FFBEBE646E12}"/>
          </ac:cxnSpMkLst>
        </pc:cxnChg>
        <pc:cxnChg chg="del mod">
          <ac:chgData name="Shankar Chaitan Jena" userId="5fd55118ff2f440d" providerId="LiveId" clId="{BB4B8BB0-D355-4179-A883-E215B66FDF72}" dt="2022-11-24T01:44:20.924" v="286" actId="478"/>
          <ac:cxnSpMkLst>
            <pc:docMk/>
            <pc:sldMk cId="3616330820" sldId="263"/>
            <ac:cxnSpMk id="56" creationId="{73A263DC-A4CE-ADF4-20D2-B1A17583F251}"/>
          </ac:cxnSpMkLst>
        </pc:cxnChg>
        <pc:cxnChg chg="add del mod">
          <ac:chgData name="Shankar Chaitan Jena" userId="5fd55118ff2f440d" providerId="LiveId" clId="{BB4B8BB0-D355-4179-A883-E215B66FDF72}" dt="2022-11-24T02:03:58.177" v="516" actId="14100"/>
          <ac:cxnSpMkLst>
            <pc:docMk/>
            <pc:sldMk cId="3616330820" sldId="263"/>
            <ac:cxnSpMk id="59" creationId="{874B9D99-6350-2085-4994-482173148F77}"/>
          </ac:cxnSpMkLst>
        </pc:cxnChg>
        <pc:cxnChg chg="add mod">
          <ac:chgData name="Shankar Chaitan Jena" userId="5fd55118ff2f440d" providerId="LiveId" clId="{BB4B8BB0-D355-4179-A883-E215B66FDF72}" dt="2022-11-24T01:21:18.620" v="1" actId="571"/>
          <ac:cxnSpMkLst>
            <pc:docMk/>
            <pc:sldMk cId="3616330820" sldId="263"/>
            <ac:cxnSpMk id="66" creationId="{E304D9DE-C41F-444A-A3BF-DE64CF12BFD6}"/>
          </ac:cxnSpMkLst>
        </pc:cxnChg>
        <pc:cxnChg chg="add mod">
          <ac:chgData name="Shankar Chaitan Jena" userId="5fd55118ff2f440d" providerId="LiveId" clId="{BB4B8BB0-D355-4179-A883-E215B66FDF72}" dt="2022-11-24T01:21:18.620" v="1" actId="571"/>
          <ac:cxnSpMkLst>
            <pc:docMk/>
            <pc:sldMk cId="3616330820" sldId="263"/>
            <ac:cxnSpMk id="68" creationId="{1DAEAFD1-92C4-BFEC-E14E-96E94DB23D57}"/>
          </ac:cxnSpMkLst>
        </pc:cxnChg>
        <pc:cxnChg chg="add mod">
          <ac:chgData name="Shankar Chaitan Jena" userId="5fd55118ff2f440d" providerId="LiveId" clId="{BB4B8BB0-D355-4179-A883-E215B66FDF72}" dt="2022-11-24T01:21:18.620" v="1" actId="571"/>
          <ac:cxnSpMkLst>
            <pc:docMk/>
            <pc:sldMk cId="3616330820" sldId="263"/>
            <ac:cxnSpMk id="69" creationId="{28DE58B3-D70C-8809-68E3-06769B165974}"/>
          </ac:cxnSpMkLst>
        </pc:cxnChg>
        <pc:cxnChg chg="add mod">
          <ac:chgData name="Shankar Chaitan Jena" userId="5fd55118ff2f440d" providerId="LiveId" clId="{BB4B8BB0-D355-4179-A883-E215B66FDF72}" dt="2022-11-24T01:21:18.620" v="1" actId="571"/>
          <ac:cxnSpMkLst>
            <pc:docMk/>
            <pc:sldMk cId="3616330820" sldId="263"/>
            <ac:cxnSpMk id="71" creationId="{1F8D2293-7BC9-55CE-37FD-980C5EC4BFCB}"/>
          </ac:cxnSpMkLst>
        </pc:cxnChg>
        <pc:cxnChg chg="add mod">
          <ac:chgData name="Shankar Chaitan Jena" userId="5fd55118ff2f440d" providerId="LiveId" clId="{BB4B8BB0-D355-4179-A883-E215B66FDF72}" dt="2022-11-24T01:21:18.620" v="1" actId="571"/>
          <ac:cxnSpMkLst>
            <pc:docMk/>
            <pc:sldMk cId="3616330820" sldId="263"/>
            <ac:cxnSpMk id="72" creationId="{BACB9EF2-5DCE-8828-D73C-53451BB38872}"/>
          </ac:cxnSpMkLst>
        </pc:cxnChg>
        <pc:cxnChg chg="add del mod">
          <ac:chgData name="Shankar Chaitan Jena" userId="5fd55118ff2f440d" providerId="LiveId" clId="{BB4B8BB0-D355-4179-A883-E215B66FDF72}" dt="2022-11-24T01:34:36.620" v="120" actId="11529"/>
          <ac:cxnSpMkLst>
            <pc:docMk/>
            <pc:sldMk cId="3616330820" sldId="263"/>
            <ac:cxnSpMk id="81" creationId="{7B5C34C7-4491-0357-3653-770463B37268}"/>
          </ac:cxnSpMkLst>
        </pc:cxnChg>
        <pc:cxnChg chg="add del mod">
          <ac:chgData name="Shankar Chaitan Jena" userId="5fd55118ff2f440d" providerId="LiveId" clId="{BB4B8BB0-D355-4179-A883-E215B66FDF72}" dt="2022-11-24T02:03:58.177" v="516" actId="14100"/>
          <ac:cxnSpMkLst>
            <pc:docMk/>
            <pc:sldMk cId="3616330820" sldId="263"/>
            <ac:cxnSpMk id="83" creationId="{22ED7BD4-5E06-5991-0720-223F9D5E1247}"/>
          </ac:cxnSpMkLst>
        </pc:cxnChg>
        <pc:cxnChg chg="add del mod">
          <ac:chgData name="Shankar Chaitan Jena" userId="5fd55118ff2f440d" providerId="LiveId" clId="{BB4B8BB0-D355-4179-A883-E215B66FDF72}" dt="2022-11-24T01:34:56.448" v="124" actId="11529"/>
          <ac:cxnSpMkLst>
            <pc:docMk/>
            <pc:sldMk cId="3616330820" sldId="263"/>
            <ac:cxnSpMk id="85" creationId="{F3A05B89-6B70-85D7-C09F-25E5F416EC91}"/>
          </ac:cxnSpMkLst>
        </pc:cxnChg>
        <pc:cxnChg chg="add del mod">
          <ac:chgData name="Shankar Chaitan Jena" userId="5fd55118ff2f440d" providerId="LiveId" clId="{BB4B8BB0-D355-4179-A883-E215B66FDF72}" dt="2022-11-24T01:35:04.455" v="126" actId="11529"/>
          <ac:cxnSpMkLst>
            <pc:docMk/>
            <pc:sldMk cId="3616330820" sldId="263"/>
            <ac:cxnSpMk id="87" creationId="{6EAD5127-1F13-CE37-1AB6-028363FEB61B}"/>
          </ac:cxnSpMkLst>
        </pc:cxnChg>
        <pc:cxnChg chg="add del mod">
          <ac:chgData name="Shankar Chaitan Jena" userId="5fd55118ff2f440d" providerId="LiveId" clId="{BB4B8BB0-D355-4179-A883-E215B66FDF72}" dt="2022-11-24T01:35:39.075" v="132" actId="478"/>
          <ac:cxnSpMkLst>
            <pc:docMk/>
            <pc:sldMk cId="3616330820" sldId="263"/>
            <ac:cxnSpMk id="89" creationId="{90341F47-459D-08C5-B320-B4C87F53113B}"/>
          </ac:cxnSpMkLst>
        </pc:cxnChg>
        <pc:cxnChg chg="add del mod">
          <ac:chgData name="Shankar Chaitan Jena" userId="5fd55118ff2f440d" providerId="LiveId" clId="{BB4B8BB0-D355-4179-A883-E215B66FDF72}" dt="2022-11-24T01:35:55.041" v="136" actId="11529"/>
          <ac:cxnSpMkLst>
            <pc:docMk/>
            <pc:sldMk cId="3616330820" sldId="263"/>
            <ac:cxnSpMk id="91" creationId="{9FE1D7E4-5D51-5095-DCE6-3935B12CC54D}"/>
          </ac:cxnSpMkLst>
        </pc:cxnChg>
        <pc:cxnChg chg="add del mod">
          <ac:chgData name="Shankar Chaitan Jena" userId="5fd55118ff2f440d" providerId="LiveId" clId="{BB4B8BB0-D355-4179-A883-E215B66FDF72}" dt="2022-11-24T01:40:35.814" v="211" actId="478"/>
          <ac:cxnSpMkLst>
            <pc:docMk/>
            <pc:sldMk cId="3616330820" sldId="263"/>
            <ac:cxnSpMk id="94" creationId="{49052E53-848A-3DAB-ED31-9CA0D2949CD1}"/>
          </ac:cxnSpMkLst>
        </pc:cxnChg>
        <pc:cxnChg chg="add del mod">
          <ac:chgData name="Shankar Chaitan Jena" userId="5fd55118ff2f440d" providerId="LiveId" clId="{BB4B8BB0-D355-4179-A883-E215B66FDF72}" dt="2022-11-24T02:03:58.177" v="516" actId="14100"/>
          <ac:cxnSpMkLst>
            <pc:docMk/>
            <pc:sldMk cId="3616330820" sldId="263"/>
            <ac:cxnSpMk id="97" creationId="{01AF2930-0DFB-D15E-C5ED-300E92A7FA9A}"/>
          </ac:cxnSpMkLst>
        </pc:cxnChg>
        <pc:cxnChg chg="add del mod">
          <ac:chgData name="Shankar Chaitan Jena" userId="5fd55118ff2f440d" providerId="LiveId" clId="{BB4B8BB0-D355-4179-A883-E215B66FDF72}" dt="2022-11-24T02:05:42.351" v="534" actId="14100"/>
          <ac:cxnSpMkLst>
            <pc:docMk/>
            <pc:sldMk cId="3616330820" sldId="263"/>
            <ac:cxnSpMk id="100" creationId="{A9572CE2-18E5-ACBE-47E7-42D1D4DDD901}"/>
          </ac:cxnSpMkLst>
        </pc:cxnChg>
        <pc:cxnChg chg="add del mod">
          <ac:chgData name="Shankar Chaitan Jena" userId="5fd55118ff2f440d" providerId="LiveId" clId="{BB4B8BB0-D355-4179-A883-E215B66FDF72}" dt="2022-11-24T02:03:58.177" v="516" actId="14100"/>
          <ac:cxnSpMkLst>
            <pc:docMk/>
            <pc:sldMk cId="3616330820" sldId="263"/>
            <ac:cxnSpMk id="105" creationId="{6F60A99D-9468-0AA9-7C57-4695B7CB7B3B}"/>
          </ac:cxnSpMkLst>
        </pc:cxnChg>
        <pc:cxnChg chg="add del mod">
          <ac:chgData name="Shankar Chaitan Jena" userId="5fd55118ff2f440d" providerId="LiveId" clId="{BB4B8BB0-D355-4179-A883-E215B66FDF72}" dt="2022-11-24T01:48:26.243" v="332" actId="478"/>
          <ac:cxnSpMkLst>
            <pc:docMk/>
            <pc:sldMk cId="3616330820" sldId="263"/>
            <ac:cxnSpMk id="109" creationId="{459E5031-5466-DA4D-5507-E2C3E977F86E}"/>
          </ac:cxnSpMkLst>
        </pc:cxnChg>
        <pc:cxnChg chg="add del mod">
          <ac:chgData name="Shankar Chaitan Jena" userId="5fd55118ff2f440d" providerId="LiveId" clId="{BB4B8BB0-D355-4179-A883-E215B66FDF72}" dt="2022-11-24T02:03:58.177" v="516" actId="14100"/>
          <ac:cxnSpMkLst>
            <pc:docMk/>
            <pc:sldMk cId="3616330820" sldId="263"/>
            <ac:cxnSpMk id="112" creationId="{810E53DB-EA85-F524-A2F8-7F14885A17B4}"/>
          </ac:cxnSpMkLst>
        </pc:cxnChg>
        <pc:cxnChg chg="add del mod">
          <ac:chgData name="Shankar Chaitan Jena" userId="5fd55118ff2f440d" providerId="LiveId" clId="{BB4B8BB0-D355-4179-A883-E215B66FDF72}" dt="2022-11-24T02:03:58.177" v="516" actId="14100"/>
          <ac:cxnSpMkLst>
            <pc:docMk/>
            <pc:sldMk cId="3616330820" sldId="263"/>
            <ac:cxnSpMk id="136" creationId="{CF467C96-EE1A-8BAF-0000-8D02A71F5D70}"/>
          </ac:cxnSpMkLst>
        </pc:cxnChg>
        <pc:cxnChg chg="add del mod">
          <ac:chgData name="Shankar Chaitan Jena" userId="5fd55118ff2f440d" providerId="LiveId" clId="{BB4B8BB0-D355-4179-A883-E215B66FDF72}" dt="2022-11-24T02:03:58.177" v="516" actId="14100"/>
          <ac:cxnSpMkLst>
            <pc:docMk/>
            <pc:sldMk cId="3616330820" sldId="263"/>
            <ac:cxnSpMk id="139" creationId="{2971B988-FD2D-34D6-8A2A-563294340DFF}"/>
          </ac:cxnSpMkLst>
        </pc:cxnChg>
        <pc:cxnChg chg="add del mod">
          <ac:chgData name="Shankar Chaitan Jena" userId="5fd55118ff2f440d" providerId="LiveId" clId="{BB4B8BB0-D355-4179-A883-E215B66FDF72}" dt="2022-11-24T02:03:58.177" v="516" actId="14100"/>
          <ac:cxnSpMkLst>
            <pc:docMk/>
            <pc:sldMk cId="3616330820" sldId="263"/>
            <ac:cxnSpMk id="148" creationId="{58F4B7BE-A0D7-0B8C-D22C-9906401CFDD5}"/>
          </ac:cxnSpMkLst>
        </pc:cxnChg>
        <pc:cxnChg chg="add del mod">
          <ac:chgData name="Shankar Chaitan Jena" userId="5fd55118ff2f440d" providerId="LiveId" clId="{BB4B8BB0-D355-4179-A883-E215B66FDF72}" dt="2022-11-24T02:03:58.177" v="516" actId="14100"/>
          <ac:cxnSpMkLst>
            <pc:docMk/>
            <pc:sldMk cId="3616330820" sldId="263"/>
            <ac:cxnSpMk id="150" creationId="{66FCEDBA-DBFF-1374-A0A5-AA1C43E5A31F}"/>
          </ac:cxnSpMkLst>
        </pc:cxnChg>
        <pc:cxnChg chg="add del mod">
          <ac:chgData name="Shankar Chaitan Jena" userId="5fd55118ff2f440d" providerId="LiveId" clId="{BB4B8BB0-D355-4179-A883-E215B66FDF72}" dt="2022-11-24T02:03:58.177" v="516" actId="14100"/>
          <ac:cxnSpMkLst>
            <pc:docMk/>
            <pc:sldMk cId="3616330820" sldId="263"/>
            <ac:cxnSpMk id="153" creationId="{E217783E-D377-70A1-A266-B3C250177BAD}"/>
          </ac:cxnSpMkLst>
        </pc:cxnChg>
        <pc:cxnChg chg="add del mod">
          <ac:chgData name="Shankar Chaitan Jena" userId="5fd55118ff2f440d" providerId="LiveId" clId="{BB4B8BB0-D355-4179-A883-E215B66FDF72}" dt="2022-11-24T01:56:28.373" v="446" actId="11529"/>
          <ac:cxnSpMkLst>
            <pc:docMk/>
            <pc:sldMk cId="3616330820" sldId="263"/>
            <ac:cxnSpMk id="155" creationId="{45252B89-0E9C-3988-7AD6-B1DAFB8DFA5B}"/>
          </ac:cxnSpMkLst>
        </pc:cxnChg>
        <pc:cxnChg chg="add del mod">
          <ac:chgData name="Shankar Chaitan Jena" userId="5fd55118ff2f440d" providerId="LiveId" clId="{BB4B8BB0-D355-4179-A883-E215B66FDF72}" dt="2022-11-24T02:03:58.177" v="516" actId="14100"/>
          <ac:cxnSpMkLst>
            <pc:docMk/>
            <pc:sldMk cId="3616330820" sldId="263"/>
            <ac:cxnSpMk id="158" creationId="{97445763-0EE8-B0D9-B5BE-00C44EC1D9D7}"/>
          </ac:cxnSpMkLst>
        </pc:cxnChg>
        <pc:cxnChg chg="add del mod">
          <ac:chgData name="Shankar Chaitan Jena" userId="5fd55118ff2f440d" providerId="LiveId" clId="{BB4B8BB0-D355-4179-A883-E215B66FDF72}" dt="2022-11-24T02:03:58.177" v="516" actId="14100"/>
          <ac:cxnSpMkLst>
            <pc:docMk/>
            <pc:sldMk cId="3616330820" sldId="263"/>
            <ac:cxnSpMk id="187" creationId="{26E7C521-2088-790C-47DF-2D31BFC0CBEB}"/>
          </ac:cxnSpMkLst>
        </pc:cxnChg>
        <pc:cxnChg chg="add del mod">
          <ac:chgData name="Shankar Chaitan Jena" userId="5fd55118ff2f440d" providerId="LiveId" clId="{BB4B8BB0-D355-4179-A883-E215B66FDF72}" dt="2022-11-24T02:03:58.177" v="516" actId="14100"/>
          <ac:cxnSpMkLst>
            <pc:docMk/>
            <pc:sldMk cId="3616330820" sldId="263"/>
            <ac:cxnSpMk id="189" creationId="{A1B31F0D-B7C1-C423-7DED-01371234AB15}"/>
          </ac:cxnSpMkLst>
        </pc:cxnChg>
        <pc:cxnChg chg="add del mod">
          <ac:chgData name="Shankar Chaitan Jena" userId="5fd55118ff2f440d" providerId="LiveId" clId="{BB4B8BB0-D355-4179-A883-E215B66FDF72}" dt="2022-11-24T02:03:58.177" v="516" actId="14100"/>
          <ac:cxnSpMkLst>
            <pc:docMk/>
            <pc:sldMk cId="3616330820" sldId="263"/>
            <ac:cxnSpMk id="192" creationId="{245A8BA4-DA75-EB5C-4765-5068068D889C}"/>
          </ac:cxnSpMkLst>
        </pc:cxnChg>
        <pc:cxnChg chg="add del mod">
          <ac:chgData name="Shankar Chaitan Jena" userId="5fd55118ff2f440d" providerId="LiveId" clId="{BB4B8BB0-D355-4179-A883-E215B66FDF72}" dt="2022-11-24T02:04:03.105" v="517" actId="478"/>
          <ac:cxnSpMkLst>
            <pc:docMk/>
            <pc:sldMk cId="3616330820" sldId="263"/>
            <ac:cxnSpMk id="195" creationId="{59F62E6A-09AC-DDDA-E75D-3AF7581DEA79}"/>
          </ac:cxnSpMkLst>
        </pc:cxnChg>
        <pc:cxnChg chg="add mod">
          <ac:chgData name="Shankar Chaitan Jena" userId="5fd55118ff2f440d" providerId="LiveId" clId="{BB4B8BB0-D355-4179-A883-E215B66FDF72}" dt="2022-11-24T02:10:09.283" v="563" actId="1076"/>
          <ac:cxnSpMkLst>
            <pc:docMk/>
            <pc:sldMk cId="3616330820" sldId="263"/>
            <ac:cxnSpMk id="208" creationId="{B7488E31-496F-1D86-0B77-C516C88AC901}"/>
          </ac:cxnSpMkLst>
        </pc:cxnChg>
        <pc:cxnChg chg="add del mod">
          <ac:chgData name="Shankar Chaitan Jena" userId="5fd55118ff2f440d" providerId="LiveId" clId="{BB4B8BB0-D355-4179-A883-E215B66FDF72}" dt="2022-11-24T02:05:07.846" v="529" actId="478"/>
          <ac:cxnSpMkLst>
            <pc:docMk/>
            <pc:sldMk cId="3616330820" sldId="263"/>
            <ac:cxnSpMk id="212" creationId="{AD1BBF93-6FA6-0321-FF5C-251C0B1ECCE4}"/>
          </ac:cxnSpMkLst>
        </pc:cxnChg>
        <pc:cxnChg chg="add mod">
          <ac:chgData name="Shankar Chaitan Jena" userId="5fd55118ff2f440d" providerId="LiveId" clId="{BB4B8BB0-D355-4179-A883-E215B66FDF72}" dt="2022-11-24T02:05:19.136" v="531" actId="13822"/>
          <ac:cxnSpMkLst>
            <pc:docMk/>
            <pc:sldMk cId="3616330820" sldId="263"/>
            <ac:cxnSpMk id="214" creationId="{A56F4AA7-36E6-8F7B-0B7E-C80E7B58FC13}"/>
          </ac:cxnSpMkLst>
        </pc:cxnChg>
        <pc:cxnChg chg="add mod">
          <ac:chgData name="Shankar Chaitan Jena" userId="5fd55118ff2f440d" providerId="LiveId" clId="{BB4B8BB0-D355-4179-A883-E215B66FDF72}" dt="2022-11-24T02:05:36.255" v="533" actId="13822"/>
          <ac:cxnSpMkLst>
            <pc:docMk/>
            <pc:sldMk cId="3616330820" sldId="263"/>
            <ac:cxnSpMk id="216" creationId="{D401F026-11F1-399D-017D-DD35A14E593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33CC1C3-5E66-408C-90C9-B024336F401F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B1F3003-F14C-4976-8780-620E86FD0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58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C1C3-5E66-408C-90C9-B024336F401F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3003-F14C-4976-8780-620E86FD0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14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C1C3-5E66-408C-90C9-B024336F401F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3003-F14C-4976-8780-620E86FD0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48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C1C3-5E66-408C-90C9-B024336F401F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3003-F14C-4976-8780-620E86FD0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11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C1C3-5E66-408C-90C9-B024336F401F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3003-F14C-4976-8780-620E86FD0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150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C1C3-5E66-408C-90C9-B024336F401F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3003-F14C-4976-8780-620E86FD0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814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C1C3-5E66-408C-90C9-B024336F401F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3003-F14C-4976-8780-620E86FD0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676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33CC1C3-5E66-408C-90C9-B024336F401F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3003-F14C-4976-8780-620E86FD0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571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33CC1C3-5E66-408C-90C9-B024336F401F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3003-F14C-4976-8780-620E86FD0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39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C1C3-5E66-408C-90C9-B024336F401F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3003-F14C-4976-8780-620E86FD0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97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C1C3-5E66-408C-90C9-B024336F401F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3003-F14C-4976-8780-620E86FD0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46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C1C3-5E66-408C-90C9-B024336F401F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3003-F14C-4976-8780-620E86FD0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53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C1C3-5E66-408C-90C9-B024336F401F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3003-F14C-4976-8780-620E86FD0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70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C1C3-5E66-408C-90C9-B024336F401F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3003-F14C-4976-8780-620E86FD0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77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C1C3-5E66-408C-90C9-B024336F401F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3003-F14C-4976-8780-620E86FD0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8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C1C3-5E66-408C-90C9-B024336F401F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3003-F14C-4976-8780-620E86FD0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43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C1C3-5E66-408C-90C9-B024336F401F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3003-F14C-4976-8780-620E86FD0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50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33CC1C3-5E66-408C-90C9-B024336F401F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B1F3003-F14C-4976-8780-620E86FD0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83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light_Ticket_Book_System.cpp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Flight_Ticket_Book_System.ex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light Reservation System | Best Flight API | Flight Ticket API">
            <a:extLst>
              <a:ext uri="{FF2B5EF4-FFF2-40B4-BE49-F238E27FC236}">
                <a16:creationId xmlns:a16="http://schemas.microsoft.com/office/drawing/2014/main" id="{A94A5247-E495-AF02-E369-BC0ADD51F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3000"/>
                    </a14:imgEffect>
                    <a14:imgEffect>
                      <a14:brightnessContrast bright="7000" contrast="-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9899A9-6F55-6F6A-6AE6-A7B6AE695603}"/>
              </a:ext>
            </a:extLst>
          </p:cNvPr>
          <p:cNvSpPr txBox="1"/>
          <p:nvPr/>
        </p:nvSpPr>
        <p:spPr>
          <a:xfrm>
            <a:off x="2760007" y="544950"/>
            <a:ext cx="6660777" cy="1754326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FLIGHT  TICKET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10C30-BFAA-F830-7978-BBE222449AA1}"/>
              </a:ext>
            </a:extLst>
          </p:cNvPr>
          <p:cNvSpPr txBox="1"/>
          <p:nvPr/>
        </p:nvSpPr>
        <p:spPr>
          <a:xfrm>
            <a:off x="7621515" y="3764846"/>
            <a:ext cx="5040965" cy="3046988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Calibri" panose="020F0502020204030204"/>
              </a:rPr>
              <a:t>SUBMITTED BY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Calibri" panose="020F0502020204030204"/>
              </a:rPr>
              <a:t>:-                                 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Smita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Prangya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Pattnayak</a:t>
            </a:r>
            <a:endParaRPr lang="en-US" sz="240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Bhumika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singh</a:t>
            </a:r>
            <a:endParaRPr lang="en-US" sz="240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Santoshini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sahoo</a:t>
            </a:r>
            <a:endParaRPr lang="en-US" sz="240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Sankar Chaitan Jena 	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Soumya Ranjan rout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Ashish Behera	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065A62-92D8-55EE-F82F-A84C519AB241}"/>
              </a:ext>
            </a:extLst>
          </p:cNvPr>
          <p:cNvSpPr txBox="1"/>
          <p:nvPr/>
        </p:nvSpPr>
        <p:spPr>
          <a:xfrm>
            <a:off x="3039591" y="2756418"/>
            <a:ext cx="6101606" cy="800219"/>
          </a:xfrm>
          <a:prstGeom prst="rect">
            <a:avLst/>
          </a:prstGeom>
          <a:solidFill>
            <a:schemeClr val="accent4">
              <a:lumMod val="40000"/>
              <a:lumOff val="60000"/>
              <a:alpha val="6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GUIDED BY </a:t>
            </a:r>
            <a:r>
              <a:rPr lang="en-US" sz="2400" b="1" dirty="0"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Bhabani</a:t>
            </a:r>
            <a:r>
              <a:rPr lang="en-US" sz="2800" dirty="0"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Sankar Sahoo</a:t>
            </a:r>
          </a:p>
          <a:p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676A36-3E8B-1653-1D16-D43D2ACB3A2F}"/>
              </a:ext>
            </a:extLst>
          </p:cNvPr>
          <p:cNvSpPr txBox="1"/>
          <p:nvPr/>
        </p:nvSpPr>
        <p:spPr>
          <a:xfrm>
            <a:off x="-2" y="6488668"/>
            <a:ext cx="2897644" cy="369332"/>
          </a:xfrm>
          <a:prstGeom prst="rect">
            <a:avLst/>
          </a:prstGeom>
          <a:solidFill>
            <a:schemeClr val="bg2">
              <a:lumMod val="90000"/>
              <a:alpha val="6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Dt:-24</a:t>
            </a:r>
            <a:r>
              <a:rPr lang="en-IN" baseline="30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November 2022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A8CD1C79-98C4-3581-8A18-4557013C3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0"/>
            <a:ext cx="1171575" cy="70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1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B6D79A-73EC-E15A-EDB3-086873095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9" y="116541"/>
            <a:ext cx="5492375" cy="3089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85C5C9-5E3E-2B90-7BEF-E702FEBD1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58" y="3206002"/>
            <a:ext cx="6427695" cy="361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0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57876A-9522-66E7-F7C8-A05063348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5" y="161362"/>
            <a:ext cx="5279216" cy="29695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3AB008-E5A0-43C9-50A1-632DC2462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1" y="3130922"/>
            <a:ext cx="6275294" cy="352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217FB1-8013-C15E-F94D-8222839EAF53}"/>
              </a:ext>
            </a:extLst>
          </p:cNvPr>
          <p:cNvSpPr txBox="1"/>
          <p:nvPr/>
        </p:nvSpPr>
        <p:spPr>
          <a:xfrm>
            <a:off x="762000" y="1604684"/>
            <a:ext cx="6562165" cy="4789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8001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The </a:t>
            </a: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FLIGHT TICKET SYSTEM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 has been a way of minimizing the clerical work, which is almost a routine and consumes the most precious time. This AIRLINE </a:t>
            </a: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FLIGHT TICKET SYSTEM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 has been an attempt to help the user to minimize his workload along with minimizing the paper works and saving of time .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8001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The system has been developed in a way to make it very user friendly. It provides an on-line message and an error detection and error messages every time the user needs. Any person having a little bit of window based can run this system without any pain. 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8001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As a FUTURE ENHANCEMENT we have decided to further enhance with a seat reservation available. It is to fulfil passengers request to sit where they prefer. They are allowed to choose their seat whether near to window’s seat or in the middle.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5AB5B-D846-A6A3-5F61-137CA6508FA5}"/>
              </a:ext>
            </a:extLst>
          </p:cNvPr>
          <p:cNvSpPr txBox="1"/>
          <p:nvPr/>
        </p:nvSpPr>
        <p:spPr>
          <a:xfrm>
            <a:off x="672354" y="599882"/>
            <a:ext cx="6096000" cy="83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v"/>
              <a:tabLst>
                <a:tab pos="800100" algn="l"/>
              </a:tabLst>
            </a:pPr>
            <a:r>
              <a:rPr lang="en-IN" sz="36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Conclusion :</a:t>
            </a:r>
            <a:endParaRPr lang="en-IN" sz="3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Kalinga" panose="020B0502040204020203" pitchFamily="34" charset="0"/>
            </a:endParaRPr>
          </a:p>
        </p:txBody>
      </p:sp>
      <p:pic>
        <p:nvPicPr>
          <p:cNvPr id="1026" name="Picture 2" descr="What are the Features and Benefits of the Flight Reservation System? | by  Stevenson | Medium">
            <a:extLst>
              <a:ext uri="{FF2B5EF4-FFF2-40B4-BE49-F238E27FC236}">
                <a16:creationId xmlns:a16="http://schemas.microsoft.com/office/drawing/2014/main" id="{0378110B-44EA-5553-76B8-47EA95C38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501" y="2788023"/>
            <a:ext cx="4188445" cy="1947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6551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F081D-94B1-E466-9C30-DE61A0686C12}"/>
              </a:ext>
            </a:extLst>
          </p:cNvPr>
          <p:cNvSpPr txBox="1"/>
          <p:nvPr/>
        </p:nvSpPr>
        <p:spPr>
          <a:xfrm>
            <a:off x="3406588" y="2097742"/>
            <a:ext cx="7351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Algerian" panose="04020705040A02060702" pitchFamily="8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1550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8C756C-3804-A6D6-FBE5-B81F73956E80}"/>
              </a:ext>
            </a:extLst>
          </p:cNvPr>
          <p:cNvSpPr txBox="1"/>
          <p:nvPr/>
        </p:nvSpPr>
        <p:spPr>
          <a:xfrm>
            <a:off x="304800" y="484094"/>
            <a:ext cx="1031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latin typeface="Bookman Old Style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:</a:t>
            </a:r>
          </a:p>
          <a:p>
            <a:endParaRPr lang="en-US" b="1" dirty="0">
              <a:latin typeface="Bookman Old Style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466C0-D7E0-FB75-BCB0-C00EC8DCF176}"/>
              </a:ext>
            </a:extLst>
          </p:cNvPr>
          <p:cNvSpPr txBox="1"/>
          <p:nvPr/>
        </p:nvSpPr>
        <p:spPr>
          <a:xfrm>
            <a:off x="401171" y="2467020"/>
            <a:ext cx="5307106" cy="3729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&amp; Hardware Requirement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C++?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DA420F-8141-DF0C-8864-F872910EE7D3}"/>
              </a:ext>
            </a:extLst>
          </p:cNvPr>
          <p:cNvCxnSpPr>
            <a:cxnSpLocks/>
          </p:cNvCxnSpPr>
          <p:nvPr/>
        </p:nvCxnSpPr>
        <p:spPr>
          <a:xfrm>
            <a:off x="0" y="1884218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What Are The Benefits Of Booking Flight Tickets Online? - Summer Bliss Is  Back">
            <a:extLst>
              <a:ext uri="{FF2B5EF4-FFF2-40B4-BE49-F238E27FC236}">
                <a16:creationId xmlns:a16="http://schemas.microsoft.com/office/drawing/2014/main" id="{2966B3BE-27FF-DDFD-0E1E-3C5C21ED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908" y="2238421"/>
            <a:ext cx="4841894" cy="3229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290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DD78-A7CD-0BA9-5005-EABD7B02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ACDAB-786D-5C5E-362D-E2A1663BD075}"/>
              </a:ext>
            </a:extLst>
          </p:cNvPr>
          <p:cNvSpPr txBox="1"/>
          <p:nvPr/>
        </p:nvSpPr>
        <p:spPr>
          <a:xfrm>
            <a:off x="612401" y="2294963"/>
            <a:ext cx="7611035" cy="4324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8001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Online air ticketing is a kind of user assistance where passenger can reserve tickets for flight in online. This is an easy method which saves a lot of time. This project entitled design and implement of an flight ticket system can be applicable to any airlines. The feature of this system will be similar as a common ticketing system and other ways it is called as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Kalinga" panose="020B0502040204020203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8001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			As a user: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Kalinga" panose="020B0502040204020203" pitchFamily="34" charset="0"/>
            </a:endParaRPr>
          </a:p>
          <a:p>
            <a:pPr marL="2628900" lvl="5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8001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You can search flight</a:t>
            </a:r>
          </a:p>
          <a:p>
            <a:pPr marL="2628900" lvl="5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8001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You can book flight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Kalinga" panose="020B0502040204020203" pitchFamily="34" charset="0"/>
            </a:endParaRPr>
          </a:p>
          <a:p>
            <a:pPr marL="2628900" lvl="5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8001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You can check your ticket/PNR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Kalinga" panose="020B0502040204020203" pitchFamily="34" charset="0"/>
            </a:endParaRPr>
          </a:p>
          <a:p>
            <a:pPr marL="2628900" lvl="5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8001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Y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ou can update your information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Kalinga" panose="020B0502040204020203" pitchFamily="34" charset="0"/>
            </a:endParaRPr>
          </a:p>
          <a:p>
            <a:pPr marL="2628900" lvl="5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8001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 can view your ticket status</a:t>
            </a:r>
            <a:endParaRPr lang="en-IN" dirty="0"/>
          </a:p>
        </p:txBody>
      </p:sp>
      <p:sp>
        <p:nvSpPr>
          <p:cNvPr id="4" name="AutoShape 2" descr="Flight Booking Quotation - JPS Travel, Tours &amp; Vacations">
            <a:extLst>
              <a:ext uri="{FF2B5EF4-FFF2-40B4-BE49-F238E27FC236}">
                <a16:creationId xmlns:a16="http://schemas.microsoft.com/office/drawing/2014/main" id="{DDB65AE8-1C37-913B-2992-F50F3F0D27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Flight Booking Quotation - JPS Travel, Tours &amp; Vacations">
            <a:extLst>
              <a:ext uri="{FF2B5EF4-FFF2-40B4-BE49-F238E27FC236}">
                <a16:creationId xmlns:a16="http://schemas.microsoft.com/office/drawing/2014/main" id="{221C2C92-1826-A46A-2D52-8AD43DBDDF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2" name="Picture 6" descr="Best Flight booking system">
            <a:extLst>
              <a:ext uri="{FF2B5EF4-FFF2-40B4-BE49-F238E27FC236}">
                <a16:creationId xmlns:a16="http://schemas.microsoft.com/office/drawing/2014/main" id="{C9AE9FEB-6D6D-0B37-6EC1-B52F5D696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836" y="2981044"/>
            <a:ext cx="3594948" cy="27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16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088E-9CE2-5C9F-B15F-48D6E7DA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Objective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F7826-341C-4721-2F01-787D7DF19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8798" y="3352799"/>
            <a:ext cx="5909227" cy="3038475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8001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make flight ticket system easier for passenger.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8001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save time and effort of potential air travellers.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8001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reduce the hassle of the user.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8001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easy booking on flight ticket.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8001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update your data easily and check the flight for travel the one place to another place.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8001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easy the cancel and searching the ticket.</a:t>
            </a:r>
          </a:p>
        </p:txBody>
      </p:sp>
      <p:pic>
        <p:nvPicPr>
          <p:cNvPr id="5122" name="Picture 2" descr="Airline Reservation System Market : The Report Analysis">
            <a:extLst>
              <a:ext uri="{FF2B5EF4-FFF2-40B4-BE49-F238E27FC236}">
                <a16:creationId xmlns:a16="http://schemas.microsoft.com/office/drawing/2014/main" id="{D3AE0D04-340B-A0A7-A106-D5DF4F251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94" y="3352798"/>
            <a:ext cx="4490355" cy="25145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7043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6" name="Picture 22" descr="Intel Core i7 11700K | 8 Cores 5.0 GHz | Desktop Processor">
            <a:extLst>
              <a:ext uri="{FF2B5EF4-FFF2-40B4-BE49-F238E27FC236}">
                <a16:creationId xmlns:a16="http://schemas.microsoft.com/office/drawing/2014/main" id="{6E1F0AD6-0447-4ED1-E01A-D75F15BE3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7067" y="3317485"/>
            <a:ext cx="1605769" cy="160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2980D7-CB10-DE2D-833F-D20508E4FC6F}"/>
              </a:ext>
            </a:extLst>
          </p:cNvPr>
          <p:cNvSpPr txBox="1"/>
          <p:nvPr/>
        </p:nvSpPr>
        <p:spPr>
          <a:xfrm>
            <a:off x="352424" y="447675"/>
            <a:ext cx="797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&amp; Hardware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CB36C-7428-442A-165E-055AF93055C2}"/>
              </a:ext>
            </a:extLst>
          </p:cNvPr>
          <p:cNvSpPr txBox="1"/>
          <p:nvPr/>
        </p:nvSpPr>
        <p:spPr>
          <a:xfrm>
            <a:off x="542925" y="1743075"/>
            <a:ext cx="6991350" cy="38309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  <a:tabLst>
                <a:tab pos="800100" algn="l"/>
              </a:tabLst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Software requirement: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Kalinga" panose="020B0502040204020203" pitchFamily="34" charset="0"/>
            </a:endParaRPr>
          </a:p>
          <a:p>
            <a:pPr marL="2057400" lvl="4" indent="-228600" algn="just">
              <a:lnSpc>
                <a:spcPct val="115000"/>
              </a:lnSpc>
              <a:buFont typeface="Courier New" panose="02070309020205020404" pitchFamily="49" charset="0"/>
              <a:buChar char="o"/>
              <a:tabLst>
                <a:tab pos="8001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Language: </a:t>
            </a: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C++ Programming language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Kalinga" panose="020B0502040204020203" pitchFamily="34" charset="0"/>
            </a:endParaRPr>
          </a:p>
          <a:p>
            <a:pPr marL="2057400" lvl="4" indent="-228600" algn="just">
              <a:lnSpc>
                <a:spcPct val="115000"/>
              </a:lnSpc>
              <a:buFont typeface="Courier New" panose="02070309020205020404" pitchFamily="49" charset="0"/>
              <a:buChar char="o"/>
              <a:tabLst>
                <a:tab pos="8001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IDE: V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isual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S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tudio / dev C++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Kalinga" panose="020B0502040204020203" pitchFamily="34" charset="0"/>
            </a:endParaRPr>
          </a:p>
          <a:p>
            <a:pPr marL="2057400" lvl="4" indent="-228600" algn="just">
              <a:lnSpc>
                <a:spcPct val="115000"/>
              </a:lnSpc>
              <a:buFont typeface="Courier New" panose="02070309020205020404" pitchFamily="49" charset="0"/>
              <a:buChar char="o"/>
              <a:tabLst>
                <a:tab pos="8001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C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ompiler: </a:t>
            </a:r>
            <a:r>
              <a:rPr lang="en-IN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Mingw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-get –setup (GCC compiler)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Kalinga" panose="020B0502040204020203" pitchFamily="34" charset="0"/>
            </a:endParaRPr>
          </a:p>
          <a:p>
            <a:pPr marL="2286000" algn="just">
              <a:lnSpc>
                <a:spcPct val="115000"/>
              </a:lnSpc>
              <a:spcAft>
                <a:spcPts val="1000"/>
              </a:spcAft>
              <a:tabLst>
                <a:tab pos="8001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 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Kalinga" panose="020B0502040204020203" pitchFamily="34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  <a:tabLst>
                <a:tab pos="800100" algn="l"/>
              </a:tabLst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Hardware Requirement: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Kalinga" panose="020B0502040204020203" pitchFamily="34" charset="0"/>
            </a:endParaRPr>
          </a:p>
          <a:p>
            <a:pPr marL="1143000" lvl="2" indent="-2286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8001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O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perating system – windows 7,10,11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Kalinga" panose="020B0502040204020203" pitchFamily="34" charset="0"/>
            </a:endParaRPr>
          </a:p>
          <a:p>
            <a:pPr marL="1143000" lvl="2" indent="-2286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8001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SSD/HDD : 512 GB &amp; minimum requirement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Kalinga" panose="020B0502040204020203" pitchFamily="34" charset="0"/>
            </a:endParaRPr>
          </a:p>
          <a:p>
            <a:pPr marL="1143000" lvl="2" indent="-2286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8001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Ram: 8 Gb &amp; minimum requirement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Kalinga" panose="020B0502040204020203" pitchFamily="34" charset="0"/>
            </a:endParaRPr>
          </a:p>
          <a:p>
            <a:pPr marL="1143000" lvl="2" indent="-2286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8001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processor: Intel Core i5  &amp; minimum requirement </a:t>
            </a: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(Other brands)</a:t>
            </a:r>
          </a:p>
        </p:txBody>
      </p:sp>
      <p:pic>
        <p:nvPicPr>
          <p:cNvPr id="6148" name="Picture 4" descr="C++ - Wikipedia">
            <a:extLst>
              <a:ext uri="{FF2B5EF4-FFF2-40B4-BE49-F238E27FC236}">
                <a16:creationId xmlns:a16="http://schemas.microsoft.com/office/drawing/2014/main" id="{EC07975B-99C5-4864-CE13-EB3C586F2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1" y="770840"/>
            <a:ext cx="1047750" cy="117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Bloodshed Dev C++ for Windows - Download it from Uptodown for free">
            <a:extLst>
              <a:ext uri="{FF2B5EF4-FFF2-40B4-BE49-F238E27FC236}">
                <a16:creationId xmlns:a16="http://schemas.microsoft.com/office/drawing/2014/main" id="{60FFC714-7661-5714-BB93-53870AF34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124" y="2178126"/>
            <a:ext cx="890355" cy="89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Writing a Visual Studio code extension in minutes | by Abhijoy Basak |  Medium">
            <a:extLst>
              <a:ext uri="{FF2B5EF4-FFF2-40B4-BE49-F238E27FC236}">
                <a16:creationId xmlns:a16="http://schemas.microsoft.com/office/drawing/2014/main" id="{DA55AF3B-1611-7333-1593-0C0A5ECD6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53" y="2178126"/>
            <a:ext cx="2063598" cy="103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Samsung Desktop Computer at Rs 15000/set(s) | Samsung Desktop in Hyderabad  | ID: 12439994188">
            <a:extLst>
              <a:ext uri="{FF2B5EF4-FFF2-40B4-BE49-F238E27FC236}">
                <a16:creationId xmlns:a16="http://schemas.microsoft.com/office/drawing/2014/main" id="{06F16F8D-DD9F-3D14-8543-57756B81E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124" y="3661196"/>
            <a:ext cx="1022201" cy="102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Buy SanDisk SSD PLUS 2TB Internal SSD - SATA III 6 Gb/s, 2.5/7mm, Up to 545  MB/s - SDSSDA-2T00-G26 Online at Lowest Price in India. B07YFFJK2Q">
            <a:extLst>
              <a:ext uri="{FF2B5EF4-FFF2-40B4-BE49-F238E27FC236}">
                <a16:creationId xmlns:a16="http://schemas.microsoft.com/office/drawing/2014/main" id="{DA27DBE8-DE6B-52E1-59DE-80715DA47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244" y="4683397"/>
            <a:ext cx="1155763" cy="80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300+ Free Hard Drive &amp; Hdd Images - Pixabay">
            <a:extLst>
              <a:ext uri="{FF2B5EF4-FFF2-40B4-BE49-F238E27FC236}">
                <a16:creationId xmlns:a16="http://schemas.microsoft.com/office/drawing/2014/main" id="{E86ACFCC-4A57-E571-CAB0-93B57449B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74" y="5085061"/>
            <a:ext cx="1200150" cy="91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8" descr="Intel Core - Wikipedia">
            <a:extLst>
              <a:ext uri="{FF2B5EF4-FFF2-40B4-BE49-F238E27FC236}">
                <a16:creationId xmlns:a16="http://schemas.microsoft.com/office/drawing/2014/main" id="{67325B9D-EF39-647D-792B-47B51F87B8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168" name="Picture 24" descr="AMD Ryzen 5 3550H Processor - NotebookCheck.net Tech">
            <a:extLst>
              <a:ext uri="{FF2B5EF4-FFF2-40B4-BE49-F238E27FC236}">
                <a16:creationId xmlns:a16="http://schemas.microsoft.com/office/drawing/2014/main" id="{1C794D5C-50A4-AB9B-3CE6-6CFFFC6F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893" y="5089580"/>
            <a:ext cx="1155763" cy="102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66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++ - Wikipedia">
            <a:extLst>
              <a:ext uri="{FF2B5EF4-FFF2-40B4-BE49-F238E27FC236}">
                <a16:creationId xmlns:a16="http://schemas.microsoft.com/office/drawing/2014/main" id="{8269EDC9-63D3-4D1B-CD13-1A5CCAC64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"/>
                    </a14:imgEffect>
                    <a14:imgEffect>
                      <a14:brightnessContrast bright="26000" contrast="-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2777" y="868033"/>
            <a:ext cx="5145743" cy="5776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42B804-9D28-4C3E-40DA-81204772ED35}"/>
              </a:ext>
            </a:extLst>
          </p:cNvPr>
          <p:cNvSpPr txBox="1"/>
          <p:nvPr/>
        </p:nvSpPr>
        <p:spPr>
          <a:xfrm>
            <a:off x="616882" y="195423"/>
            <a:ext cx="4733925" cy="8237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C++?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DBECF-D08E-2AD2-79F9-CF999A94E857}"/>
              </a:ext>
            </a:extLst>
          </p:cNvPr>
          <p:cNvSpPr txBox="1"/>
          <p:nvPr/>
        </p:nvSpPr>
        <p:spPr>
          <a:xfrm>
            <a:off x="616882" y="1247775"/>
            <a:ext cx="6210300" cy="507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 algn="just">
              <a:spcBef>
                <a:spcPts val="1440"/>
              </a:spcBef>
              <a:spcAft>
                <a:spcPts val="144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 is a cross-platform language that can be used to create high-performance applications.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50"/>
              </a:spcBef>
              <a:spcAft>
                <a:spcPts val="50"/>
              </a:spcAft>
              <a:buFont typeface="Symbol" panose="05050102010706020507" pitchFamily="18" charset="2"/>
              <a:buChar char=""/>
            </a:pPr>
            <a:r>
              <a:rPr lang="en-IN" sz="1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 programming language</a:t>
            </a:r>
            <a:r>
              <a:rPr lang="en-I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was developed in 1980 by Bjarne </a:t>
            </a:r>
            <a:r>
              <a:rPr lang="en-I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Stroustrup</a:t>
            </a:r>
            <a:r>
              <a:rPr lang="en-I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at bell laboratories of AT&amp;T (American Telephone &amp; Telegraph), located in U.S.A.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 gives programmers a high level of control over system resources and memory.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1440"/>
              </a:spcBef>
              <a:spcAft>
                <a:spcPts val="144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was develop for adding a feature of </a:t>
            </a:r>
            <a:r>
              <a:rPr lang="en-IN" sz="1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OOP (Object Oriented Programming)</a:t>
            </a:r>
            <a:r>
              <a:rPr lang="en-I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in C without significantly changing the C component.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1440"/>
              </a:spcBef>
              <a:spcAft>
                <a:spcPts val="144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 programming is "relative" (called a superset) of C, it means any valid C program is also a valid C++ program.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1440"/>
              </a:spcBef>
              <a:spcAft>
                <a:spcPts val="144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language was updated 4 major times in 2011, 2014, 2017, and 2020 to C++11, C++14, C++17, C++20.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43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6BB866-6199-93BA-8BEB-A40BBB83BDA9}"/>
              </a:ext>
            </a:extLst>
          </p:cNvPr>
          <p:cNvSpPr txBox="1"/>
          <p:nvPr/>
        </p:nvSpPr>
        <p:spPr>
          <a:xfrm>
            <a:off x="51493" y="16981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F20BDE-B398-46D5-57CC-731C6D3EEE27}"/>
              </a:ext>
            </a:extLst>
          </p:cNvPr>
          <p:cNvSpPr/>
          <p:nvPr/>
        </p:nvSpPr>
        <p:spPr>
          <a:xfrm>
            <a:off x="161926" y="729357"/>
            <a:ext cx="1552574" cy="64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98F8FC7-01C5-1924-536F-719B83CD41AF}"/>
              </a:ext>
            </a:extLst>
          </p:cNvPr>
          <p:cNvSpPr/>
          <p:nvPr/>
        </p:nvSpPr>
        <p:spPr>
          <a:xfrm>
            <a:off x="2255043" y="1252106"/>
            <a:ext cx="1552574" cy="64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Search Flight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1760D5D-1C9D-52B0-7FC0-6738D3497238}"/>
              </a:ext>
            </a:extLst>
          </p:cNvPr>
          <p:cNvCxnSpPr>
            <a:cxnSpLocks/>
            <a:stCxn id="45" idx="2"/>
            <a:endCxn id="49" idx="1"/>
          </p:cNvCxnSpPr>
          <p:nvPr/>
        </p:nvCxnSpPr>
        <p:spPr>
          <a:xfrm rot="16200000" flipH="1">
            <a:off x="1497044" y="817689"/>
            <a:ext cx="199168" cy="1316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A23A49-0C47-FB5D-8F87-FFBEBE646E12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923926" y="1575687"/>
            <a:ext cx="13311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FE40DC4-AF45-3311-A0F5-B4A3C06EEEF9}"/>
              </a:ext>
            </a:extLst>
          </p:cNvPr>
          <p:cNvSpPr/>
          <p:nvPr/>
        </p:nvSpPr>
        <p:spPr>
          <a:xfrm>
            <a:off x="2269332" y="2164065"/>
            <a:ext cx="1552574" cy="64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Book Flight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74B9D99-6350-2085-4994-482173148F77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952501" y="2487647"/>
            <a:ext cx="1316831" cy="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Flowchart: Data 78">
            <a:extLst>
              <a:ext uri="{FF2B5EF4-FFF2-40B4-BE49-F238E27FC236}">
                <a16:creationId xmlns:a16="http://schemas.microsoft.com/office/drawing/2014/main" id="{766D42B1-918D-00E6-5B85-1A76D17D4CCD}"/>
              </a:ext>
            </a:extLst>
          </p:cNvPr>
          <p:cNvSpPr/>
          <p:nvPr/>
        </p:nvSpPr>
        <p:spPr>
          <a:xfrm>
            <a:off x="4188144" y="2124013"/>
            <a:ext cx="3562347" cy="743101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Name, Age, Gender, Address, Aadhar &amp; Pan No. ,</a:t>
            </a:r>
          </a:p>
          <a:p>
            <a:pPr algn="ctr"/>
            <a:r>
              <a:rPr lang="en-IN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Mobile </a:t>
            </a:r>
            <a:r>
              <a:rPr lang="en-IN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</a:t>
            </a:r>
            <a:r>
              <a:rPr lang="en-IN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Date, </a:t>
            </a:r>
            <a:r>
              <a:rPr lang="en-IN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calss</a:t>
            </a:r>
            <a:endParaRPr lang="en-IN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IN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2ED7BD4-5E06-5991-0720-223F9D5E1247}"/>
              </a:ext>
            </a:extLst>
          </p:cNvPr>
          <p:cNvCxnSpPr>
            <a:cxnSpLocks/>
            <a:stCxn id="54" idx="3"/>
            <a:endCxn id="79" idx="2"/>
          </p:cNvCxnSpPr>
          <p:nvPr/>
        </p:nvCxnSpPr>
        <p:spPr>
          <a:xfrm>
            <a:off x="3821906" y="2487647"/>
            <a:ext cx="722473" cy="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1AF2930-0DFB-D15E-C5ED-300E92A7FA9A}"/>
              </a:ext>
            </a:extLst>
          </p:cNvPr>
          <p:cNvCxnSpPr>
            <a:cxnSpLocks/>
            <a:stCxn id="79" idx="5"/>
            <a:endCxn id="102" idx="1"/>
          </p:cNvCxnSpPr>
          <p:nvPr/>
        </p:nvCxnSpPr>
        <p:spPr>
          <a:xfrm flipV="1">
            <a:off x="7394256" y="2484015"/>
            <a:ext cx="825818" cy="1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9572CE2-18E5-ACBE-47E7-42D1D4DDD901}"/>
              </a:ext>
            </a:extLst>
          </p:cNvPr>
          <p:cNvCxnSpPr>
            <a:cxnSpLocks/>
          </p:cNvCxnSpPr>
          <p:nvPr/>
        </p:nvCxnSpPr>
        <p:spPr>
          <a:xfrm>
            <a:off x="933451" y="1376519"/>
            <a:ext cx="0" cy="511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Flowchart: Process 101">
            <a:extLst>
              <a:ext uri="{FF2B5EF4-FFF2-40B4-BE49-F238E27FC236}">
                <a16:creationId xmlns:a16="http://schemas.microsoft.com/office/drawing/2014/main" id="{B1261651-1221-612F-B29D-4A2BB9EFC582}"/>
              </a:ext>
            </a:extLst>
          </p:cNvPr>
          <p:cNvSpPr/>
          <p:nvPr/>
        </p:nvSpPr>
        <p:spPr>
          <a:xfrm>
            <a:off x="8220074" y="2131648"/>
            <a:ext cx="1981200" cy="704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PNR generator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6F60A99D-9468-0AA9-7C57-4695B7CB7B3B}"/>
              </a:ext>
            </a:extLst>
          </p:cNvPr>
          <p:cNvCxnSpPr>
            <a:cxnSpLocks/>
            <a:stCxn id="102" idx="2"/>
          </p:cNvCxnSpPr>
          <p:nvPr/>
        </p:nvCxnSpPr>
        <p:spPr>
          <a:xfrm rot="5400000">
            <a:off x="4890849" y="-1101966"/>
            <a:ext cx="381478" cy="82581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Flowchart: Process 106">
            <a:extLst>
              <a:ext uri="{FF2B5EF4-FFF2-40B4-BE49-F238E27FC236}">
                <a16:creationId xmlns:a16="http://schemas.microsoft.com/office/drawing/2014/main" id="{9EC2B900-7385-321B-115C-793DB05F0C64}"/>
              </a:ext>
            </a:extLst>
          </p:cNvPr>
          <p:cNvSpPr/>
          <p:nvPr/>
        </p:nvSpPr>
        <p:spPr>
          <a:xfrm>
            <a:off x="2289811" y="3404584"/>
            <a:ext cx="1540668" cy="62281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Search Flight Ticket</a:t>
            </a:r>
          </a:p>
        </p:txBody>
      </p:sp>
      <p:sp>
        <p:nvSpPr>
          <p:cNvPr id="110" name="Flowchart: Data 109">
            <a:extLst>
              <a:ext uri="{FF2B5EF4-FFF2-40B4-BE49-F238E27FC236}">
                <a16:creationId xmlns:a16="http://schemas.microsoft.com/office/drawing/2014/main" id="{19545A4A-B173-41A1-B257-DC246C827285}"/>
              </a:ext>
            </a:extLst>
          </p:cNvPr>
          <p:cNvSpPr/>
          <p:nvPr/>
        </p:nvSpPr>
        <p:spPr>
          <a:xfrm>
            <a:off x="4183142" y="3418126"/>
            <a:ext cx="2708671" cy="530101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Enter PNR No.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810E53DB-EA85-F524-A2F8-7F14885A17B4}"/>
              </a:ext>
            </a:extLst>
          </p:cNvPr>
          <p:cNvCxnSpPr>
            <a:cxnSpLocks/>
          </p:cNvCxnSpPr>
          <p:nvPr/>
        </p:nvCxnSpPr>
        <p:spPr>
          <a:xfrm flipV="1">
            <a:off x="3807617" y="3686900"/>
            <a:ext cx="6602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F467C96-EE1A-8BAF-0000-8D02A71F5D70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961074" y="3715991"/>
            <a:ext cx="13287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Flowchart: Decision 136">
            <a:extLst>
              <a:ext uri="{FF2B5EF4-FFF2-40B4-BE49-F238E27FC236}">
                <a16:creationId xmlns:a16="http://schemas.microsoft.com/office/drawing/2014/main" id="{A654853C-EBB8-3BEB-33D2-1A9D5DA9C91D}"/>
              </a:ext>
            </a:extLst>
          </p:cNvPr>
          <p:cNvSpPr/>
          <p:nvPr/>
        </p:nvSpPr>
        <p:spPr>
          <a:xfrm>
            <a:off x="9003575" y="2915609"/>
            <a:ext cx="1421598" cy="151025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</a:t>
            </a:r>
          </a:p>
          <a:p>
            <a:pPr algn="ctr"/>
            <a:r>
              <a:rPr lang="en-I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PNR=</a:t>
            </a:r>
            <a:r>
              <a:rPr lang="en-I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TemPNR</a:t>
            </a:r>
            <a:endParaRPr lang="en-IN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IN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I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971B988-FD2D-34D6-8A2A-563294340DFF}"/>
              </a:ext>
            </a:extLst>
          </p:cNvPr>
          <p:cNvCxnSpPr>
            <a:cxnSpLocks/>
            <a:stCxn id="110" idx="5"/>
            <a:endCxn id="137" idx="1"/>
          </p:cNvCxnSpPr>
          <p:nvPr/>
        </p:nvCxnSpPr>
        <p:spPr>
          <a:xfrm flipV="1">
            <a:off x="6620946" y="3670737"/>
            <a:ext cx="2382629" cy="1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Flowchart: Data 145">
            <a:extLst>
              <a:ext uri="{FF2B5EF4-FFF2-40B4-BE49-F238E27FC236}">
                <a16:creationId xmlns:a16="http://schemas.microsoft.com/office/drawing/2014/main" id="{5EB0D1CF-43C4-3F02-DD07-6DD02234D1AA}"/>
              </a:ext>
            </a:extLst>
          </p:cNvPr>
          <p:cNvSpPr/>
          <p:nvPr/>
        </p:nvSpPr>
        <p:spPr>
          <a:xfrm>
            <a:off x="10901362" y="3509045"/>
            <a:ext cx="1247775" cy="323384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Fail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8F4B7BE-A0D7-0B8C-D22C-9906401CFDD5}"/>
              </a:ext>
            </a:extLst>
          </p:cNvPr>
          <p:cNvCxnSpPr>
            <a:cxnSpLocks/>
            <a:stCxn id="137" idx="3"/>
            <a:endCxn id="146" idx="2"/>
          </p:cNvCxnSpPr>
          <p:nvPr/>
        </p:nvCxnSpPr>
        <p:spPr>
          <a:xfrm>
            <a:off x="10425173" y="3670737"/>
            <a:ext cx="600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6FCEDBA-DBFF-1374-A0A5-AA1C43E5A31F}"/>
              </a:ext>
            </a:extLst>
          </p:cNvPr>
          <p:cNvCxnSpPr>
            <a:cxnSpLocks/>
            <a:stCxn id="146" idx="2"/>
            <a:endCxn id="137" idx="3"/>
          </p:cNvCxnSpPr>
          <p:nvPr/>
        </p:nvCxnSpPr>
        <p:spPr>
          <a:xfrm flipH="1">
            <a:off x="10425173" y="3670737"/>
            <a:ext cx="600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Flowchart: Process 150">
            <a:extLst>
              <a:ext uri="{FF2B5EF4-FFF2-40B4-BE49-F238E27FC236}">
                <a16:creationId xmlns:a16="http://schemas.microsoft.com/office/drawing/2014/main" id="{5891C67F-C9B3-F4C0-3B5A-5DECED1DA6F1}"/>
              </a:ext>
            </a:extLst>
          </p:cNvPr>
          <p:cNvSpPr/>
          <p:nvPr/>
        </p:nvSpPr>
        <p:spPr>
          <a:xfrm>
            <a:off x="6745604" y="4289983"/>
            <a:ext cx="2009773" cy="47109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Display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E217783E-D377-70A1-A266-B3C250177BAD}"/>
              </a:ext>
            </a:extLst>
          </p:cNvPr>
          <p:cNvCxnSpPr>
            <a:cxnSpLocks/>
            <a:stCxn id="137" idx="2"/>
            <a:endCxn id="151" idx="3"/>
          </p:cNvCxnSpPr>
          <p:nvPr/>
        </p:nvCxnSpPr>
        <p:spPr>
          <a:xfrm rot="5400000">
            <a:off x="9185043" y="3996200"/>
            <a:ext cx="99667" cy="958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7445763-0EE8-B0D9-B5BE-00C44EC1D9D7}"/>
              </a:ext>
            </a:extLst>
          </p:cNvPr>
          <p:cNvCxnSpPr>
            <a:cxnSpLocks/>
            <a:stCxn id="151" idx="1"/>
          </p:cNvCxnSpPr>
          <p:nvPr/>
        </p:nvCxnSpPr>
        <p:spPr>
          <a:xfrm flipH="1" flipV="1">
            <a:off x="923926" y="4496441"/>
            <a:ext cx="5821678" cy="2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799E2587-2D0E-6211-AF3A-106F5DEDB796}"/>
              </a:ext>
            </a:extLst>
          </p:cNvPr>
          <p:cNvSpPr/>
          <p:nvPr/>
        </p:nvSpPr>
        <p:spPr>
          <a:xfrm>
            <a:off x="2289811" y="5276354"/>
            <a:ext cx="1552573" cy="50105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Ticket Cancel</a:t>
            </a:r>
          </a:p>
        </p:txBody>
      </p:sp>
      <p:sp>
        <p:nvSpPr>
          <p:cNvPr id="160" name="Flowchart: Data 159">
            <a:extLst>
              <a:ext uri="{FF2B5EF4-FFF2-40B4-BE49-F238E27FC236}">
                <a16:creationId xmlns:a16="http://schemas.microsoft.com/office/drawing/2014/main" id="{26B281B9-A90E-E425-D0EE-30E45616FC0B}"/>
              </a:ext>
            </a:extLst>
          </p:cNvPr>
          <p:cNvSpPr/>
          <p:nvPr/>
        </p:nvSpPr>
        <p:spPr>
          <a:xfrm>
            <a:off x="4352925" y="5279906"/>
            <a:ext cx="2273023" cy="501057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Enter PNR</a:t>
            </a:r>
          </a:p>
        </p:txBody>
      </p:sp>
      <p:sp>
        <p:nvSpPr>
          <p:cNvPr id="168" name="Flowchart: Decision 167">
            <a:extLst>
              <a:ext uri="{FF2B5EF4-FFF2-40B4-BE49-F238E27FC236}">
                <a16:creationId xmlns:a16="http://schemas.microsoft.com/office/drawing/2014/main" id="{1CE1B699-C7B5-CBCB-3D5D-7D5077774EFF}"/>
              </a:ext>
            </a:extLst>
          </p:cNvPr>
          <p:cNvSpPr/>
          <p:nvPr/>
        </p:nvSpPr>
        <p:spPr>
          <a:xfrm>
            <a:off x="7220666" y="4943282"/>
            <a:ext cx="1059649" cy="116720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</a:t>
            </a:r>
          </a:p>
          <a:p>
            <a:pPr algn="ctr"/>
            <a:r>
              <a:rPr lang="en-I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PNR=</a:t>
            </a:r>
            <a:r>
              <a:rPr lang="en-I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TemPNR</a:t>
            </a:r>
            <a:endParaRPr lang="en-IN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IN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I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6E7C521-2088-790C-47DF-2D31BFC0CBEB}"/>
              </a:ext>
            </a:extLst>
          </p:cNvPr>
          <p:cNvCxnSpPr>
            <a:cxnSpLocks/>
            <a:stCxn id="160" idx="5"/>
            <a:endCxn id="168" idx="1"/>
          </p:cNvCxnSpPr>
          <p:nvPr/>
        </p:nvCxnSpPr>
        <p:spPr>
          <a:xfrm flipV="1">
            <a:off x="6398646" y="5526884"/>
            <a:ext cx="822020" cy="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A1B31F0D-B7C1-C423-7DED-01371234AB15}"/>
              </a:ext>
            </a:extLst>
          </p:cNvPr>
          <p:cNvCxnSpPr>
            <a:cxnSpLocks/>
            <a:stCxn id="159" idx="3"/>
            <a:endCxn id="160" idx="2"/>
          </p:cNvCxnSpPr>
          <p:nvPr/>
        </p:nvCxnSpPr>
        <p:spPr>
          <a:xfrm>
            <a:off x="3842384" y="5526883"/>
            <a:ext cx="737843" cy="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45A8BA4-DA75-EB5C-4765-5068068D889C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942977" y="5526882"/>
            <a:ext cx="13468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Flowchart: Data 204">
            <a:extLst>
              <a:ext uri="{FF2B5EF4-FFF2-40B4-BE49-F238E27FC236}">
                <a16:creationId xmlns:a16="http://schemas.microsoft.com/office/drawing/2014/main" id="{7B7747AB-9751-C3AE-B28D-866FCAAE8871}"/>
              </a:ext>
            </a:extLst>
          </p:cNvPr>
          <p:cNvSpPr/>
          <p:nvPr/>
        </p:nvSpPr>
        <p:spPr>
          <a:xfrm>
            <a:off x="8898804" y="5341801"/>
            <a:ext cx="1696333" cy="370161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206" name="Flowchart: Process 205">
            <a:extLst>
              <a:ext uri="{FF2B5EF4-FFF2-40B4-BE49-F238E27FC236}">
                <a16:creationId xmlns:a16="http://schemas.microsoft.com/office/drawing/2014/main" id="{B013344E-2456-897F-97D7-0E5081EE3A93}"/>
              </a:ext>
            </a:extLst>
          </p:cNvPr>
          <p:cNvSpPr/>
          <p:nvPr/>
        </p:nvSpPr>
        <p:spPr>
          <a:xfrm>
            <a:off x="4393085" y="6106019"/>
            <a:ext cx="1377006" cy="38480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Cancel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7488E31-496F-1D86-0B77-C516C88AC901}"/>
              </a:ext>
            </a:extLst>
          </p:cNvPr>
          <p:cNvCxnSpPr>
            <a:cxnSpLocks/>
            <a:stCxn id="168" idx="3"/>
            <a:endCxn id="205" idx="2"/>
          </p:cNvCxnSpPr>
          <p:nvPr/>
        </p:nvCxnSpPr>
        <p:spPr>
          <a:xfrm flipV="1">
            <a:off x="8280315" y="5526882"/>
            <a:ext cx="78812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A56F4AA7-36E6-8F7B-0B7E-C80E7B58FC13}"/>
              </a:ext>
            </a:extLst>
          </p:cNvPr>
          <p:cNvCxnSpPr>
            <a:stCxn id="168" idx="2"/>
            <a:endCxn id="206" idx="3"/>
          </p:cNvCxnSpPr>
          <p:nvPr/>
        </p:nvCxnSpPr>
        <p:spPr>
          <a:xfrm rot="5400000">
            <a:off x="6666324" y="5214252"/>
            <a:ext cx="187935" cy="1980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D401F026-11F1-399D-017D-DD35A14E593A}"/>
              </a:ext>
            </a:extLst>
          </p:cNvPr>
          <p:cNvCxnSpPr>
            <a:stCxn id="206" idx="1"/>
          </p:cNvCxnSpPr>
          <p:nvPr/>
        </p:nvCxnSpPr>
        <p:spPr>
          <a:xfrm flipH="1" flipV="1">
            <a:off x="933451" y="6292687"/>
            <a:ext cx="3459634" cy="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Flowchart: Process 217">
            <a:extLst>
              <a:ext uri="{FF2B5EF4-FFF2-40B4-BE49-F238E27FC236}">
                <a16:creationId xmlns:a16="http://schemas.microsoft.com/office/drawing/2014/main" id="{7D6656D3-3151-9FF9-6A32-73E3CD420AF9}"/>
              </a:ext>
            </a:extLst>
          </p:cNvPr>
          <p:cNvSpPr/>
          <p:nvPr/>
        </p:nvSpPr>
        <p:spPr>
          <a:xfrm>
            <a:off x="481014" y="6499990"/>
            <a:ext cx="923925" cy="36144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Exit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4355DF-D145-AAC9-25AB-85D9BC9AB16D}"/>
              </a:ext>
            </a:extLst>
          </p:cNvPr>
          <p:cNvCxnSpPr>
            <a:stCxn id="205" idx="2"/>
            <a:endCxn id="168" idx="3"/>
          </p:cNvCxnSpPr>
          <p:nvPr/>
        </p:nvCxnSpPr>
        <p:spPr>
          <a:xfrm flipH="1">
            <a:off x="8280315" y="5526882"/>
            <a:ext cx="78812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3308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A71C-680C-A8AA-8E97-DD1B40F7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Source Code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4A9255-2369-9006-CB6F-40025E6B3CA8}"/>
              </a:ext>
            </a:extLst>
          </p:cNvPr>
          <p:cNvSpPr txBox="1"/>
          <p:nvPr/>
        </p:nvSpPr>
        <p:spPr>
          <a:xfrm>
            <a:off x="744071" y="2223247"/>
            <a:ext cx="102018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use in source code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Flight : Declare  all variable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and search option. 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Booking: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enerate PNR &amp; Booking operation.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print_ticket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Ticket finding and print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Ticket_update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Ticket Cancel &amp; update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Main : Defining all function .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use in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new()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tab()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search();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pnr_generate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 book();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search_pnr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ticket_cancle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90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563948-A5DC-9EE5-61A4-687AC8D5517B}"/>
              </a:ext>
            </a:extLst>
          </p:cNvPr>
          <p:cNvSpPr txBox="1"/>
          <p:nvPr/>
        </p:nvSpPr>
        <p:spPr>
          <a:xfrm>
            <a:off x="541916" y="371587"/>
            <a:ext cx="352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Output</a:t>
            </a: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: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A6DD371-0572-469C-5504-D778FC19A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16" y="1030942"/>
            <a:ext cx="5546164" cy="31197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90673D1-A040-58D9-ACEB-3DD51F3A9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852" y="3370757"/>
            <a:ext cx="5944548" cy="3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66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743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Algerian</vt:lpstr>
      <vt:lpstr>Arial</vt:lpstr>
      <vt:lpstr>Bookman Old Style</vt:lpstr>
      <vt:lpstr>Calibri</vt:lpstr>
      <vt:lpstr>Century Gothic</vt:lpstr>
      <vt:lpstr>Courier New</vt:lpstr>
      <vt:lpstr>Symbol</vt:lpstr>
      <vt:lpstr>Times New Roman</vt:lpstr>
      <vt:lpstr>Wingdings</vt:lpstr>
      <vt:lpstr>Wingdings 3</vt:lpstr>
      <vt:lpstr>Ion Boardroom</vt:lpstr>
      <vt:lpstr>PowerPoint Presentation</vt:lpstr>
      <vt:lpstr>PowerPoint Presentation</vt:lpstr>
      <vt:lpstr>Introduction</vt:lpstr>
      <vt:lpstr>Objective</vt:lpstr>
      <vt:lpstr>PowerPoint Presentation</vt:lpstr>
      <vt:lpstr>PowerPoint Presentation</vt:lpstr>
      <vt:lpstr>PowerPoint Presentation</vt:lpstr>
      <vt:lpstr>Source Code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Shankar Chaitan Jena</dc:creator>
  <cp:lastModifiedBy>Shankar Chaitan Jena</cp:lastModifiedBy>
  <cp:revision>9</cp:revision>
  <dcterms:created xsi:type="dcterms:W3CDTF">2022-11-23T22:54:59Z</dcterms:created>
  <dcterms:modified xsi:type="dcterms:W3CDTF">2022-11-24T05:07:46Z</dcterms:modified>
</cp:coreProperties>
</file>