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1" r:id="rId6"/>
    <p:sldId id="262" r:id="rId7"/>
    <p:sldId id="265" r:id="rId8"/>
    <p:sldId id="266" r:id="rId9"/>
    <p:sldId id="267" r:id="rId10"/>
    <p:sldId id="270" r:id="rId11"/>
    <p:sldId id="268" r:id="rId12"/>
    <p:sldId id="269"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7A6E36-3E64-4E65-BE32-9B22C97E91A3}">
          <p14:sldIdLst>
            <p14:sldId id="256"/>
            <p14:sldId id="258"/>
            <p14:sldId id="259"/>
            <p14:sldId id="260"/>
            <p14:sldId id="261"/>
            <p14:sldId id="262"/>
            <p14:sldId id="265"/>
            <p14:sldId id="266"/>
            <p14:sldId id="267"/>
            <p14:sldId id="270"/>
            <p14:sldId id="268"/>
            <p14:sldId id="269"/>
            <p14:sldId id="263"/>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4660"/>
  </p:normalViewPr>
  <p:slideViewPr>
    <p:cSldViewPr>
      <p:cViewPr varScale="1">
        <p:scale>
          <a:sx n="81" d="100"/>
          <a:sy n="81" d="100"/>
        </p:scale>
        <p:origin x="114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kar Chaitan Jena" userId="5fd55118ff2f440d" providerId="LiveId" clId="{E756C64B-8CE4-493E-89DB-5AE74B4DB844}"/>
    <pc:docChg chg="undo redo custSel addSld modSld addSection delSection">
      <pc:chgData name="Shankar Chaitan Jena" userId="5fd55118ff2f440d" providerId="LiveId" clId="{E756C64B-8CE4-493E-89DB-5AE74B4DB844}" dt="2022-08-03T03:53:10.031" v="1152" actId="1076"/>
      <pc:docMkLst>
        <pc:docMk/>
      </pc:docMkLst>
      <pc:sldChg chg="addSp delSp modSp mod">
        <pc:chgData name="Shankar Chaitan Jena" userId="5fd55118ff2f440d" providerId="LiveId" clId="{E756C64B-8CE4-493E-89DB-5AE74B4DB844}" dt="2022-08-02T23:08:57.272" v="84"/>
        <pc:sldMkLst>
          <pc:docMk/>
          <pc:sldMk cId="3277114478" sldId="256"/>
        </pc:sldMkLst>
        <pc:spChg chg="del">
          <ac:chgData name="Shankar Chaitan Jena" userId="5fd55118ff2f440d" providerId="LiveId" clId="{E756C64B-8CE4-493E-89DB-5AE74B4DB844}" dt="2022-08-02T23:00:12.845" v="1" actId="478"/>
          <ac:spMkLst>
            <pc:docMk/>
            <pc:sldMk cId="3277114478" sldId="256"/>
            <ac:spMk id="2" creationId="{00000000-0000-0000-0000-000000000000}"/>
          </ac:spMkLst>
        </pc:spChg>
        <pc:spChg chg="mod">
          <ac:chgData name="Shankar Chaitan Jena" userId="5fd55118ff2f440d" providerId="LiveId" clId="{E756C64B-8CE4-493E-89DB-5AE74B4DB844}" dt="2022-08-02T23:07:07.902" v="54" actId="207"/>
          <ac:spMkLst>
            <pc:docMk/>
            <pc:sldMk cId="3277114478" sldId="256"/>
            <ac:spMk id="3" creationId="{6729E0B8-9A25-EBEB-2699-C9CDAEF2574E}"/>
          </ac:spMkLst>
        </pc:spChg>
        <pc:spChg chg="mod">
          <ac:chgData name="Shankar Chaitan Jena" userId="5fd55118ff2f440d" providerId="LiveId" clId="{E756C64B-8CE4-493E-89DB-5AE74B4DB844}" dt="2022-08-02T23:08:48.030" v="81" actId="1076"/>
          <ac:spMkLst>
            <pc:docMk/>
            <pc:sldMk cId="3277114478" sldId="256"/>
            <ac:spMk id="4" creationId="{2EE38DF9-0667-ABB3-50FC-D9707D887E14}"/>
          </ac:spMkLst>
        </pc:spChg>
        <pc:spChg chg="add del mod">
          <ac:chgData name="Shankar Chaitan Jena" userId="5fd55118ff2f440d" providerId="LiveId" clId="{E756C64B-8CE4-493E-89DB-5AE74B4DB844}" dt="2022-08-02T23:00:16.530" v="2" actId="478"/>
          <ac:spMkLst>
            <pc:docMk/>
            <pc:sldMk cId="3277114478" sldId="256"/>
            <ac:spMk id="8" creationId="{00D18796-D127-35FD-C37B-A6B4843B4180}"/>
          </ac:spMkLst>
        </pc:spChg>
        <pc:spChg chg="add del mod">
          <ac:chgData name="Shankar Chaitan Jena" userId="5fd55118ff2f440d" providerId="LiveId" clId="{E756C64B-8CE4-493E-89DB-5AE74B4DB844}" dt="2022-08-02T23:08:57.272" v="84"/>
          <ac:spMkLst>
            <pc:docMk/>
            <pc:sldMk cId="3277114478" sldId="256"/>
            <ac:spMk id="10" creationId="{090E4B0B-BD5E-D4FE-9184-CB4507330053}"/>
          </ac:spMkLst>
        </pc:spChg>
        <pc:picChg chg="mod">
          <ac:chgData name="Shankar Chaitan Jena" userId="5fd55118ff2f440d" providerId="LiveId" clId="{E756C64B-8CE4-493E-89DB-5AE74B4DB844}" dt="2022-08-02T23:01:25.558" v="15" actId="1076"/>
          <ac:picMkLst>
            <pc:docMk/>
            <pc:sldMk cId="3277114478" sldId="256"/>
            <ac:picMk id="6" creationId="{FBBF214B-5EF8-6A27-DB21-9735E2033BDC}"/>
          </ac:picMkLst>
        </pc:picChg>
        <pc:picChg chg="add mod">
          <ac:chgData name="Shankar Chaitan Jena" userId="5fd55118ff2f440d" providerId="LiveId" clId="{E756C64B-8CE4-493E-89DB-5AE74B4DB844}" dt="2022-08-02T23:07:41.640" v="58" actId="1076"/>
          <ac:picMkLst>
            <pc:docMk/>
            <pc:sldMk cId="3277114478" sldId="256"/>
            <ac:picMk id="9" creationId="{04E173E8-60F7-FF42-EDD2-EF43C426126C}"/>
          </ac:picMkLst>
        </pc:picChg>
        <pc:picChg chg="del">
          <ac:chgData name="Shankar Chaitan Jena" userId="5fd55118ff2f440d" providerId="LiveId" clId="{E756C64B-8CE4-493E-89DB-5AE74B4DB844}" dt="2022-08-02T22:59:23.660" v="0" actId="478"/>
          <ac:picMkLst>
            <pc:docMk/>
            <pc:sldMk cId="3277114478" sldId="256"/>
            <ac:picMk id="1026" creationId="{F0F461E3-750F-281F-D51B-863B79D6860C}"/>
          </ac:picMkLst>
        </pc:picChg>
      </pc:sldChg>
      <pc:sldChg chg="addSp delSp modSp mod modTransition modClrScheme chgLayout">
        <pc:chgData name="Shankar Chaitan Jena" userId="5fd55118ff2f440d" providerId="LiveId" clId="{E756C64B-8CE4-493E-89DB-5AE74B4DB844}" dt="2022-08-02T23:17:13.697" v="366" actId="1038"/>
        <pc:sldMkLst>
          <pc:docMk/>
          <pc:sldMk cId="2775667888" sldId="258"/>
        </pc:sldMkLst>
        <pc:spChg chg="mod ord">
          <ac:chgData name="Shankar Chaitan Jena" userId="5fd55118ff2f440d" providerId="LiveId" clId="{E756C64B-8CE4-493E-89DB-5AE74B4DB844}" dt="2022-08-02T23:17:13.697" v="366" actId="1038"/>
          <ac:spMkLst>
            <pc:docMk/>
            <pc:sldMk cId="2775667888" sldId="258"/>
            <ac:spMk id="2" creationId="{00000000-0000-0000-0000-000000000000}"/>
          </ac:spMkLst>
        </pc:spChg>
        <pc:spChg chg="mod ord">
          <ac:chgData name="Shankar Chaitan Jena" userId="5fd55118ff2f440d" providerId="LiveId" clId="{E756C64B-8CE4-493E-89DB-5AE74B4DB844}" dt="2022-08-02T23:17:01.942" v="357" actId="1038"/>
          <ac:spMkLst>
            <pc:docMk/>
            <pc:sldMk cId="2775667888" sldId="258"/>
            <ac:spMk id="3" creationId="{00000000-0000-0000-0000-000000000000}"/>
          </ac:spMkLst>
        </pc:spChg>
        <pc:picChg chg="add mod">
          <ac:chgData name="Shankar Chaitan Jena" userId="5fd55118ff2f440d" providerId="LiveId" clId="{E756C64B-8CE4-493E-89DB-5AE74B4DB844}" dt="2022-08-02T23:15:44.919" v="344"/>
          <ac:picMkLst>
            <pc:docMk/>
            <pc:sldMk cId="2775667888" sldId="258"/>
            <ac:picMk id="4" creationId="{96A7015C-D063-6D6E-7AC2-8AB6FE37B05F}"/>
          </ac:picMkLst>
        </pc:picChg>
        <pc:picChg chg="add del mod">
          <ac:chgData name="Shankar Chaitan Jena" userId="5fd55118ff2f440d" providerId="LiveId" clId="{E756C64B-8CE4-493E-89DB-5AE74B4DB844}" dt="2022-08-02T23:10:01.227" v="89" actId="478"/>
          <ac:picMkLst>
            <pc:docMk/>
            <pc:sldMk cId="2775667888" sldId="258"/>
            <ac:picMk id="2050" creationId="{526B4A27-95B3-0362-0B2E-E1DE99F43396}"/>
          </ac:picMkLst>
        </pc:picChg>
        <pc:picChg chg="del">
          <ac:chgData name="Shankar Chaitan Jena" userId="5fd55118ff2f440d" providerId="LiveId" clId="{E756C64B-8CE4-493E-89DB-5AE74B4DB844}" dt="2022-08-02T23:09:50.651" v="85" actId="478"/>
          <ac:picMkLst>
            <pc:docMk/>
            <pc:sldMk cId="2775667888" sldId="258"/>
            <ac:picMk id="2052" creationId="{7E7DC667-9542-9910-4167-010A413EA796}"/>
          </ac:picMkLst>
        </pc:picChg>
      </pc:sldChg>
      <pc:sldChg chg="addSp delSp modSp mod">
        <pc:chgData name="Shankar Chaitan Jena" userId="5fd55118ff2f440d" providerId="LiveId" clId="{E756C64B-8CE4-493E-89DB-5AE74B4DB844}" dt="2022-08-02T23:21:13.749" v="396" actId="1076"/>
        <pc:sldMkLst>
          <pc:docMk/>
          <pc:sldMk cId="2814094028" sldId="259"/>
        </pc:sldMkLst>
        <pc:spChg chg="mod">
          <ac:chgData name="Shankar Chaitan Jena" userId="5fd55118ff2f440d" providerId="LiveId" clId="{E756C64B-8CE4-493E-89DB-5AE74B4DB844}" dt="2022-08-02T23:20:52.714" v="394" actId="1076"/>
          <ac:spMkLst>
            <pc:docMk/>
            <pc:sldMk cId="2814094028" sldId="259"/>
            <ac:spMk id="2" creationId="{00000000-0000-0000-0000-000000000000}"/>
          </ac:spMkLst>
        </pc:spChg>
        <pc:spChg chg="mod">
          <ac:chgData name="Shankar Chaitan Jena" userId="5fd55118ff2f440d" providerId="LiveId" clId="{E756C64B-8CE4-493E-89DB-5AE74B4DB844}" dt="2022-08-02T23:20:52.714" v="394" actId="1076"/>
          <ac:spMkLst>
            <pc:docMk/>
            <pc:sldMk cId="2814094028" sldId="259"/>
            <ac:spMk id="3" creationId="{00000000-0000-0000-0000-000000000000}"/>
          </ac:spMkLst>
        </pc:spChg>
        <pc:picChg chg="add del">
          <ac:chgData name="Shankar Chaitan Jena" userId="5fd55118ff2f440d" providerId="LiveId" clId="{E756C64B-8CE4-493E-89DB-5AE74B4DB844}" dt="2022-08-02T23:12:03.731" v="95" actId="478"/>
          <ac:picMkLst>
            <pc:docMk/>
            <pc:sldMk cId="2814094028" sldId="259"/>
            <ac:picMk id="3074" creationId="{E91E172F-CCAA-496D-C23C-3A0C7282A53B}"/>
          </ac:picMkLst>
        </pc:picChg>
        <pc:picChg chg="add mod">
          <ac:chgData name="Shankar Chaitan Jena" userId="5fd55118ff2f440d" providerId="LiveId" clId="{E756C64B-8CE4-493E-89DB-5AE74B4DB844}" dt="2022-08-02T23:21:13.749" v="396" actId="1076"/>
          <ac:picMkLst>
            <pc:docMk/>
            <pc:sldMk cId="2814094028" sldId="259"/>
            <ac:picMk id="3076" creationId="{A3D8C71D-9A6B-9E47-E9E9-051CC2995037}"/>
          </ac:picMkLst>
        </pc:picChg>
        <pc:picChg chg="del">
          <ac:chgData name="Shankar Chaitan Jena" userId="5fd55118ff2f440d" providerId="LiveId" clId="{E756C64B-8CE4-493E-89DB-5AE74B4DB844}" dt="2022-08-02T23:20:04.900" v="388" actId="478"/>
          <ac:picMkLst>
            <pc:docMk/>
            <pc:sldMk cId="2814094028" sldId="259"/>
            <ac:picMk id="5124" creationId="{294B3810-4953-2809-6CAB-CD8B32B385AD}"/>
          </ac:picMkLst>
        </pc:picChg>
      </pc:sldChg>
      <pc:sldChg chg="addSp delSp modSp mod">
        <pc:chgData name="Shankar Chaitan Jena" userId="5fd55118ff2f440d" providerId="LiveId" clId="{E756C64B-8CE4-493E-89DB-5AE74B4DB844}" dt="2022-08-02T23:23:43.766" v="408" actId="1076"/>
        <pc:sldMkLst>
          <pc:docMk/>
          <pc:sldMk cId="3778492186" sldId="260"/>
        </pc:sldMkLst>
        <pc:spChg chg="mod">
          <ac:chgData name="Shankar Chaitan Jena" userId="5fd55118ff2f440d" providerId="LiveId" clId="{E756C64B-8CE4-493E-89DB-5AE74B4DB844}" dt="2022-08-02T23:16:40.279" v="345"/>
          <ac:spMkLst>
            <pc:docMk/>
            <pc:sldMk cId="3778492186" sldId="260"/>
            <ac:spMk id="2" creationId="{00000000-0000-0000-0000-000000000000}"/>
          </ac:spMkLst>
        </pc:spChg>
        <pc:spChg chg="mod">
          <ac:chgData name="Shankar Chaitan Jena" userId="5fd55118ff2f440d" providerId="LiveId" clId="{E756C64B-8CE4-493E-89DB-5AE74B4DB844}" dt="2022-08-02T23:23:27.190" v="403" actId="1076"/>
          <ac:spMkLst>
            <pc:docMk/>
            <pc:sldMk cId="3778492186" sldId="260"/>
            <ac:spMk id="3" creationId="{00000000-0000-0000-0000-000000000000}"/>
          </ac:spMkLst>
        </pc:spChg>
        <pc:picChg chg="add mod">
          <ac:chgData name="Shankar Chaitan Jena" userId="5fd55118ff2f440d" providerId="LiveId" clId="{E756C64B-8CE4-493E-89DB-5AE74B4DB844}" dt="2022-08-02T23:23:43.766" v="408" actId="1076"/>
          <ac:picMkLst>
            <pc:docMk/>
            <pc:sldMk cId="3778492186" sldId="260"/>
            <ac:picMk id="4" creationId="{625EA24B-0ED0-C76A-E3A5-816AF8EAC3CB}"/>
          </ac:picMkLst>
        </pc:picChg>
        <pc:picChg chg="del">
          <ac:chgData name="Shankar Chaitan Jena" userId="5fd55118ff2f440d" providerId="LiveId" clId="{E756C64B-8CE4-493E-89DB-5AE74B4DB844}" dt="2022-08-02T23:23:08.124" v="401" actId="478"/>
          <ac:picMkLst>
            <pc:docMk/>
            <pc:sldMk cId="3778492186" sldId="260"/>
            <ac:picMk id="4098" creationId="{F2DB7A6E-0F52-0412-D270-31B0E463ED2E}"/>
          </ac:picMkLst>
        </pc:picChg>
      </pc:sldChg>
      <pc:sldChg chg="modSp mod">
        <pc:chgData name="Shankar Chaitan Jena" userId="5fd55118ff2f440d" providerId="LiveId" clId="{E756C64B-8CE4-493E-89DB-5AE74B4DB844}" dt="2022-08-02T23:18:34.272" v="377" actId="1076"/>
        <pc:sldMkLst>
          <pc:docMk/>
          <pc:sldMk cId="4263628686" sldId="261"/>
        </pc:sldMkLst>
        <pc:spChg chg="mod">
          <ac:chgData name="Shankar Chaitan Jena" userId="5fd55118ff2f440d" providerId="LiveId" clId="{E756C64B-8CE4-493E-89DB-5AE74B4DB844}" dt="2022-08-02T23:18:03.882" v="369" actId="1076"/>
          <ac:spMkLst>
            <pc:docMk/>
            <pc:sldMk cId="4263628686" sldId="261"/>
            <ac:spMk id="2" creationId="{00000000-0000-0000-0000-000000000000}"/>
          </ac:spMkLst>
        </pc:spChg>
        <pc:spChg chg="mod">
          <ac:chgData name="Shankar Chaitan Jena" userId="5fd55118ff2f440d" providerId="LiveId" clId="{E756C64B-8CE4-493E-89DB-5AE74B4DB844}" dt="2022-08-02T23:17:33.764" v="367" actId="207"/>
          <ac:spMkLst>
            <pc:docMk/>
            <pc:sldMk cId="4263628686" sldId="261"/>
            <ac:spMk id="3" creationId="{00000000-0000-0000-0000-000000000000}"/>
          </ac:spMkLst>
        </pc:spChg>
        <pc:picChg chg="mod">
          <ac:chgData name="Shankar Chaitan Jena" userId="5fd55118ff2f440d" providerId="LiveId" clId="{E756C64B-8CE4-493E-89DB-5AE74B4DB844}" dt="2022-08-02T23:18:32.192" v="376" actId="1076"/>
          <ac:picMkLst>
            <pc:docMk/>
            <pc:sldMk cId="4263628686" sldId="261"/>
            <ac:picMk id="3074" creationId="{F5A2BFDD-A0CC-B544-486B-94E3D4F4612E}"/>
          </ac:picMkLst>
        </pc:picChg>
        <pc:picChg chg="mod">
          <ac:chgData name="Shankar Chaitan Jena" userId="5fd55118ff2f440d" providerId="LiveId" clId="{E756C64B-8CE4-493E-89DB-5AE74B4DB844}" dt="2022-08-02T23:18:29.796" v="374" actId="1076"/>
          <ac:picMkLst>
            <pc:docMk/>
            <pc:sldMk cId="4263628686" sldId="261"/>
            <ac:picMk id="3076" creationId="{B8CAA9C3-A792-A697-BFB1-C54D6AE6098F}"/>
          </ac:picMkLst>
        </pc:picChg>
        <pc:picChg chg="mod">
          <ac:chgData name="Shankar Chaitan Jena" userId="5fd55118ff2f440d" providerId="LiveId" clId="{E756C64B-8CE4-493E-89DB-5AE74B4DB844}" dt="2022-08-02T23:18:30.657" v="375" actId="1076"/>
          <ac:picMkLst>
            <pc:docMk/>
            <pc:sldMk cId="4263628686" sldId="261"/>
            <ac:picMk id="3078" creationId="{A7A380F6-907C-9764-42B7-AD6AC4D4D253}"/>
          </ac:picMkLst>
        </pc:picChg>
        <pc:picChg chg="mod">
          <ac:chgData name="Shankar Chaitan Jena" userId="5fd55118ff2f440d" providerId="LiveId" clId="{E756C64B-8CE4-493E-89DB-5AE74B4DB844}" dt="2022-08-02T23:18:25.051" v="372" actId="1076"/>
          <ac:picMkLst>
            <pc:docMk/>
            <pc:sldMk cId="4263628686" sldId="261"/>
            <ac:picMk id="3080" creationId="{74EE073F-8B9E-D16A-039F-0E3A9679939B}"/>
          </ac:picMkLst>
        </pc:picChg>
        <pc:picChg chg="mod">
          <ac:chgData name="Shankar Chaitan Jena" userId="5fd55118ff2f440d" providerId="LiveId" clId="{E756C64B-8CE4-493E-89DB-5AE74B4DB844}" dt="2022-08-02T23:18:34.272" v="377" actId="1076"/>
          <ac:picMkLst>
            <pc:docMk/>
            <pc:sldMk cId="4263628686" sldId="261"/>
            <ac:picMk id="3082" creationId="{209F0225-FEAA-3E83-6584-E3E3409E9847}"/>
          </ac:picMkLst>
        </pc:picChg>
      </pc:sldChg>
      <pc:sldChg chg="modSp mod">
        <pc:chgData name="Shankar Chaitan Jena" userId="5fd55118ff2f440d" providerId="LiveId" clId="{E756C64B-8CE4-493E-89DB-5AE74B4DB844}" dt="2022-08-02T23:18:55.487" v="379" actId="1076"/>
        <pc:sldMkLst>
          <pc:docMk/>
          <pc:sldMk cId="42077779" sldId="262"/>
        </pc:sldMkLst>
        <pc:spChg chg="mod">
          <ac:chgData name="Shankar Chaitan Jena" userId="5fd55118ff2f440d" providerId="LiveId" clId="{E756C64B-8CE4-493E-89DB-5AE74B4DB844}" dt="2022-08-02T23:18:55.487" v="379" actId="1076"/>
          <ac:spMkLst>
            <pc:docMk/>
            <pc:sldMk cId="42077779" sldId="262"/>
            <ac:spMk id="2" creationId="{00000000-0000-0000-0000-000000000000}"/>
          </ac:spMkLst>
        </pc:spChg>
        <pc:spChg chg="mod">
          <ac:chgData name="Shankar Chaitan Jena" userId="5fd55118ff2f440d" providerId="LiveId" clId="{E756C64B-8CE4-493E-89DB-5AE74B4DB844}" dt="2022-08-02T23:18:52.801" v="378" actId="1076"/>
          <ac:spMkLst>
            <pc:docMk/>
            <pc:sldMk cId="42077779" sldId="262"/>
            <ac:spMk id="3" creationId="{00000000-0000-0000-0000-000000000000}"/>
          </ac:spMkLst>
        </pc:spChg>
      </pc:sldChg>
      <pc:sldChg chg="modSp mod">
        <pc:chgData name="Shankar Chaitan Jena" userId="5fd55118ff2f440d" providerId="LiveId" clId="{E756C64B-8CE4-493E-89DB-5AE74B4DB844}" dt="2022-08-02T23:45:11.807" v="414" actId="207"/>
        <pc:sldMkLst>
          <pc:docMk/>
          <pc:sldMk cId="1612556889" sldId="263"/>
        </pc:sldMkLst>
        <pc:spChg chg="mod">
          <ac:chgData name="Shankar Chaitan Jena" userId="5fd55118ff2f440d" providerId="LiveId" clId="{E756C64B-8CE4-493E-89DB-5AE74B4DB844}" dt="2022-08-02T23:45:11.807" v="414" actId="207"/>
          <ac:spMkLst>
            <pc:docMk/>
            <pc:sldMk cId="1612556889" sldId="263"/>
            <ac:spMk id="3" creationId="{00000000-0000-0000-0000-000000000000}"/>
          </ac:spMkLst>
        </pc:spChg>
      </pc:sldChg>
      <pc:sldChg chg="addSp delSp modSp mod">
        <pc:chgData name="Shankar Chaitan Jena" userId="5fd55118ff2f440d" providerId="LiveId" clId="{E756C64B-8CE4-493E-89DB-5AE74B4DB844}" dt="2022-08-03T03:53:10.031" v="1152" actId="1076"/>
        <pc:sldMkLst>
          <pc:docMk/>
          <pc:sldMk cId="2472308662" sldId="264"/>
        </pc:sldMkLst>
        <pc:spChg chg="mod">
          <ac:chgData name="Shankar Chaitan Jena" userId="5fd55118ff2f440d" providerId="LiveId" clId="{E756C64B-8CE4-493E-89DB-5AE74B4DB844}" dt="2022-08-02T23:45:42.397" v="416" actId="1076"/>
          <ac:spMkLst>
            <pc:docMk/>
            <pc:sldMk cId="2472308662" sldId="264"/>
            <ac:spMk id="2" creationId="{00000000-0000-0000-0000-000000000000}"/>
          </ac:spMkLst>
        </pc:spChg>
        <pc:picChg chg="add mod">
          <ac:chgData name="Shankar Chaitan Jena" userId="5fd55118ff2f440d" providerId="LiveId" clId="{E756C64B-8CE4-493E-89DB-5AE74B4DB844}" dt="2022-08-03T03:53:10.031" v="1152" actId="1076"/>
          <ac:picMkLst>
            <pc:docMk/>
            <pc:sldMk cId="2472308662" sldId="264"/>
            <ac:picMk id="5122" creationId="{24D830AB-A0B2-6F34-1EE4-CB3A82E210CD}"/>
          </ac:picMkLst>
        </pc:picChg>
        <pc:picChg chg="del">
          <ac:chgData name="Shankar Chaitan Jena" userId="5fd55118ff2f440d" providerId="LiveId" clId="{E756C64B-8CE4-493E-89DB-5AE74B4DB844}" dt="2022-08-02T23:45:44.057" v="417" actId="478"/>
          <ac:picMkLst>
            <pc:docMk/>
            <pc:sldMk cId="2472308662" sldId="264"/>
            <ac:picMk id="8194" creationId="{7747A595-1443-1438-1496-3DA2F13767EF}"/>
          </ac:picMkLst>
        </pc:picChg>
      </pc:sldChg>
      <pc:sldChg chg="modSp mod">
        <pc:chgData name="Shankar Chaitan Jena" userId="5fd55118ff2f440d" providerId="LiveId" clId="{E756C64B-8CE4-493E-89DB-5AE74B4DB844}" dt="2022-08-02T23:19:39.192" v="386" actId="1076"/>
        <pc:sldMkLst>
          <pc:docMk/>
          <pc:sldMk cId="2423873843" sldId="265"/>
        </pc:sldMkLst>
        <pc:spChg chg="mod">
          <ac:chgData name="Shankar Chaitan Jena" userId="5fd55118ff2f440d" providerId="LiveId" clId="{E756C64B-8CE4-493E-89DB-5AE74B4DB844}" dt="2022-08-02T23:19:34.952" v="385" actId="1076"/>
          <ac:spMkLst>
            <pc:docMk/>
            <pc:sldMk cId="2423873843" sldId="265"/>
            <ac:spMk id="5" creationId="{A7C3B714-E58D-9F3F-3A68-01BE58D0501B}"/>
          </ac:spMkLst>
        </pc:spChg>
        <pc:picChg chg="mod">
          <ac:chgData name="Shankar Chaitan Jena" userId="5fd55118ff2f440d" providerId="LiveId" clId="{E756C64B-8CE4-493E-89DB-5AE74B4DB844}" dt="2022-08-02T23:19:39.192" v="386" actId="1076"/>
          <ac:picMkLst>
            <pc:docMk/>
            <pc:sldMk cId="2423873843" sldId="265"/>
            <ac:picMk id="7170" creationId="{71C65C5E-B799-3BDC-95AF-880394DDC932}"/>
          </ac:picMkLst>
        </pc:picChg>
      </pc:sldChg>
      <pc:sldChg chg="addSp delSp modSp mod">
        <pc:chgData name="Shankar Chaitan Jena" userId="5fd55118ff2f440d" providerId="LiveId" clId="{E756C64B-8CE4-493E-89DB-5AE74B4DB844}" dt="2022-08-03T01:07:05.207" v="441" actId="1076"/>
        <pc:sldMkLst>
          <pc:docMk/>
          <pc:sldMk cId="2534248184" sldId="266"/>
        </pc:sldMkLst>
        <pc:spChg chg="add del mod">
          <ac:chgData name="Shankar Chaitan Jena" userId="5fd55118ff2f440d" providerId="LiveId" clId="{E756C64B-8CE4-493E-89DB-5AE74B4DB844}" dt="2022-08-03T00:59:19.010" v="436" actId="478"/>
          <ac:spMkLst>
            <pc:docMk/>
            <pc:sldMk cId="2534248184" sldId="266"/>
            <ac:spMk id="5" creationId="{AA6D3998-F73D-BEC8-F4B6-EEF50A8C2397}"/>
          </ac:spMkLst>
        </pc:spChg>
        <pc:spChg chg="add del">
          <ac:chgData name="Shankar Chaitan Jena" userId="5fd55118ff2f440d" providerId="LiveId" clId="{E756C64B-8CE4-493E-89DB-5AE74B4DB844}" dt="2022-08-03T01:06:16.459" v="438" actId="22"/>
          <ac:spMkLst>
            <pc:docMk/>
            <pc:sldMk cId="2534248184" sldId="266"/>
            <ac:spMk id="6" creationId="{D36D009A-8A4E-6E18-6062-DBCF0030F5D2}"/>
          </ac:spMkLst>
        </pc:spChg>
        <pc:picChg chg="add mod">
          <ac:chgData name="Shankar Chaitan Jena" userId="5fd55118ff2f440d" providerId="LiveId" clId="{E756C64B-8CE4-493E-89DB-5AE74B4DB844}" dt="2022-08-03T01:07:05.207" v="441" actId="1076"/>
          <ac:picMkLst>
            <pc:docMk/>
            <pc:sldMk cId="2534248184" sldId="266"/>
            <ac:picMk id="1026" creationId="{26699B63-FC00-CB06-7495-4555BDD182D4}"/>
          </ac:picMkLst>
        </pc:picChg>
        <pc:picChg chg="add del">
          <ac:chgData name="Shankar Chaitan Jena" userId="5fd55118ff2f440d" providerId="LiveId" clId="{E756C64B-8CE4-493E-89DB-5AE74B4DB844}" dt="2022-08-02T23:46:28.794" v="423" actId="478"/>
          <ac:picMkLst>
            <pc:docMk/>
            <pc:sldMk cId="2534248184" sldId="266"/>
            <ac:picMk id="9222" creationId="{1201359C-D530-1677-E2B7-AFB02E5EE7A7}"/>
          </ac:picMkLst>
        </pc:picChg>
        <pc:picChg chg="add del">
          <ac:chgData name="Shankar Chaitan Jena" userId="5fd55118ff2f440d" providerId="LiveId" clId="{E756C64B-8CE4-493E-89DB-5AE74B4DB844}" dt="2022-08-02T23:46:27.697" v="422" actId="478"/>
          <ac:picMkLst>
            <pc:docMk/>
            <pc:sldMk cId="2534248184" sldId="266"/>
            <ac:picMk id="9228" creationId="{AF182769-C9D5-44BC-F7CE-B8DF13CDD9B1}"/>
          </ac:picMkLst>
        </pc:picChg>
      </pc:sldChg>
      <pc:sldChg chg="addSp delSp modSp mod">
        <pc:chgData name="Shankar Chaitan Jena" userId="5fd55118ff2f440d" providerId="LiveId" clId="{E756C64B-8CE4-493E-89DB-5AE74B4DB844}" dt="2022-08-03T03:42:31.729" v="1097" actId="1037"/>
        <pc:sldMkLst>
          <pc:docMk/>
          <pc:sldMk cId="530820546" sldId="267"/>
        </pc:sldMkLst>
        <pc:spChg chg="add mod">
          <ac:chgData name="Shankar Chaitan Jena" userId="5fd55118ff2f440d" providerId="LiveId" clId="{E756C64B-8CE4-493E-89DB-5AE74B4DB844}" dt="2022-08-03T03:42:21.707" v="1095" actId="14100"/>
          <ac:spMkLst>
            <pc:docMk/>
            <pc:sldMk cId="530820546" sldId="267"/>
            <ac:spMk id="2" creationId="{DDDDF995-78FC-CA85-47CA-B4EFD71CFDF4}"/>
          </ac:spMkLst>
        </pc:spChg>
        <pc:spChg chg="mod">
          <ac:chgData name="Shankar Chaitan Jena" userId="5fd55118ff2f440d" providerId="LiveId" clId="{E756C64B-8CE4-493E-89DB-5AE74B4DB844}" dt="2022-08-03T03:03:29.681" v="442" actId="3626"/>
          <ac:spMkLst>
            <pc:docMk/>
            <pc:sldMk cId="530820546" sldId="267"/>
            <ac:spMk id="3" creationId="{71FD70C7-2C2D-83C0-D264-DA93C4BFD711}"/>
          </ac:spMkLst>
        </pc:spChg>
        <pc:spChg chg="del mod">
          <ac:chgData name="Shankar Chaitan Jena" userId="5fd55118ff2f440d" providerId="LiveId" clId="{E756C64B-8CE4-493E-89DB-5AE74B4DB844}" dt="2022-08-02T23:46:48.308" v="427"/>
          <ac:spMkLst>
            <pc:docMk/>
            <pc:sldMk cId="530820546" sldId="267"/>
            <ac:spMk id="5" creationId="{5B3F2131-3883-9A0F-9AF1-E2B4FBCEEC57}"/>
          </ac:spMkLst>
        </pc:spChg>
        <pc:picChg chg="add mod">
          <ac:chgData name="Shankar Chaitan Jena" userId="5fd55118ff2f440d" providerId="LiveId" clId="{E756C64B-8CE4-493E-89DB-5AE74B4DB844}" dt="2022-08-03T03:42:31.729" v="1097" actId="1037"/>
          <ac:picMkLst>
            <pc:docMk/>
            <pc:sldMk cId="530820546" sldId="267"/>
            <ac:picMk id="5" creationId="{FF9A6427-513B-54FD-B4F0-4549C88E119C}"/>
          </ac:picMkLst>
        </pc:picChg>
        <pc:picChg chg="del">
          <ac:chgData name="Shankar Chaitan Jena" userId="5fd55118ff2f440d" providerId="LiveId" clId="{E756C64B-8CE4-493E-89DB-5AE74B4DB844}" dt="2022-08-02T23:46:48.308" v="425" actId="478"/>
          <ac:picMkLst>
            <pc:docMk/>
            <pc:sldMk cId="530820546" sldId="267"/>
            <ac:picMk id="7" creationId="{7A86781B-ED46-E729-93EB-B5C9CF1BE31C}"/>
          </ac:picMkLst>
        </pc:picChg>
      </pc:sldChg>
      <pc:sldChg chg="addSp delSp modSp mod">
        <pc:chgData name="Shankar Chaitan Jena" userId="5fd55118ff2f440d" providerId="LiveId" clId="{E756C64B-8CE4-493E-89DB-5AE74B4DB844}" dt="2022-08-03T03:46:08.021" v="1123" actId="1076"/>
        <pc:sldMkLst>
          <pc:docMk/>
          <pc:sldMk cId="1148116708" sldId="268"/>
        </pc:sldMkLst>
        <pc:picChg chg="add mod">
          <ac:chgData name="Shankar Chaitan Jena" userId="5fd55118ff2f440d" providerId="LiveId" clId="{E756C64B-8CE4-493E-89DB-5AE74B4DB844}" dt="2022-08-03T03:44:21.268" v="1107" actId="14100"/>
          <ac:picMkLst>
            <pc:docMk/>
            <pc:sldMk cId="1148116708" sldId="268"/>
            <ac:picMk id="4" creationId="{B9775B42-5A72-4E51-2036-06E3C4897E0C}"/>
          </ac:picMkLst>
        </pc:picChg>
        <pc:picChg chg="add mod">
          <ac:chgData name="Shankar Chaitan Jena" userId="5fd55118ff2f440d" providerId="LiveId" clId="{E756C64B-8CE4-493E-89DB-5AE74B4DB844}" dt="2022-08-03T03:45:14.034" v="1114" actId="1076"/>
          <ac:picMkLst>
            <pc:docMk/>
            <pc:sldMk cId="1148116708" sldId="268"/>
            <ac:picMk id="6" creationId="{755B1742-853A-7616-1A93-401838A615AB}"/>
          </ac:picMkLst>
        </pc:picChg>
        <pc:picChg chg="add mod ord">
          <ac:chgData name="Shankar Chaitan Jena" userId="5fd55118ff2f440d" providerId="LiveId" clId="{E756C64B-8CE4-493E-89DB-5AE74B4DB844}" dt="2022-08-03T03:46:08.021" v="1123" actId="1076"/>
          <ac:picMkLst>
            <pc:docMk/>
            <pc:sldMk cId="1148116708" sldId="268"/>
            <ac:picMk id="8" creationId="{373528D4-2C67-EB10-E2E7-3137AFFDA5E6}"/>
          </ac:picMkLst>
        </pc:picChg>
        <pc:picChg chg="del">
          <ac:chgData name="Shankar Chaitan Jena" userId="5fd55118ff2f440d" providerId="LiveId" clId="{E756C64B-8CE4-493E-89DB-5AE74B4DB844}" dt="2022-08-02T23:46:57.687" v="430" actId="478"/>
          <ac:picMkLst>
            <pc:docMk/>
            <pc:sldMk cId="1148116708" sldId="268"/>
            <ac:picMk id="10" creationId="{D6A68C5B-FA73-3316-3958-36C331A0E136}"/>
          </ac:picMkLst>
        </pc:picChg>
        <pc:picChg chg="del">
          <ac:chgData name="Shankar Chaitan Jena" userId="5fd55118ff2f440d" providerId="LiveId" clId="{E756C64B-8CE4-493E-89DB-5AE74B4DB844}" dt="2022-08-02T23:46:55.751" v="428" actId="478"/>
          <ac:picMkLst>
            <pc:docMk/>
            <pc:sldMk cId="1148116708" sldId="268"/>
            <ac:picMk id="12" creationId="{C779EEF5-9A6D-E094-9029-FE5A452FB4A9}"/>
          </ac:picMkLst>
        </pc:picChg>
        <pc:picChg chg="del">
          <ac:chgData name="Shankar Chaitan Jena" userId="5fd55118ff2f440d" providerId="LiveId" clId="{E756C64B-8CE4-493E-89DB-5AE74B4DB844}" dt="2022-08-02T23:46:56.772" v="429" actId="478"/>
          <ac:picMkLst>
            <pc:docMk/>
            <pc:sldMk cId="1148116708" sldId="268"/>
            <ac:picMk id="14" creationId="{4597B0FA-F332-AAE1-DB74-6A429AB24CB9}"/>
          </ac:picMkLst>
        </pc:picChg>
      </pc:sldChg>
      <pc:sldChg chg="addSp delSp modSp mod">
        <pc:chgData name="Shankar Chaitan Jena" userId="5fd55118ff2f440d" providerId="LiveId" clId="{E756C64B-8CE4-493E-89DB-5AE74B4DB844}" dt="2022-08-03T03:50:47.754" v="1148" actId="1076"/>
        <pc:sldMkLst>
          <pc:docMk/>
          <pc:sldMk cId="3991457204" sldId="269"/>
        </pc:sldMkLst>
        <pc:picChg chg="add mod">
          <ac:chgData name="Shankar Chaitan Jena" userId="5fd55118ff2f440d" providerId="LiveId" clId="{E756C64B-8CE4-493E-89DB-5AE74B4DB844}" dt="2022-08-03T03:47:27.424" v="1130" actId="14100"/>
          <ac:picMkLst>
            <pc:docMk/>
            <pc:sldMk cId="3991457204" sldId="269"/>
            <ac:picMk id="3" creationId="{39DDD343-1D62-08E1-B763-56BBD0A20E13}"/>
          </ac:picMkLst>
        </pc:picChg>
        <pc:picChg chg="del">
          <ac:chgData name="Shankar Chaitan Jena" userId="5fd55118ff2f440d" providerId="LiveId" clId="{E756C64B-8CE4-493E-89DB-5AE74B4DB844}" dt="2022-08-02T23:46:59.154" v="431" actId="478"/>
          <ac:picMkLst>
            <pc:docMk/>
            <pc:sldMk cId="3991457204" sldId="269"/>
            <ac:picMk id="3" creationId="{B55FB373-D4DF-146B-412F-E9601BE6572F}"/>
          </ac:picMkLst>
        </pc:picChg>
        <pc:picChg chg="add mod">
          <ac:chgData name="Shankar Chaitan Jena" userId="5fd55118ff2f440d" providerId="LiveId" clId="{E756C64B-8CE4-493E-89DB-5AE74B4DB844}" dt="2022-08-03T03:49:14.532" v="1140" actId="1076"/>
          <ac:picMkLst>
            <pc:docMk/>
            <pc:sldMk cId="3991457204" sldId="269"/>
            <ac:picMk id="5" creationId="{406BD7E1-06FD-2A67-21F7-1B75F50F12B8}"/>
          </ac:picMkLst>
        </pc:picChg>
        <pc:picChg chg="del">
          <ac:chgData name="Shankar Chaitan Jena" userId="5fd55118ff2f440d" providerId="LiveId" clId="{E756C64B-8CE4-493E-89DB-5AE74B4DB844}" dt="2022-08-02T23:46:59.975" v="432" actId="478"/>
          <ac:picMkLst>
            <pc:docMk/>
            <pc:sldMk cId="3991457204" sldId="269"/>
            <ac:picMk id="5" creationId="{48E2BA6E-C4C3-F495-2C6C-A820F503D7DD}"/>
          </ac:picMkLst>
        </pc:picChg>
        <pc:picChg chg="add mod">
          <ac:chgData name="Shankar Chaitan Jena" userId="5fd55118ff2f440d" providerId="LiveId" clId="{E756C64B-8CE4-493E-89DB-5AE74B4DB844}" dt="2022-08-03T03:49:11.819" v="1139" actId="1076"/>
          <ac:picMkLst>
            <pc:docMk/>
            <pc:sldMk cId="3991457204" sldId="269"/>
            <ac:picMk id="7" creationId="{63894249-2821-E028-D5DD-FB5D55ACA62C}"/>
          </ac:picMkLst>
        </pc:picChg>
        <pc:picChg chg="add mod">
          <ac:chgData name="Shankar Chaitan Jena" userId="5fd55118ff2f440d" providerId="LiveId" clId="{E756C64B-8CE4-493E-89DB-5AE74B4DB844}" dt="2022-08-03T03:50:47.754" v="1148" actId="1076"/>
          <ac:picMkLst>
            <pc:docMk/>
            <pc:sldMk cId="3991457204" sldId="269"/>
            <ac:picMk id="9" creationId="{4CF6339E-11D8-6503-7F4D-A31E06EDDA83}"/>
          </ac:picMkLst>
        </pc:picChg>
      </pc:sldChg>
      <pc:sldChg chg="addSp delSp modSp new mod">
        <pc:chgData name="Shankar Chaitan Jena" userId="5fd55118ff2f440d" providerId="LiveId" clId="{E756C64B-8CE4-493E-89DB-5AE74B4DB844}" dt="2022-08-03T03:43:14.028" v="1103" actId="1076"/>
        <pc:sldMkLst>
          <pc:docMk/>
          <pc:sldMk cId="1234312319" sldId="270"/>
        </pc:sldMkLst>
        <pc:spChg chg="add del mod">
          <ac:chgData name="Shankar Chaitan Jena" userId="5fd55118ff2f440d" providerId="LiveId" clId="{E756C64B-8CE4-493E-89DB-5AE74B4DB844}" dt="2022-08-03T03:43:10.595" v="1102" actId="1076"/>
          <ac:spMkLst>
            <pc:docMk/>
            <pc:sldMk cId="1234312319" sldId="270"/>
            <ac:spMk id="2" creationId="{EA33D47D-CA84-ABDC-F39C-0A6E25826FC6}"/>
          </ac:spMkLst>
        </pc:spChg>
        <pc:picChg chg="add mod">
          <ac:chgData name="Shankar Chaitan Jena" userId="5fd55118ff2f440d" providerId="LiveId" clId="{E756C64B-8CE4-493E-89DB-5AE74B4DB844}" dt="2022-08-03T03:43:14.028" v="1103" actId="1076"/>
          <ac:picMkLst>
            <pc:docMk/>
            <pc:sldMk cId="1234312319" sldId="270"/>
            <ac:picMk id="4" creationId="{0A55B00D-710A-A85E-E4EA-E0B4177DC6B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399B2E-F704-448C-8432-2C0D65B97EAF}" type="datetimeFigureOut">
              <a:rPr lang="en-IN" smtClean="0"/>
              <a:t>03-08-2022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30211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399B2E-F704-448C-8432-2C0D65B97EAF}"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118711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399B2E-F704-448C-8432-2C0D65B97EAF}"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215733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399B2E-F704-448C-8432-2C0D65B97EAF}"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129041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99B2E-F704-448C-8432-2C0D65B97EAF}"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1002932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399B2E-F704-448C-8432-2C0D65B97EAF}" type="datetimeFigureOut">
              <a:rPr lang="en-IN" smtClean="0"/>
              <a:t>03-08-2022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1038846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399B2E-F704-448C-8432-2C0D65B97EAF}" type="datetimeFigureOut">
              <a:rPr lang="en-IN" smtClean="0"/>
              <a:t>03-08-2022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355437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9399B2E-F704-448C-8432-2C0D65B97EAF}"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1123485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9399B2E-F704-448C-8432-2C0D65B97EAF}"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92965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399B2E-F704-448C-8432-2C0D65B97EAF}"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408646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99B2E-F704-448C-8432-2C0D65B97EAF}"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138782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399B2E-F704-448C-8432-2C0D65B97EAF}"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220675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399B2E-F704-448C-8432-2C0D65B97EAF}" type="datetimeFigureOut">
              <a:rPr lang="en-IN" smtClean="0"/>
              <a:t>03-08-2022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256196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399B2E-F704-448C-8432-2C0D65B97EAF}" type="datetimeFigureOut">
              <a:rPr lang="en-IN" smtClean="0"/>
              <a:t>03-08-2022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47506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99B2E-F704-448C-8432-2C0D65B97EAF}" type="datetimeFigureOut">
              <a:rPr lang="en-IN" smtClean="0"/>
              <a:t>03-08-2022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291709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399B2E-F704-448C-8432-2C0D65B97EAF}"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241640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399B2E-F704-448C-8432-2C0D65B97EAF}"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A6CF0C-674F-463F-92A9-9EFD9E54452E}" type="slidenum">
              <a:rPr lang="en-IN" smtClean="0"/>
              <a:t>‹#›</a:t>
            </a:fld>
            <a:endParaRPr lang="en-IN"/>
          </a:p>
        </p:txBody>
      </p:sp>
    </p:spTree>
    <p:extLst>
      <p:ext uri="{BB962C8B-B14F-4D97-AF65-F5344CB8AC3E}">
        <p14:creationId xmlns:p14="http://schemas.microsoft.com/office/powerpoint/2010/main" val="193338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399B2E-F704-448C-8432-2C0D65B97EAF}" type="datetimeFigureOut">
              <a:rPr lang="en-IN" smtClean="0"/>
              <a:t>03-08-2022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7A6CF0C-674F-463F-92A9-9EFD9E54452E}" type="slidenum">
              <a:rPr lang="en-IN" smtClean="0"/>
              <a:t>‹#›</a:t>
            </a:fld>
            <a:endParaRPr lang="en-IN"/>
          </a:p>
        </p:txBody>
      </p:sp>
    </p:spTree>
    <p:extLst>
      <p:ext uri="{BB962C8B-B14F-4D97-AF65-F5344CB8AC3E}">
        <p14:creationId xmlns:p14="http://schemas.microsoft.com/office/powerpoint/2010/main" val="348850642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Library%20Management%20System.exe" TargetMode="Externa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Library%20Management%20System.c"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Library Management System Project For Final Year">
            <a:extLst>
              <a:ext uri="{FF2B5EF4-FFF2-40B4-BE49-F238E27FC236}">
                <a16:creationId xmlns:a16="http://schemas.microsoft.com/office/drawing/2014/main" id="{04E173E8-60F7-FF42-EDD2-EF43C4261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71244" cy="69211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BF214B-5EF8-6A27-DB21-9735E2033B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94089" y="97376"/>
            <a:ext cx="2728470" cy="1196752"/>
          </a:xfrm>
          <a:prstGeom prst="rect">
            <a:avLst/>
          </a:prstGeom>
          <a:noFill/>
          <a:ln>
            <a:noFill/>
          </a:ln>
        </p:spPr>
      </p:pic>
      <p:sp>
        <p:nvSpPr>
          <p:cNvPr id="3" name="TextBox 2">
            <a:extLst>
              <a:ext uri="{FF2B5EF4-FFF2-40B4-BE49-F238E27FC236}">
                <a16:creationId xmlns:a16="http://schemas.microsoft.com/office/drawing/2014/main" id="{6729E0B8-9A25-EBEB-2699-C9CDAEF2574E}"/>
              </a:ext>
            </a:extLst>
          </p:cNvPr>
          <p:cNvSpPr txBox="1"/>
          <p:nvPr/>
        </p:nvSpPr>
        <p:spPr>
          <a:xfrm>
            <a:off x="8094088" y="4549676"/>
            <a:ext cx="4077425" cy="2339102"/>
          </a:xfrm>
          <a:prstGeom prst="rect">
            <a:avLst/>
          </a:prstGeom>
          <a:solidFill>
            <a:schemeClr val="tx1">
              <a:lumMod val="75000"/>
              <a:lumOff val="25000"/>
              <a:alpha val="97000"/>
            </a:schemeClr>
          </a:solidFill>
          <a:ln>
            <a:solidFill>
              <a:srgbClr val="FFFF00">
                <a:alpha val="78000"/>
              </a:srgbClr>
            </a:solidFill>
          </a:ln>
        </p:spPr>
        <p:txBody>
          <a:bodyPr wrap="square" rtlCol="0">
            <a:spAutoFit/>
          </a:bodyPr>
          <a:lstStyle/>
          <a:p>
            <a:r>
              <a:rPr lang="en-IN" sz="2000" u="sng" dirty="0">
                <a:ln w="0"/>
                <a:solidFill>
                  <a:srgbClr val="00B0F0"/>
                </a:solidFill>
                <a:effectLst>
                  <a:reflection blurRad="6350" stA="53000" endA="300" endPos="35500" dir="5400000" sy="-90000" algn="bl" rotWithShape="0"/>
                </a:effectLst>
                <a:latin typeface="Tahoma" panose="020B0604030504040204" pitchFamily="34" charset="0"/>
                <a:ea typeface="Tahoma" panose="020B0604030504040204" pitchFamily="34" charset="0"/>
                <a:cs typeface="Tahoma" panose="020B0604030504040204" pitchFamily="34" charset="0"/>
              </a:rPr>
              <a:t>Presented by  :</a:t>
            </a:r>
          </a:p>
          <a:p>
            <a:endParaRPr lang="en-IN" u="sng" dirty="0">
              <a:ln w="0"/>
              <a:solidFill>
                <a:srgbClr val="FFFF00"/>
              </a:solidFill>
              <a:effectLst>
                <a:reflection blurRad="6350" stA="53000" endA="300" endPos="35500" dir="5400000" sy="-90000" algn="bl" rotWithShape="0"/>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IN" dirty="0">
                <a:solidFill>
                  <a:srgbClr val="92D050"/>
                </a:solidFill>
              </a:rPr>
              <a:t>SANKAR CHAITAN JENA</a:t>
            </a:r>
            <a:endParaRPr lang="en-IN" dirty="0">
              <a:ln w="0"/>
              <a:solidFill>
                <a:srgbClr val="92D050"/>
              </a:solidFill>
              <a:effectLst>
                <a:reflection blurRad="6350" stA="53000" endA="300" endPos="35500" dir="5400000" sy="-90000" algn="bl" rotWithShape="0"/>
              </a:effectLst>
            </a:endParaRPr>
          </a:p>
          <a:p>
            <a:pPr marL="285750" indent="-285750">
              <a:buFont typeface="Arial" panose="020B0604020202020204" pitchFamily="34" charset="0"/>
              <a:buChar char="•"/>
            </a:pPr>
            <a:r>
              <a:rPr lang="en-IN" dirty="0">
                <a:solidFill>
                  <a:srgbClr val="92D050"/>
                </a:solidFill>
              </a:rPr>
              <a:t>SANTOSHINI SAHOO</a:t>
            </a:r>
          </a:p>
          <a:p>
            <a:pPr marL="285750" indent="-285750">
              <a:buFont typeface="Arial" panose="020B0604020202020204" pitchFamily="34" charset="0"/>
              <a:buChar char="•"/>
            </a:pPr>
            <a:r>
              <a:rPr lang="en-IN" dirty="0">
                <a:solidFill>
                  <a:srgbClr val="92D050"/>
                </a:solidFill>
              </a:rPr>
              <a:t>BHUMIKA SINGH</a:t>
            </a:r>
          </a:p>
          <a:p>
            <a:pPr marL="285750" indent="-285750">
              <a:buFont typeface="Arial" panose="020B0604020202020204" pitchFamily="34" charset="0"/>
              <a:buChar char="•"/>
            </a:pPr>
            <a:r>
              <a:rPr lang="en-IN" dirty="0">
                <a:solidFill>
                  <a:srgbClr val="92D050"/>
                </a:solidFill>
              </a:rPr>
              <a:t>ASHISH BEHERA </a:t>
            </a:r>
          </a:p>
          <a:p>
            <a:pPr marL="285750" indent="-285750">
              <a:buFont typeface="Arial" panose="020B0604020202020204" pitchFamily="34" charset="0"/>
              <a:buChar char="•"/>
            </a:pPr>
            <a:r>
              <a:rPr lang="en-IN" dirty="0">
                <a:solidFill>
                  <a:srgbClr val="92D050"/>
                </a:solidFill>
              </a:rPr>
              <a:t>SMITAPRANGYA PATTANAYAK</a:t>
            </a:r>
          </a:p>
          <a:p>
            <a:pPr marL="285750" indent="-285750">
              <a:buFont typeface="Arial" panose="020B0604020202020204" pitchFamily="34" charset="0"/>
              <a:buChar char="•"/>
            </a:pPr>
            <a:r>
              <a:rPr lang="en-IN" dirty="0">
                <a:solidFill>
                  <a:srgbClr val="92D050"/>
                </a:solidFill>
              </a:rPr>
              <a:t>SOUMYA RANJAN ROUT </a:t>
            </a:r>
            <a:endParaRPr lang="en-IN" dirty="0">
              <a:ln w="0"/>
              <a:solidFill>
                <a:srgbClr val="92D050"/>
              </a:soli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2EE38DF9-0667-ABB3-50FC-D9707D887E14}"/>
              </a:ext>
            </a:extLst>
          </p:cNvPr>
          <p:cNvSpPr txBox="1"/>
          <p:nvPr/>
        </p:nvSpPr>
        <p:spPr>
          <a:xfrm>
            <a:off x="20487" y="6093296"/>
            <a:ext cx="1152128" cy="646331"/>
          </a:xfrm>
          <a:prstGeom prst="rect">
            <a:avLst/>
          </a:prstGeom>
          <a:noFill/>
          <a:ln>
            <a:noFill/>
          </a:ln>
        </p:spPr>
        <p:txBody>
          <a:bodyPr wrap="square" rtlCol="0">
            <a:spAutoFit/>
          </a:bodyPr>
          <a:lstStyle/>
          <a:p>
            <a:r>
              <a:rPr lang="en-IN" dirty="0">
                <a:effectLst>
                  <a:outerShdw blurRad="50800" dist="38100" dir="2700000" algn="tl" rotWithShape="0">
                    <a:prstClr val="black">
                      <a:alpha val="40000"/>
                    </a:prstClr>
                  </a:outerShdw>
                </a:effectLst>
              </a:rPr>
              <a:t>August</a:t>
            </a:r>
          </a:p>
          <a:p>
            <a:r>
              <a:rPr lang="en-IN" dirty="0">
                <a:effectLst>
                  <a:outerShdw blurRad="50800" dist="38100" dir="2700000" algn="tl" rotWithShape="0">
                    <a:prstClr val="black">
                      <a:alpha val="40000"/>
                    </a:prstClr>
                  </a:outerShdw>
                </a:effectLst>
              </a:rPr>
              <a:t> 2022</a:t>
            </a:r>
          </a:p>
        </p:txBody>
      </p:sp>
      <p:sp>
        <p:nvSpPr>
          <p:cNvPr id="7" name="TextBox 6">
            <a:extLst>
              <a:ext uri="{FF2B5EF4-FFF2-40B4-BE49-F238E27FC236}">
                <a16:creationId xmlns:a16="http://schemas.microsoft.com/office/drawing/2014/main" id="{EC413B97-03D6-CB61-22FF-00844AEFA97A}"/>
              </a:ext>
            </a:extLst>
          </p:cNvPr>
          <p:cNvSpPr txBox="1"/>
          <p:nvPr/>
        </p:nvSpPr>
        <p:spPr>
          <a:xfrm>
            <a:off x="8099176" y="3593973"/>
            <a:ext cx="4072067" cy="892552"/>
          </a:xfrm>
          <a:prstGeom prst="rect">
            <a:avLst/>
          </a:prstGeom>
          <a:solidFill>
            <a:schemeClr val="tx1"/>
          </a:solidFill>
          <a:ln>
            <a:solidFill>
              <a:schemeClr val="bg2"/>
            </a:solidFill>
          </a:ln>
        </p:spPr>
        <p:txBody>
          <a:bodyPr wrap="square" rtlCol="0">
            <a:spAutoFit/>
          </a:bodyPr>
          <a:lstStyle/>
          <a:p>
            <a:r>
              <a:rPr lang="en-IN" b="1" u="sng" dirty="0">
                <a:solidFill>
                  <a:srgbClr val="FF0000"/>
                </a:solidFill>
                <a:latin typeface="Tahoma" panose="020B0604030504040204" pitchFamily="34" charset="0"/>
                <a:ea typeface="Tahoma" panose="020B0604030504040204" pitchFamily="34" charset="0"/>
                <a:cs typeface="Tahoma" panose="020B0604030504040204" pitchFamily="34" charset="0"/>
              </a:rPr>
              <a:t>GIDED BY :</a:t>
            </a:r>
          </a:p>
          <a:p>
            <a:endParaRPr lang="en-IN" b="1" u="sng"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IN" sz="1600" b="1" dirty="0">
                <a:solidFill>
                  <a:srgbClr val="FF0000"/>
                </a:solidFill>
                <a:latin typeface="Tahoma" panose="020B0604030504040204" pitchFamily="34" charset="0"/>
                <a:ea typeface="Tahoma" panose="020B0604030504040204" pitchFamily="34" charset="0"/>
                <a:cs typeface="Tahoma" panose="020B0604030504040204" pitchFamily="34" charset="0"/>
              </a:rPr>
              <a:t>MR. BHABANI SANKAR SAHU</a:t>
            </a:r>
          </a:p>
        </p:txBody>
      </p:sp>
    </p:spTree>
    <p:extLst>
      <p:ext uri="{BB962C8B-B14F-4D97-AF65-F5344CB8AC3E}">
        <p14:creationId xmlns:p14="http://schemas.microsoft.com/office/powerpoint/2010/main" val="327711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33D47D-CA84-ABDC-F39C-0A6E25826FC6}"/>
              </a:ext>
            </a:extLst>
          </p:cNvPr>
          <p:cNvSpPr txBox="1"/>
          <p:nvPr/>
        </p:nvSpPr>
        <p:spPr>
          <a:xfrm>
            <a:off x="460147" y="620688"/>
            <a:ext cx="6552728" cy="2962158"/>
          </a:xfrm>
          <a:prstGeom prst="rect">
            <a:avLst/>
          </a:prstGeom>
          <a:noFill/>
        </p:spPr>
        <p:txBody>
          <a:bodyPr wrap="square" rtlCol="0">
            <a:spAutoFit/>
          </a:bodyPr>
          <a:lstStyle/>
          <a:p>
            <a:pPr algn="just">
              <a:lnSpc>
                <a:spcPct val="150000"/>
              </a:lnSpc>
            </a:pPr>
            <a:r>
              <a:rPr lang="en-IN" sz="1400" b="0" dirty="0">
                <a:effectLst/>
                <a:latin typeface="Times New Roman" panose="02020603050405020304" pitchFamily="18" charset="0"/>
                <a:cs typeface="Times New Roman" panose="02020603050405020304" pitchFamily="18" charset="0"/>
              </a:rPr>
              <a:t>12. viewbook() :- All </a:t>
            </a:r>
            <a:r>
              <a:rPr lang="en-IN" sz="1400" b="0" dirty="0" err="1">
                <a:effectLst/>
                <a:latin typeface="Times New Roman" panose="02020603050405020304" pitchFamily="18" charset="0"/>
                <a:cs typeface="Times New Roman" panose="02020603050405020304" pitchFamily="18" charset="0"/>
              </a:rPr>
              <a:t>bba</a:t>
            </a: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bca</a:t>
            </a: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bsc</a:t>
            </a:r>
            <a:r>
              <a:rPr lang="en-IN" sz="1400" b="0" dirty="0">
                <a:effectLst/>
                <a:latin typeface="Times New Roman" panose="02020603050405020304" pitchFamily="18" charset="0"/>
                <a:cs typeface="Times New Roman" panose="02020603050405020304" pitchFamily="18" charset="0"/>
              </a:rPr>
              <a:t> books are view in this function.</a:t>
            </a:r>
          </a:p>
          <a:p>
            <a:pPr algn="just">
              <a:lnSpc>
                <a:spcPct val="150000"/>
              </a:lnSpc>
            </a:pPr>
            <a:r>
              <a:rPr lang="en-IN" sz="1400" dirty="0">
                <a:latin typeface="Times New Roman" panose="02020603050405020304" pitchFamily="18" charset="0"/>
                <a:cs typeface="Times New Roman" panose="02020603050405020304" pitchFamily="18" charset="0"/>
              </a:rPr>
              <a:t>13. </a:t>
            </a:r>
            <a:r>
              <a:rPr lang="en-IN" sz="1400" dirty="0" err="1">
                <a:latin typeface="Times New Roman" panose="02020603050405020304" pitchFamily="18" charset="0"/>
                <a:cs typeface="Times New Roman" panose="02020603050405020304" pitchFamily="18" charset="0"/>
              </a:rPr>
              <a:t>dltbsc</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dltbca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dltbba</a:t>
            </a:r>
            <a:r>
              <a:rPr lang="en-IN" sz="1400" dirty="0">
                <a:latin typeface="Times New Roman" panose="02020603050405020304" pitchFamily="18" charset="0"/>
                <a:cs typeface="Times New Roman" panose="02020603050405020304" pitchFamily="18" charset="0"/>
              </a:rPr>
              <a:t>(),</a:t>
            </a: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dlt</a:t>
            </a:r>
            <a:r>
              <a:rPr lang="en-IN" sz="1400" b="0" dirty="0">
                <a:effectLst/>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Delete books in this function.</a:t>
            </a:r>
          </a:p>
          <a:p>
            <a:pPr algn="just">
              <a:lnSpc>
                <a:spcPct val="150000"/>
              </a:lnSpc>
            </a:pPr>
            <a:r>
              <a:rPr lang="en-IN" sz="1400" dirty="0">
                <a:latin typeface="Times New Roman" panose="02020603050405020304" pitchFamily="18" charset="0"/>
                <a:cs typeface="Times New Roman" panose="02020603050405020304" pitchFamily="18" charset="0"/>
              </a:rPr>
              <a:t>14. </a:t>
            </a:r>
            <a:r>
              <a:rPr lang="en-IN" sz="1400" dirty="0" err="1">
                <a:latin typeface="Times New Roman" panose="02020603050405020304" pitchFamily="18" charset="0"/>
                <a:cs typeface="Times New Roman" panose="02020603050405020304" pitchFamily="18" charset="0"/>
              </a:rPr>
              <a:t>bscrec</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bcarec</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bbarec</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bookrecord</a:t>
            </a:r>
            <a:r>
              <a:rPr lang="en-IN" sz="1400" dirty="0">
                <a:latin typeface="Times New Roman" panose="02020603050405020304" pitchFamily="18" charset="0"/>
                <a:cs typeface="Times New Roman" panose="02020603050405020304" pitchFamily="18" charset="0"/>
              </a:rPr>
              <a:t>() :-</a:t>
            </a:r>
            <a:r>
              <a:rPr lang="en-US" sz="1400" b="0" dirty="0">
                <a:solidFill>
                  <a:srgbClr val="6A9955"/>
                </a:solidFill>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All BSc, BCA ,BBA </a:t>
            </a:r>
            <a:r>
              <a:rPr lang="en-US" sz="1400" b="0" dirty="0" err="1">
                <a:effectLst/>
                <a:latin typeface="Times New Roman" panose="02020603050405020304" pitchFamily="18" charset="0"/>
                <a:cs typeface="Times New Roman" panose="02020603050405020304" pitchFamily="18" charset="0"/>
              </a:rPr>
              <a:t>issu</a:t>
            </a:r>
            <a:r>
              <a:rPr lang="en-US" sz="1400" b="0" dirty="0">
                <a:effectLst/>
                <a:latin typeface="Times New Roman" panose="02020603050405020304" pitchFamily="18" charset="0"/>
                <a:cs typeface="Times New Roman" panose="02020603050405020304" pitchFamily="18" charset="0"/>
              </a:rPr>
              <a:t> books function are call in this function.</a:t>
            </a:r>
          </a:p>
          <a:p>
            <a:pPr algn="just">
              <a:lnSpc>
                <a:spcPct val="150000"/>
              </a:lnSpc>
            </a:pPr>
            <a:r>
              <a:rPr lang="en-US" sz="1400" dirty="0">
                <a:latin typeface="Times New Roman" panose="02020603050405020304" pitchFamily="18" charset="0"/>
                <a:cs typeface="Times New Roman" panose="02020603050405020304" pitchFamily="18" charset="0"/>
              </a:rPr>
              <a:t>15. </a:t>
            </a:r>
            <a:r>
              <a:rPr lang="en-US" sz="1400" dirty="0" err="1">
                <a:latin typeface="Times New Roman" panose="02020603050405020304" pitchFamily="18" charset="0"/>
                <a:cs typeface="Times New Roman" panose="02020603050405020304" pitchFamily="18" charset="0"/>
              </a:rPr>
              <a:t>bscissudlt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bcaissudlt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bbaissudlt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dlt_issu_book</a:t>
            </a:r>
            <a:r>
              <a:rPr lang="en-US" sz="1400" dirty="0">
                <a:latin typeface="Times New Roman" panose="02020603050405020304" pitchFamily="18" charset="0"/>
                <a:cs typeface="Times New Roman" panose="02020603050405020304" pitchFamily="18" charset="0"/>
              </a:rPr>
              <a:t>():-</a:t>
            </a:r>
            <a:r>
              <a:rPr lang="en-US" sz="1400" b="0" dirty="0">
                <a:solidFill>
                  <a:srgbClr val="6A9955"/>
                </a:solidFill>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All BSc, BCA ,BBA </a:t>
            </a:r>
            <a:r>
              <a:rPr lang="en-US" sz="1400" b="0" dirty="0" err="1">
                <a:effectLst/>
                <a:latin typeface="Times New Roman" panose="02020603050405020304" pitchFamily="18" charset="0"/>
                <a:cs typeface="Times New Roman" panose="02020603050405020304" pitchFamily="18" charset="0"/>
              </a:rPr>
              <a:t>issu</a:t>
            </a:r>
            <a:r>
              <a:rPr lang="en-US" sz="1400" b="0" dirty="0">
                <a:effectLst/>
                <a:latin typeface="Times New Roman" panose="02020603050405020304" pitchFamily="18" charset="0"/>
                <a:cs typeface="Times New Roman" panose="02020603050405020304" pitchFamily="18" charset="0"/>
              </a:rPr>
              <a:t> books delete function are call in this function</a:t>
            </a:r>
          </a:p>
          <a:p>
            <a:pPr algn="just">
              <a:lnSpc>
                <a:spcPct val="150000"/>
              </a:lnSpc>
            </a:pPr>
            <a:endParaRPr lang="en-US" sz="1400" b="0" dirty="0">
              <a:effectLst/>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IN" sz="1400" b="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55B00D-710A-A85E-E4EA-E0B4177DC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4072" y="2420888"/>
            <a:ext cx="4583832" cy="4077072"/>
          </a:xfrm>
          <a:prstGeom prst="rect">
            <a:avLst/>
          </a:prstGeom>
        </p:spPr>
      </p:pic>
    </p:spTree>
    <p:extLst>
      <p:ext uri="{BB962C8B-B14F-4D97-AF65-F5344CB8AC3E}">
        <p14:creationId xmlns:p14="http://schemas.microsoft.com/office/powerpoint/2010/main" val="123431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EC870-3180-9693-B243-2C974C0317A3}"/>
              </a:ext>
            </a:extLst>
          </p:cNvPr>
          <p:cNvSpPr txBox="1"/>
          <p:nvPr/>
        </p:nvSpPr>
        <p:spPr>
          <a:xfrm>
            <a:off x="623392" y="548680"/>
            <a:ext cx="2520280" cy="584775"/>
          </a:xfrm>
          <a:prstGeom prst="rect">
            <a:avLst/>
          </a:prstGeom>
          <a:noFill/>
        </p:spPr>
        <p:txBody>
          <a:bodyPr wrap="square" rtlCol="0">
            <a:spAutoFit/>
          </a:bodyPr>
          <a:lstStyle/>
          <a:p>
            <a:r>
              <a:rPr lang="en-IN" sz="3200" b="1" u="sng" dirty="0">
                <a:solidFill>
                  <a:schemeClr val="bg2">
                    <a:lumMod val="50000"/>
                  </a:schemeClr>
                </a:solidFill>
                <a:latin typeface="Times New Roman" panose="02020603050405020304" pitchFamily="18" charset="0"/>
                <a:cs typeface="Times New Roman" panose="02020603050405020304" pitchFamily="18" charset="0"/>
                <a:hlinkClick r:id="rId2" action="ppaction://hlinkfile"/>
              </a:rPr>
              <a:t>OUTPUT</a:t>
            </a:r>
            <a:r>
              <a:rPr lang="en-IN" sz="3200" b="1" u="sng" dirty="0">
                <a:solidFill>
                  <a:schemeClr val="bg2">
                    <a:lumMod val="50000"/>
                  </a:schemeClr>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B9775B42-5A72-4E51-2036-06E3C4897E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368" y="1282452"/>
            <a:ext cx="4840199" cy="2722612"/>
          </a:xfrm>
          <a:prstGeom prst="rect">
            <a:avLst/>
          </a:prstGeom>
        </p:spPr>
      </p:pic>
      <p:pic>
        <p:nvPicPr>
          <p:cNvPr id="6" name="Picture 5">
            <a:extLst>
              <a:ext uri="{FF2B5EF4-FFF2-40B4-BE49-F238E27FC236}">
                <a16:creationId xmlns:a16="http://schemas.microsoft.com/office/drawing/2014/main" id="{755B1742-853A-7616-1A93-401838A615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7968" y="1305525"/>
            <a:ext cx="5120230" cy="2880129"/>
          </a:xfrm>
          <a:prstGeom prst="rect">
            <a:avLst/>
          </a:prstGeom>
        </p:spPr>
      </p:pic>
      <p:pic>
        <p:nvPicPr>
          <p:cNvPr id="8" name="Picture 7">
            <a:extLst>
              <a:ext uri="{FF2B5EF4-FFF2-40B4-BE49-F238E27FC236}">
                <a16:creationId xmlns:a16="http://schemas.microsoft.com/office/drawing/2014/main" id="{373528D4-2C67-EB10-E2E7-3137AFFDA5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3552" y="3212976"/>
            <a:ext cx="6096000" cy="3429000"/>
          </a:xfrm>
          <a:prstGeom prst="rect">
            <a:avLst/>
          </a:prstGeom>
        </p:spPr>
      </p:pic>
    </p:spTree>
    <p:extLst>
      <p:ext uri="{BB962C8B-B14F-4D97-AF65-F5344CB8AC3E}">
        <p14:creationId xmlns:p14="http://schemas.microsoft.com/office/powerpoint/2010/main" val="114811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DDD343-1D62-08E1-B763-56BBD0A20E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345" y="188640"/>
            <a:ext cx="5248582" cy="2952328"/>
          </a:xfrm>
          <a:prstGeom prst="rect">
            <a:avLst/>
          </a:prstGeom>
        </p:spPr>
      </p:pic>
      <p:pic>
        <p:nvPicPr>
          <p:cNvPr id="5" name="Picture 4">
            <a:extLst>
              <a:ext uri="{FF2B5EF4-FFF2-40B4-BE49-F238E27FC236}">
                <a16:creationId xmlns:a16="http://schemas.microsoft.com/office/drawing/2014/main" id="{406BD7E1-06FD-2A67-21F7-1B75F50F1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7768" y="285743"/>
            <a:ext cx="5951984" cy="3347991"/>
          </a:xfrm>
          <a:prstGeom prst="rect">
            <a:avLst/>
          </a:prstGeom>
        </p:spPr>
      </p:pic>
      <p:pic>
        <p:nvPicPr>
          <p:cNvPr id="7" name="Picture 6">
            <a:extLst>
              <a:ext uri="{FF2B5EF4-FFF2-40B4-BE49-F238E27FC236}">
                <a16:creationId xmlns:a16="http://schemas.microsoft.com/office/drawing/2014/main" id="{63894249-2821-E028-D5DD-FB5D55ACA6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360" y="3417216"/>
            <a:ext cx="5608962" cy="3155041"/>
          </a:xfrm>
          <a:prstGeom prst="rect">
            <a:avLst/>
          </a:prstGeom>
        </p:spPr>
      </p:pic>
      <p:pic>
        <p:nvPicPr>
          <p:cNvPr id="9" name="Picture 8">
            <a:extLst>
              <a:ext uri="{FF2B5EF4-FFF2-40B4-BE49-F238E27FC236}">
                <a16:creationId xmlns:a16="http://schemas.microsoft.com/office/drawing/2014/main" id="{4CF6339E-11D8-6503-7F4D-A31E06EDDA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6411" y="2708920"/>
            <a:ext cx="5248582" cy="3863337"/>
          </a:xfrm>
          <a:prstGeom prst="rect">
            <a:avLst/>
          </a:prstGeom>
        </p:spPr>
      </p:pic>
    </p:spTree>
    <p:extLst>
      <p:ext uri="{BB962C8B-B14F-4D97-AF65-F5344CB8AC3E}">
        <p14:creationId xmlns:p14="http://schemas.microsoft.com/office/powerpoint/2010/main" val="399145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384" y="692696"/>
            <a:ext cx="3672408" cy="576064"/>
          </a:xfrm>
        </p:spPr>
        <p:txBody>
          <a:bodyPr>
            <a:noAutofit/>
          </a:bodyPr>
          <a:lstStyle/>
          <a:p>
            <a:pPr algn="ctr"/>
            <a:r>
              <a:rPr lang="en-IN" sz="2800" u="sng"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CONCLUSION : </a:t>
            </a:r>
          </a:p>
        </p:txBody>
      </p:sp>
      <p:sp>
        <p:nvSpPr>
          <p:cNvPr id="3" name="Subtitle 2"/>
          <p:cNvSpPr>
            <a:spLocks noGrp="1"/>
          </p:cNvSpPr>
          <p:nvPr>
            <p:ph type="subTitle" idx="1"/>
          </p:nvPr>
        </p:nvSpPr>
        <p:spPr>
          <a:xfrm>
            <a:off x="697632" y="1988840"/>
            <a:ext cx="7772400" cy="1584176"/>
          </a:xfrm>
        </p:spPr>
        <p:txBody>
          <a:bodyPr>
            <a:noAutofit/>
          </a:bodyPr>
          <a:lstStyle/>
          <a:p>
            <a:pPr marL="342900" lvl="0" indent="-342900">
              <a:lnSpc>
                <a:spcPct val="150000"/>
              </a:lnSpc>
              <a:buFont typeface="Symbol" panose="05050102010706020507" pitchFamily="18" charset="2"/>
              <a:buChar char=""/>
              <a:tabLst>
                <a:tab pos="800100" algn="l"/>
              </a:tabLst>
            </a:pPr>
            <a:r>
              <a:rPr lang="en-US" sz="1800" dirty="0">
                <a:solidFill>
                  <a:schemeClr val="accent4"/>
                </a:solidFill>
                <a:effectLst/>
                <a:latin typeface="Calibri" panose="020F0502020204030204" pitchFamily="34" charset="0"/>
                <a:ea typeface="Calibri" panose="020F0502020204030204" pitchFamily="34" charset="0"/>
                <a:cs typeface="Kalinga" panose="020B0502040204020203" pitchFamily="34" charset="0"/>
              </a:rPr>
              <a:t>The Library management system allows the user to store the book details and the person's details.</a:t>
            </a:r>
            <a:endParaRPr lang="en-IN" sz="1800" dirty="0">
              <a:solidFill>
                <a:schemeClr val="accent4"/>
              </a:solidFill>
              <a:effectLst/>
              <a:latin typeface="Calibri" panose="020F0502020204030204" pitchFamily="34" charset="0"/>
              <a:ea typeface="Calibri" panose="020F0502020204030204" pitchFamily="34" charset="0"/>
              <a:cs typeface="Kalinga" panose="020B0502040204020203" pitchFamily="34" charset="0"/>
            </a:endParaRPr>
          </a:p>
          <a:p>
            <a:pPr marL="342900" lvl="0" indent="-342900">
              <a:lnSpc>
                <a:spcPct val="150000"/>
              </a:lnSpc>
              <a:buFont typeface="Symbol" panose="05050102010706020507" pitchFamily="18" charset="2"/>
              <a:buChar char=""/>
              <a:tabLst>
                <a:tab pos="800100" algn="l"/>
              </a:tabLst>
            </a:pPr>
            <a:r>
              <a:rPr lang="en-US" sz="1800" dirty="0">
                <a:solidFill>
                  <a:schemeClr val="accent4"/>
                </a:solidFill>
                <a:effectLst/>
                <a:latin typeface="Calibri" panose="020F0502020204030204" pitchFamily="34" charset="0"/>
                <a:ea typeface="Calibri" panose="020F0502020204030204" pitchFamily="34" charset="0"/>
                <a:cs typeface="Kalinga" panose="020B0502040204020203" pitchFamily="34" charset="0"/>
              </a:rPr>
              <a:t>This software allows storing the details of all the data related to library.</a:t>
            </a:r>
            <a:endParaRPr lang="en-IN" sz="1800" dirty="0">
              <a:solidFill>
                <a:schemeClr val="accent4"/>
              </a:solidFill>
              <a:effectLst/>
              <a:latin typeface="Calibri" panose="020F0502020204030204" pitchFamily="34" charset="0"/>
              <a:ea typeface="Calibri" panose="020F0502020204030204" pitchFamily="34" charset="0"/>
              <a:cs typeface="Kalinga" panose="020B0502040204020203" pitchFamily="34" charset="0"/>
            </a:endParaRPr>
          </a:p>
          <a:p>
            <a:pPr marL="342900" lvl="0" indent="-342900">
              <a:lnSpc>
                <a:spcPct val="150000"/>
              </a:lnSpc>
              <a:spcAft>
                <a:spcPts val="1000"/>
              </a:spcAft>
              <a:buFont typeface="Symbol" panose="05050102010706020507" pitchFamily="18" charset="2"/>
              <a:buChar char=""/>
              <a:tabLst>
                <a:tab pos="800100" algn="l"/>
              </a:tabLst>
            </a:pPr>
            <a:r>
              <a:rPr lang="en-US" sz="1800" dirty="0">
                <a:solidFill>
                  <a:schemeClr val="accent4"/>
                </a:solidFill>
                <a:effectLst/>
                <a:latin typeface="Calibri" panose="020F0502020204030204" pitchFamily="34" charset="0"/>
                <a:ea typeface="Calibri" panose="020F0502020204030204" pitchFamily="34" charset="0"/>
                <a:cs typeface="Kalinga" panose="020B0502040204020203" pitchFamily="34" charset="0"/>
              </a:rPr>
              <a:t>The implementation of the system will reduce data entry time and provide readily calculated reports.</a:t>
            </a:r>
            <a:endParaRPr lang="en-IN" sz="1800" dirty="0">
              <a:solidFill>
                <a:schemeClr val="accent4"/>
              </a:solidFill>
              <a:effectLst/>
              <a:latin typeface="Calibri" panose="020F0502020204030204" pitchFamily="34" charset="0"/>
              <a:ea typeface="Calibri" panose="020F0502020204030204" pitchFamily="34" charset="0"/>
              <a:cs typeface="Kalinga" panose="020B0502040204020203" pitchFamily="34" charset="0"/>
            </a:endParaRPr>
          </a:p>
          <a:p>
            <a:pPr algn="l"/>
            <a:endParaRPr lang="en-IN" sz="2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1255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24337" y="404664"/>
            <a:ext cx="3743325" cy="893762"/>
          </a:xfrm>
        </p:spPr>
        <p:txBody>
          <a:bodyPr/>
          <a:lstStyle/>
          <a:p>
            <a:pPr algn="just"/>
            <a:r>
              <a:rPr lang="en-IN" u="sng" dirty="0">
                <a:solidFill>
                  <a:schemeClr val="accent2"/>
                </a:solidFill>
                <a:effectLst/>
                <a:latin typeface="Times New Roman" pitchFamily="18" charset="0"/>
                <a:cs typeface="Times New Roman" pitchFamily="18" charset="0"/>
              </a:rPr>
              <a:t>THANK YOU!</a:t>
            </a:r>
          </a:p>
        </p:txBody>
      </p:sp>
      <p:pic>
        <p:nvPicPr>
          <p:cNvPr id="5122" name="Picture 2" descr="Have a Nice Day Calligraphy Quote Lettering Stock Illustration -  Illustration of lettering, family: 168373945">
            <a:extLst>
              <a:ext uri="{FF2B5EF4-FFF2-40B4-BE49-F238E27FC236}">
                <a16:creationId xmlns:a16="http://schemas.microsoft.com/office/drawing/2014/main" id="{24D830AB-A0B2-6F34-1EE4-CB3A82E21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814" y="1196752"/>
            <a:ext cx="4846848" cy="484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30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49275"/>
            <a:ext cx="3240088" cy="460375"/>
          </a:xfrm>
        </p:spPr>
        <p:txBody>
          <a:bodyPr>
            <a:noAutofit/>
          </a:bodyPr>
          <a:lstStyle/>
          <a:p>
            <a:pPr algn="ctr"/>
            <a:r>
              <a:rPr lang="en-IN" sz="3200" u="sng" dirty="0">
                <a:solidFill>
                  <a:schemeClr val="bg2">
                    <a:lumMod val="50000"/>
                  </a:schemeClr>
                </a:solidFill>
                <a:effectLst/>
                <a:latin typeface="Times New Roman" pitchFamily="18" charset="0"/>
                <a:cs typeface="Times New Roman" pitchFamily="18" charset="0"/>
              </a:rPr>
              <a:t>CONTENT :</a:t>
            </a:r>
          </a:p>
        </p:txBody>
      </p:sp>
      <p:sp>
        <p:nvSpPr>
          <p:cNvPr id="3" name="Subtitle 2"/>
          <p:cNvSpPr>
            <a:spLocks noGrp="1"/>
          </p:cNvSpPr>
          <p:nvPr>
            <p:ph type="subTitle" idx="4294967295"/>
          </p:nvPr>
        </p:nvSpPr>
        <p:spPr>
          <a:xfrm>
            <a:off x="767060" y="1196975"/>
            <a:ext cx="6769100" cy="3744913"/>
          </a:xfrm>
        </p:spPr>
        <p:txBody>
          <a:bodyPr>
            <a:noAutofit/>
          </a:bodyPr>
          <a:lstStyle/>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1. Introduction about project</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2. Objective of the project </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3. Hardware and Software requirements</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4. About C</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5. Flowchart</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6. Source Code</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7. Output</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8. Conclusion</a:t>
            </a:r>
          </a:p>
        </p:txBody>
      </p:sp>
      <p:pic>
        <p:nvPicPr>
          <p:cNvPr id="4" name="Picture 4" descr="How much does it cost to develop a Library management system">
            <a:extLst>
              <a:ext uri="{FF2B5EF4-FFF2-40B4-BE49-F238E27FC236}">
                <a16:creationId xmlns:a16="http://schemas.microsoft.com/office/drawing/2014/main" id="{96A7015C-D063-6D6E-7AC2-8AB6FE37B05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78000"/>
                    </a14:imgEffect>
                    <a14:imgEffect>
                      <a14:brightnessContrast bright="-2000" contrast="-37000"/>
                    </a14:imgEffect>
                  </a14:imgLayer>
                </a14:imgProps>
              </a:ext>
              <a:ext uri="{28A0092B-C50C-407E-A947-70E740481C1C}">
                <a14:useLocalDpi xmlns:a14="http://schemas.microsoft.com/office/drawing/2010/main" val="0"/>
              </a:ext>
            </a:extLst>
          </a:blip>
          <a:srcRect/>
          <a:stretch>
            <a:fillRect/>
          </a:stretch>
        </p:blipFill>
        <p:spPr bwMode="auto">
          <a:xfrm>
            <a:off x="5951984" y="1340768"/>
            <a:ext cx="5895975" cy="29432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66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620688"/>
            <a:ext cx="8640763" cy="647700"/>
          </a:xfrm>
        </p:spPr>
        <p:txBody>
          <a:bodyPr>
            <a:noAutofit/>
          </a:bodyPr>
          <a:lstStyle/>
          <a:p>
            <a:pPr algn="ctr"/>
            <a:r>
              <a:rPr lang="en-IN" sz="3200" u="sng"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INTRODUCTION ABOUT THE PROJECT : </a:t>
            </a:r>
          </a:p>
        </p:txBody>
      </p:sp>
      <p:sp>
        <p:nvSpPr>
          <p:cNvPr id="3" name="Subtitle 2"/>
          <p:cNvSpPr>
            <a:spLocks noGrp="1"/>
          </p:cNvSpPr>
          <p:nvPr>
            <p:ph type="subTitle" idx="4294967295"/>
          </p:nvPr>
        </p:nvSpPr>
        <p:spPr>
          <a:xfrm>
            <a:off x="538956" y="1340743"/>
            <a:ext cx="11114087" cy="3416289"/>
          </a:xfrm>
        </p:spPr>
        <p:txBody>
          <a:bodyPr>
            <a:noAutofit/>
          </a:bodyPr>
          <a:lstStyle/>
          <a:p>
            <a:pPr marL="342900" lvl="0" indent="-342900">
              <a:buFont typeface="Symbol" panose="05050102010706020507" pitchFamily="18" charset="2"/>
              <a:buChar char=""/>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 library management system is software that is designed to manage all the functions of a library. It helps librarian to maintain the database of new books and the books that are borrowed by members along with their due dates.</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Symbol" panose="05050102010706020507" pitchFamily="18" charset="2"/>
              <a:buChar char=""/>
              <a:tabLst>
                <a:tab pos="800100" algn="l"/>
              </a:tabLst>
            </a:pPr>
            <a:r>
              <a:rPr lang="en-US"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This system completely automates all your library’s activities. The best way to maintain, organize, and handle countless books systematically is to implement a library management system software.</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Symbol" panose="05050102010706020507" pitchFamily="18" charset="2"/>
              <a:buChar char=""/>
              <a:tabLst>
                <a:tab pos="800100" algn="l"/>
              </a:tabLst>
            </a:pPr>
            <a:r>
              <a:rPr lang="en-US"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 library management system is used to maintain library records. It tracks the records of the number of books in the library, how many books are issued, or how many books have been returned or renewed or late fine charges, etc.</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spcAft>
                <a:spcPts val="1000"/>
              </a:spcAft>
              <a:buFont typeface="Symbol" panose="05050102010706020507" pitchFamily="18" charset="2"/>
              <a:buChar char=""/>
              <a:tabLst>
                <a:tab pos="800100" algn="l"/>
              </a:tabLst>
            </a:pPr>
            <a:r>
              <a:rPr lang="en-US"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You can find books in an instant, issue/reissue books quickly, and manage all the data efficiently and orderly using this system. The purpose of a library management system is to provide instant and accurate data regarding any type of book, thereby saving a lot of time and effort.</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algn="l"/>
            <a:endParaRPr lang="en-IN" sz="1800" dirty="0">
              <a:latin typeface="Arial Black" pitchFamily="34" charset="0"/>
              <a:cs typeface="Times New Roman" pitchFamily="18" charset="0"/>
            </a:endParaRPr>
          </a:p>
        </p:txBody>
      </p:sp>
      <p:pic>
        <p:nvPicPr>
          <p:cNvPr id="3076" name="Picture 4" descr="Library Management System in Asp.Net – Student Project Guidance &amp;  Development">
            <a:extLst>
              <a:ext uri="{FF2B5EF4-FFF2-40B4-BE49-F238E27FC236}">
                <a16:creationId xmlns:a16="http://schemas.microsoft.com/office/drawing/2014/main" id="{A3D8C71D-9A6B-9E47-E9E9-051CC2995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4364732"/>
            <a:ext cx="368617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9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76250"/>
            <a:ext cx="5976938" cy="369888"/>
          </a:xfrm>
        </p:spPr>
        <p:txBody>
          <a:bodyPr>
            <a:noAutofit/>
          </a:bodyPr>
          <a:lstStyle/>
          <a:p>
            <a:pPr algn="ctr"/>
            <a:r>
              <a:rPr lang="en-IN" sz="2800" u="sng" dirty="0">
                <a:solidFill>
                  <a:schemeClr val="bg2">
                    <a:lumMod val="50000"/>
                  </a:schemeClr>
                </a:solidFill>
                <a:latin typeface="Times New Roman" pitchFamily="18" charset="0"/>
                <a:cs typeface="Times New Roman" pitchFamily="18" charset="0"/>
              </a:rPr>
              <a:t>OBJECTIVE OF THE PROJECT :</a:t>
            </a:r>
          </a:p>
        </p:txBody>
      </p:sp>
      <p:sp>
        <p:nvSpPr>
          <p:cNvPr id="3" name="Subtitle 2"/>
          <p:cNvSpPr>
            <a:spLocks noGrp="1"/>
          </p:cNvSpPr>
          <p:nvPr>
            <p:ph type="subTitle" idx="4294967295"/>
          </p:nvPr>
        </p:nvSpPr>
        <p:spPr>
          <a:xfrm>
            <a:off x="579612" y="1278880"/>
            <a:ext cx="10715625" cy="4536504"/>
          </a:xfrm>
        </p:spPr>
        <p:txBody>
          <a:bodyPr>
            <a:noAutofit/>
          </a:bodyPr>
          <a:lstStyle/>
          <a:p>
            <a:pPr marL="342900" lvl="0" indent="-342900">
              <a:buFont typeface="Symbol" panose="05050102010706020507" pitchFamily="18" charset="2"/>
              <a:buChar char=""/>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The main objective of the Library Management System is to manage the details of Address, Member, Issues, Books, Student. It manages all the information about Address, Librarian, Student. </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Symbol" panose="05050102010706020507" pitchFamily="18" charset="2"/>
              <a:buChar char=""/>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The purpose of the project is to build an application program to reduce the manual work for managing the Book address, Member, Librarian and Issues. </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Symbol" panose="05050102010706020507" pitchFamily="18" charset="2"/>
              <a:buChar char=""/>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It tracks all the details about the Issues ,Books, Students.</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Symbol" panose="05050102010706020507" pitchFamily="18" charset="2"/>
              <a:buChar char=""/>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Features of Our Library Management System :</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mj-lt"/>
              <a:buAutoNum type="romanLcPeriod"/>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Add Books </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mj-lt"/>
              <a:buAutoNum type="romanLcPeriod"/>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Issue Books</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mj-lt"/>
              <a:buAutoNum type="romanLcPeriod"/>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View Books</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mj-lt"/>
              <a:buAutoNum type="romanLcPeriod"/>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Delete Books</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buFont typeface="+mj-lt"/>
              <a:buAutoNum type="romanLcPeriod"/>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Student Issues Books Records</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marL="342900" lvl="0" indent="-342900">
              <a:spcAft>
                <a:spcPts val="1000"/>
              </a:spcAft>
              <a:buFont typeface="+mj-lt"/>
              <a:buAutoNum type="romanLcPeriod"/>
              <a:tabLst>
                <a:tab pos="8001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Student Submit Books</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endParaRPr lang="en-IN" sz="1800" dirty="0"/>
          </a:p>
        </p:txBody>
      </p:sp>
      <p:pic>
        <p:nvPicPr>
          <p:cNvPr id="4" name="Picture 2" descr="Best Online Digital Library Management System – elibrarySoftware.com">
            <a:extLst>
              <a:ext uri="{FF2B5EF4-FFF2-40B4-BE49-F238E27FC236}">
                <a16:creationId xmlns:a16="http://schemas.microsoft.com/office/drawing/2014/main" id="{625EA24B-0ED0-C76A-E3A5-816AF8EAC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2996952"/>
            <a:ext cx="4015300" cy="28184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49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352" y="499123"/>
            <a:ext cx="8573821" cy="452263"/>
          </a:xfrm>
        </p:spPr>
        <p:txBody>
          <a:bodyPr>
            <a:noAutofit/>
          </a:bodyPr>
          <a:lstStyle/>
          <a:p>
            <a:pPr algn="ctr"/>
            <a:r>
              <a:rPr lang="en-IN" sz="2800" u="sng" dirty="0">
                <a:solidFill>
                  <a:schemeClr val="bg1">
                    <a:lumMod val="85000"/>
                  </a:schemeClr>
                </a:solidFill>
                <a:latin typeface="Times New Roman" pitchFamily="18" charset="0"/>
                <a:cs typeface="Times New Roman" pitchFamily="18" charset="0"/>
              </a:rPr>
              <a:t>HARDWARE AND SOFTWARE REQUIREMENTS </a:t>
            </a:r>
            <a:r>
              <a:rPr lang="en-IN" sz="2800" u="sng" dirty="0">
                <a:solidFill>
                  <a:schemeClr val="bg2">
                    <a:lumMod val="50000"/>
                  </a:schemeClr>
                </a:solidFill>
                <a:latin typeface="Times New Roman" pitchFamily="18" charset="0"/>
                <a:cs typeface="Times New Roman" pitchFamily="18" charset="0"/>
              </a:rPr>
              <a:t>: </a:t>
            </a:r>
          </a:p>
        </p:txBody>
      </p:sp>
      <p:sp>
        <p:nvSpPr>
          <p:cNvPr id="3" name="Subtitle 2"/>
          <p:cNvSpPr>
            <a:spLocks noGrp="1"/>
          </p:cNvSpPr>
          <p:nvPr>
            <p:ph type="subTitle" idx="1"/>
          </p:nvPr>
        </p:nvSpPr>
        <p:spPr>
          <a:xfrm>
            <a:off x="623392" y="1052736"/>
            <a:ext cx="4824536" cy="3744416"/>
          </a:xfrm>
        </p:spPr>
        <p:txBody>
          <a:bodyPr>
            <a:noAutofit/>
          </a:bodyPr>
          <a:lstStyle/>
          <a:p>
            <a:pPr marL="342900" indent="-342900" algn="just">
              <a:buFont typeface="Symbol"/>
              <a:buChar char=""/>
              <a:tabLst>
                <a:tab pos="800100" algn="l"/>
              </a:tabLst>
            </a:pPr>
            <a:r>
              <a:rPr lang="en-US" sz="1800" b="1" u="sng" dirty="0">
                <a:latin typeface="Cambria"/>
                <a:ea typeface="Calibri"/>
                <a:cs typeface="Kalinga"/>
              </a:rPr>
              <a:t>Hardware</a:t>
            </a:r>
            <a:r>
              <a:rPr lang="en-US" sz="1800" b="1" dirty="0">
                <a:latin typeface="Cambria"/>
                <a:ea typeface="Calibri"/>
                <a:cs typeface="Kalinga"/>
              </a:rPr>
              <a:t> :</a:t>
            </a:r>
            <a:endParaRPr lang="en-IN" sz="1800" dirty="0">
              <a:latin typeface="Calibri"/>
              <a:ea typeface="Calibri"/>
              <a:cs typeface="Kalinga"/>
            </a:endParaRPr>
          </a:p>
          <a:p>
            <a:pPr marL="342900" indent="-342900" algn="just">
              <a:buFont typeface="+mj-lt"/>
              <a:buAutoNum type="romanLcPeriod"/>
              <a:tabLst>
                <a:tab pos="900430" algn="l"/>
              </a:tabLst>
            </a:pPr>
            <a:r>
              <a:rPr lang="en-US" sz="1800" dirty="0">
                <a:latin typeface="Calibri"/>
                <a:ea typeface="Calibri"/>
                <a:cs typeface="Calibri"/>
              </a:rPr>
              <a:t>Operating system : Window 11</a:t>
            </a:r>
            <a:endParaRPr lang="en-IN" sz="1800" dirty="0">
              <a:latin typeface="Calibri"/>
              <a:ea typeface="Calibri"/>
              <a:cs typeface="Kalinga"/>
            </a:endParaRPr>
          </a:p>
          <a:p>
            <a:pPr marL="342900" indent="-342900" algn="just">
              <a:buFont typeface="+mj-lt"/>
              <a:buAutoNum type="romanLcPeriod"/>
              <a:tabLst>
                <a:tab pos="800100" algn="l"/>
              </a:tabLst>
            </a:pPr>
            <a:r>
              <a:rPr lang="en-US" sz="1800" dirty="0">
                <a:latin typeface="Calibri"/>
                <a:ea typeface="Calibri"/>
                <a:cs typeface="Calibri"/>
              </a:rPr>
              <a:t>SSD : 512GB</a:t>
            </a:r>
            <a:endParaRPr lang="en-IN" sz="1800" dirty="0">
              <a:latin typeface="Calibri"/>
              <a:ea typeface="Calibri"/>
              <a:cs typeface="Kalinga"/>
            </a:endParaRPr>
          </a:p>
          <a:p>
            <a:pPr marL="342900" indent="-342900" algn="just">
              <a:buFont typeface="+mj-lt"/>
              <a:buAutoNum type="romanLcPeriod"/>
              <a:tabLst>
                <a:tab pos="800100" algn="l"/>
              </a:tabLst>
            </a:pPr>
            <a:r>
              <a:rPr lang="en-US" sz="1800" dirty="0">
                <a:latin typeface="Calibri"/>
                <a:ea typeface="Calibri"/>
                <a:cs typeface="Calibri"/>
              </a:rPr>
              <a:t>RAM : Minimum Requirement</a:t>
            </a:r>
            <a:endParaRPr lang="en-IN" sz="1800" dirty="0">
              <a:latin typeface="Calibri"/>
              <a:ea typeface="Calibri"/>
              <a:cs typeface="Kalinga"/>
            </a:endParaRPr>
          </a:p>
          <a:p>
            <a:pPr marL="342900" indent="-342900" algn="just">
              <a:buFont typeface="+mj-lt"/>
              <a:buAutoNum type="romanLcPeriod"/>
              <a:tabLst>
                <a:tab pos="800100" algn="l"/>
              </a:tabLst>
            </a:pPr>
            <a:r>
              <a:rPr lang="en-US" sz="1800" dirty="0">
                <a:latin typeface="Calibri"/>
                <a:ea typeface="Calibri"/>
                <a:cs typeface="Calibri"/>
              </a:rPr>
              <a:t>Processer : CORE i5</a:t>
            </a:r>
            <a:endParaRPr lang="en-IN" sz="1800" dirty="0">
              <a:latin typeface="Calibri"/>
              <a:ea typeface="Calibri"/>
              <a:cs typeface="Kalinga"/>
            </a:endParaRPr>
          </a:p>
          <a:p>
            <a:pPr marL="810260" algn="just">
              <a:tabLst>
                <a:tab pos="800100" algn="l"/>
              </a:tabLst>
            </a:pPr>
            <a:r>
              <a:rPr lang="en-US" sz="1800" dirty="0">
                <a:latin typeface="Calibri"/>
                <a:ea typeface="Calibri"/>
                <a:cs typeface="Calibri"/>
              </a:rPr>
              <a:t> </a:t>
            </a:r>
            <a:endParaRPr lang="en-IN" sz="1800" dirty="0">
              <a:latin typeface="Calibri"/>
              <a:ea typeface="Calibri"/>
              <a:cs typeface="Kalinga"/>
            </a:endParaRPr>
          </a:p>
          <a:p>
            <a:pPr marL="342900" indent="-342900" algn="just">
              <a:buFont typeface="Symbol"/>
              <a:buChar char=""/>
              <a:tabLst>
                <a:tab pos="800100" algn="l"/>
              </a:tabLst>
            </a:pPr>
            <a:r>
              <a:rPr lang="en-US" sz="1800" b="1" u="sng" dirty="0">
                <a:latin typeface="Calibri"/>
                <a:ea typeface="Calibri"/>
                <a:cs typeface="Calibri"/>
              </a:rPr>
              <a:t>Software</a:t>
            </a:r>
            <a:r>
              <a:rPr lang="en-US" sz="1800" b="1" dirty="0">
                <a:latin typeface="Calibri"/>
                <a:ea typeface="Calibri"/>
                <a:cs typeface="Calibri"/>
              </a:rPr>
              <a:t> :</a:t>
            </a:r>
            <a:endParaRPr lang="en-IN" sz="1800" dirty="0">
              <a:latin typeface="Calibri"/>
              <a:ea typeface="Calibri"/>
              <a:cs typeface="Kalinga"/>
            </a:endParaRPr>
          </a:p>
          <a:p>
            <a:pPr marL="342900" indent="-342900" algn="just">
              <a:buFont typeface="+mj-lt"/>
              <a:buAutoNum type="romanLcPeriod"/>
              <a:tabLst>
                <a:tab pos="800100" algn="l"/>
              </a:tabLst>
            </a:pPr>
            <a:r>
              <a:rPr lang="en-US" sz="1800" dirty="0">
                <a:latin typeface="Calibri"/>
                <a:ea typeface="Calibri"/>
                <a:cs typeface="Calibri"/>
              </a:rPr>
              <a:t>Programming language : C Language</a:t>
            </a:r>
            <a:endParaRPr lang="en-IN" sz="1800" dirty="0">
              <a:latin typeface="Calibri"/>
              <a:ea typeface="Calibri"/>
              <a:cs typeface="Kalinga"/>
            </a:endParaRPr>
          </a:p>
          <a:p>
            <a:pPr marL="342900" indent="-342900" algn="just">
              <a:buFont typeface="+mj-lt"/>
              <a:buAutoNum type="romanLcPeriod"/>
              <a:tabLst>
                <a:tab pos="800100" algn="l"/>
              </a:tabLst>
            </a:pPr>
            <a:r>
              <a:rPr lang="en-US" sz="1800" dirty="0">
                <a:latin typeface="Calibri"/>
                <a:ea typeface="Calibri"/>
                <a:cs typeface="Calibri"/>
              </a:rPr>
              <a:t>IDE :  VS Code (Visual Studio Code)</a:t>
            </a:r>
            <a:endParaRPr lang="en-IN" sz="1800" dirty="0">
              <a:latin typeface="Calibri"/>
              <a:ea typeface="Calibri"/>
              <a:cs typeface="Kalinga"/>
            </a:endParaRPr>
          </a:p>
          <a:p>
            <a:pPr marL="342900" indent="-342900" algn="just">
              <a:spcAft>
                <a:spcPts val="1000"/>
              </a:spcAft>
              <a:buFont typeface="+mj-lt"/>
              <a:buAutoNum type="romanLcPeriod"/>
              <a:tabLst>
                <a:tab pos="800100" algn="l"/>
              </a:tabLst>
            </a:pPr>
            <a:r>
              <a:rPr lang="en-US" sz="1800" dirty="0">
                <a:latin typeface="Calibri"/>
                <a:ea typeface="Calibri"/>
                <a:cs typeface="Calibri"/>
              </a:rPr>
              <a:t>Compiler :  GCC (GNU Compiler Collection)</a:t>
            </a:r>
            <a:endParaRPr lang="en-IN" sz="1800" dirty="0">
              <a:latin typeface="Calibri"/>
              <a:ea typeface="Calibri"/>
              <a:cs typeface="Kalinga"/>
            </a:endParaRPr>
          </a:p>
          <a:p>
            <a:endParaRPr lang="en-IN" sz="1800" dirty="0"/>
          </a:p>
        </p:txBody>
      </p:sp>
      <p:pic>
        <p:nvPicPr>
          <p:cNvPr id="3074" name="Picture 2" descr="SanDisk SSD PLUS 240 GB 2.5&quot; (6.35 cm) internal SSD SATA 6 Gbps Retail  SDSSDA-240G-G26 | Conrad.com">
            <a:extLst>
              <a:ext uri="{FF2B5EF4-FFF2-40B4-BE49-F238E27FC236}">
                <a16:creationId xmlns:a16="http://schemas.microsoft.com/office/drawing/2014/main" id="{F5A2BFDD-A0CC-B544-486B-94E3D4F461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9976" y="1392041"/>
            <a:ext cx="1447529" cy="1097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ll XPS 15 Laptop : XPS Laptop Computers | Dell India">
            <a:extLst>
              <a:ext uri="{FF2B5EF4-FFF2-40B4-BE49-F238E27FC236}">
                <a16:creationId xmlns:a16="http://schemas.microsoft.com/office/drawing/2014/main" id="{B8CAA9C3-A792-A697-BFB1-C54D6AE609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699" y="2389671"/>
            <a:ext cx="2165197" cy="12875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ist of Intel Core i5 processors - Wikipedia">
            <a:extLst>
              <a:ext uri="{FF2B5EF4-FFF2-40B4-BE49-F238E27FC236}">
                <a16:creationId xmlns:a16="http://schemas.microsoft.com/office/drawing/2014/main" id="{A7A380F6-907C-9764-42B7-AD6AC4D4D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6440" y="1392041"/>
            <a:ext cx="1287587" cy="128758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 (programming language) - Simple English Wikipedia, the free encyclopedia">
            <a:extLst>
              <a:ext uri="{FF2B5EF4-FFF2-40B4-BE49-F238E27FC236}">
                <a16:creationId xmlns:a16="http://schemas.microsoft.com/office/drawing/2014/main" id="{74EE073F-8B9E-D16A-039F-0E3A967993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6311" y="4243403"/>
            <a:ext cx="1002388" cy="110749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8 Best VS Code Courses for Beginners to Learn Online in 2022 | by javinpaul  | Javarevisited | Medium">
            <a:extLst>
              <a:ext uri="{FF2B5EF4-FFF2-40B4-BE49-F238E27FC236}">
                <a16:creationId xmlns:a16="http://schemas.microsoft.com/office/drawing/2014/main" id="{209F0225-FEAA-3E83-6584-E3E3409E984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9064" y="4113076"/>
            <a:ext cx="2432270"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Learn C Programming app | C Language Program 2021 – Apps on Google Play">
            <a:extLst>
              <a:ext uri="{FF2B5EF4-FFF2-40B4-BE49-F238E27FC236}">
                <a16:creationId xmlns:a16="http://schemas.microsoft.com/office/drawing/2014/main" id="{8D2BC417-A267-29AB-7284-3CA87F9D11B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7000" contrast="-33000"/>
                    </a14:imgEffect>
                  </a14:imgLayer>
                </a14:imgProps>
              </a:ext>
              <a:ext uri="{28A0092B-C50C-407E-A947-70E740481C1C}">
                <a14:useLocalDpi xmlns:a14="http://schemas.microsoft.com/office/drawing/2010/main" val="0"/>
              </a:ext>
            </a:extLst>
          </a:blip>
          <a:srcRect/>
          <a:stretch>
            <a:fillRect/>
          </a:stretch>
        </p:blipFill>
        <p:spPr bwMode="auto">
          <a:xfrm>
            <a:off x="3657600"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1127448" y="1215306"/>
            <a:ext cx="3203575" cy="404812"/>
          </a:xfrm>
        </p:spPr>
        <p:txBody>
          <a:bodyPr>
            <a:noAutofit/>
          </a:bodyPr>
          <a:lstStyle/>
          <a:p>
            <a:pPr algn="ctr"/>
            <a:r>
              <a:rPr lang="en-IN" sz="3200" u="sng"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ABOUT  C :</a:t>
            </a:r>
          </a:p>
        </p:txBody>
      </p:sp>
      <p:sp>
        <p:nvSpPr>
          <p:cNvPr id="3" name="Subtitle 2"/>
          <p:cNvSpPr>
            <a:spLocks noGrp="1"/>
          </p:cNvSpPr>
          <p:nvPr>
            <p:ph type="subTitle" idx="4294967295"/>
          </p:nvPr>
        </p:nvSpPr>
        <p:spPr>
          <a:xfrm>
            <a:off x="1127448" y="1844824"/>
            <a:ext cx="9648825" cy="2979737"/>
          </a:xfrm>
        </p:spPr>
        <p:txBody>
          <a:bodyPr>
            <a:noAutofit/>
          </a:bodyPr>
          <a:lstStyle/>
          <a:p>
            <a:pPr marL="342900" indent="-342900" algn="just">
              <a:lnSpc>
                <a:spcPct val="150000"/>
              </a:lnSpc>
              <a:buFont typeface="Symbol"/>
              <a:buChar char=""/>
            </a:pPr>
            <a:r>
              <a:rPr lang="en-US" sz="1800" dirty="0">
                <a:ln w="0"/>
                <a:effectLst>
                  <a:outerShdw blurRad="38100" dist="19050" dir="2700000" algn="tl" rotWithShape="0">
                    <a:schemeClr val="dk1">
                      <a:alpha val="40000"/>
                    </a:schemeClr>
                  </a:outerShdw>
                </a:effectLst>
                <a:latin typeface="Calibri"/>
                <a:ea typeface="Calibri"/>
                <a:cs typeface="Calibri"/>
              </a:rPr>
              <a:t>Dennis Ritchie is known as the founder of the c language.</a:t>
            </a:r>
            <a:endParaRPr lang="en-IN" sz="1800" dirty="0">
              <a:ln w="0"/>
              <a:effectLst>
                <a:outerShdw blurRad="38100" dist="19050" dir="2700000" algn="tl" rotWithShape="0">
                  <a:schemeClr val="dk1">
                    <a:alpha val="40000"/>
                  </a:schemeClr>
                </a:outerShdw>
              </a:effectLst>
              <a:latin typeface="Calibri"/>
              <a:ea typeface="Calibri"/>
              <a:cs typeface="Kalinga"/>
            </a:endParaRPr>
          </a:p>
          <a:p>
            <a:pPr marL="342900" indent="-342900" algn="just">
              <a:lnSpc>
                <a:spcPct val="150000"/>
              </a:lnSpc>
              <a:buFont typeface="Symbol"/>
              <a:buChar char=""/>
            </a:pPr>
            <a:r>
              <a:rPr lang="en-US" sz="1800" dirty="0">
                <a:ln w="0"/>
                <a:effectLst>
                  <a:outerShdw blurRad="38100" dist="19050" dir="2700000" algn="tl" rotWithShape="0">
                    <a:schemeClr val="dk1">
                      <a:alpha val="40000"/>
                    </a:schemeClr>
                  </a:outerShdw>
                </a:effectLst>
                <a:latin typeface="Calibri"/>
                <a:ea typeface="Calibri"/>
                <a:cs typeface="Calibri"/>
              </a:rPr>
              <a:t>C programming language was developed in 1972 by Dennis Ritchie at bell laboratories of AT&amp;T (American Telephone &amp; Telegraph), located in the U.S.A.</a:t>
            </a:r>
            <a:endParaRPr lang="en-IN" sz="1800" dirty="0">
              <a:ln w="0"/>
              <a:effectLst>
                <a:outerShdw blurRad="38100" dist="19050" dir="2700000" algn="tl" rotWithShape="0">
                  <a:schemeClr val="dk1">
                    <a:alpha val="40000"/>
                  </a:schemeClr>
                </a:outerShdw>
              </a:effectLst>
              <a:latin typeface="Calibri"/>
              <a:ea typeface="Calibri"/>
              <a:cs typeface="Kalinga"/>
            </a:endParaRPr>
          </a:p>
          <a:p>
            <a:pPr marL="342900" indent="-342900" algn="just">
              <a:lnSpc>
                <a:spcPct val="150000"/>
              </a:lnSpc>
              <a:buFont typeface="Symbol"/>
              <a:buChar char=""/>
            </a:pPr>
            <a:r>
              <a:rPr lang="en-US" sz="1800" dirty="0">
                <a:ln w="0"/>
                <a:effectLst>
                  <a:outerShdw blurRad="38100" dist="19050" dir="2700000" algn="tl" rotWithShape="0">
                    <a:schemeClr val="dk1">
                      <a:alpha val="40000"/>
                    </a:schemeClr>
                  </a:outerShdw>
                </a:effectLst>
                <a:latin typeface="Calibri"/>
                <a:ea typeface="Calibri"/>
                <a:cs typeface="Calibri"/>
              </a:rPr>
              <a:t>C programming is considered the base for other programming languages, that is why it is known as the mother language.</a:t>
            </a:r>
            <a:endParaRPr lang="en-IN" sz="1800" dirty="0">
              <a:ln w="0"/>
              <a:effectLst>
                <a:outerShdw blurRad="38100" dist="19050" dir="2700000" algn="tl" rotWithShape="0">
                  <a:schemeClr val="dk1">
                    <a:alpha val="40000"/>
                  </a:schemeClr>
                </a:outerShdw>
              </a:effectLst>
              <a:latin typeface="Calibri"/>
              <a:ea typeface="Calibri"/>
              <a:cs typeface="Kalinga"/>
            </a:endParaRPr>
          </a:p>
          <a:p>
            <a:pPr marL="342900" indent="-342900" algn="just">
              <a:lnSpc>
                <a:spcPct val="150000"/>
              </a:lnSpc>
              <a:buFont typeface="Symbol"/>
              <a:buChar char=""/>
              <a:tabLst>
                <a:tab pos="800100" algn="l"/>
              </a:tabLst>
            </a:pPr>
            <a:r>
              <a:rPr lang="en-US" sz="1800" dirty="0">
                <a:ln w="0"/>
                <a:effectLst>
                  <a:outerShdw blurRad="38100" dist="19050" dir="2700000" algn="tl" rotWithShape="0">
                    <a:schemeClr val="dk1">
                      <a:alpha val="40000"/>
                    </a:schemeClr>
                  </a:outerShdw>
                </a:effectLst>
                <a:latin typeface="Calibri"/>
                <a:ea typeface="Calibri"/>
                <a:cs typeface="Calibri"/>
              </a:rPr>
              <a:t>C is one of the fastest programming language as it is close to low-level languages such as Assembly language.</a:t>
            </a:r>
            <a:endParaRPr lang="en-IN" sz="1800" dirty="0">
              <a:ln w="0"/>
              <a:effectLst>
                <a:outerShdw blurRad="38100" dist="19050" dir="2700000" algn="tl" rotWithShape="0">
                  <a:schemeClr val="dk1">
                    <a:alpha val="40000"/>
                  </a:schemeClr>
                </a:outerShdw>
              </a:effectLst>
              <a:latin typeface="Calibri"/>
              <a:ea typeface="Calibri"/>
              <a:cs typeface="Kalinga"/>
            </a:endParaRPr>
          </a:p>
          <a:p>
            <a:pPr algn="just">
              <a:lnSpc>
                <a:spcPct val="150000"/>
              </a:lnSpc>
            </a:pPr>
            <a:endParaRPr lang="en-IN" sz="1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7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C3B714-E58D-9F3F-3A68-01BE58D0501B}"/>
              </a:ext>
            </a:extLst>
          </p:cNvPr>
          <p:cNvSpPr txBox="1"/>
          <p:nvPr/>
        </p:nvSpPr>
        <p:spPr>
          <a:xfrm>
            <a:off x="1127448" y="1268760"/>
            <a:ext cx="7056784" cy="3924151"/>
          </a:xfrm>
          <a:prstGeom prst="rect">
            <a:avLst/>
          </a:prstGeom>
          <a:noFill/>
        </p:spPr>
        <p:txBody>
          <a:bodyPr wrap="square">
            <a:spAutoFit/>
          </a:bodyPr>
          <a:lstStyle/>
          <a:p>
            <a:pPr marL="342900" indent="-342900" algn="just">
              <a:buFont typeface="Symbol"/>
              <a:buChar char=""/>
              <a:tabLst>
                <a:tab pos="800100" algn="l"/>
              </a:tabLst>
            </a:pPr>
            <a:r>
              <a:rPr lang="en-US" sz="2400" b="1" u="sng" dirty="0">
                <a:solidFill>
                  <a:srgbClr val="FFFF00"/>
                </a:solidFill>
                <a:latin typeface="Tahoma" panose="020B0604030504040204" pitchFamily="34" charset="0"/>
                <a:ea typeface="Tahoma" panose="020B0604030504040204" pitchFamily="34" charset="0"/>
                <a:cs typeface="Tahoma" panose="020B0604030504040204" pitchFamily="34" charset="0"/>
              </a:rPr>
              <a:t>Features of C Language :</a:t>
            </a:r>
            <a:endParaRPr lang="en-IN" sz="2400" b="1" u="sng" dirty="0">
              <a:solidFill>
                <a:srgbClr val="FFFF00"/>
              </a:solidFill>
              <a:latin typeface="Tahoma" panose="020B0604030504040204" pitchFamily="34" charset="0"/>
              <a:ea typeface="Tahoma" panose="020B0604030504040204" pitchFamily="34" charset="0"/>
              <a:cs typeface="Tahoma" panose="020B0604030504040204" pitchFamily="34" charset="0"/>
            </a:endParaRPr>
          </a:p>
          <a:p>
            <a:pPr marL="342900" indent="-342900" algn="just">
              <a:spcBef>
                <a:spcPts val="300"/>
              </a:spcBef>
              <a:buFont typeface="+mj-lt"/>
              <a:buAutoNum type="romanLcPeriod"/>
            </a:pPr>
            <a:r>
              <a:rPr lang="en-IN" sz="2000" dirty="0">
                <a:solidFill>
                  <a:srgbClr val="00B050"/>
                </a:solidFill>
                <a:latin typeface="Calibri"/>
                <a:ea typeface="Times New Roman"/>
                <a:cs typeface="Calibri"/>
              </a:rPr>
              <a:t>Simple</a:t>
            </a:r>
            <a:endParaRPr lang="en-IN" sz="2000" dirty="0">
              <a:solidFill>
                <a:srgbClr val="00B050"/>
              </a:solidFill>
              <a:latin typeface="Calibri"/>
              <a:ea typeface="Calibri"/>
              <a:cs typeface="Kalinga"/>
            </a:endParaRPr>
          </a:p>
          <a:p>
            <a:pPr marL="342900" indent="-342900" algn="just">
              <a:spcBef>
                <a:spcPts val="300"/>
              </a:spcBef>
              <a:buFont typeface="+mj-lt"/>
              <a:buAutoNum type="romanLcPeriod"/>
            </a:pPr>
            <a:r>
              <a:rPr lang="en-IN" sz="2000" dirty="0">
                <a:solidFill>
                  <a:srgbClr val="00B050"/>
                </a:solidFill>
                <a:latin typeface="Calibri"/>
                <a:ea typeface="Times New Roman"/>
                <a:cs typeface="Calibri"/>
              </a:rPr>
              <a:t>Machine Independent or Portable</a:t>
            </a:r>
            <a:endParaRPr lang="en-IN" sz="2000" dirty="0">
              <a:solidFill>
                <a:srgbClr val="00B050"/>
              </a:solidFill>
              <a:latin typeface="Calibri"/>
              <a:ea typeface="Calibri"/>
              <a:cs typeface="Kalinga"/>
            </a:endParaRPr>
          </a:p>
          <a:p>
            <a:pPr marL="342900" indent="-342900" algn="just">
              <a:spcBef>
                <a:spcPts val="300"/>
              </a:spcBef>
              <a:buFont typeface="+mj-lt"/>
              <a:buAutoNum type="romanLcPeriod"/>
            </a:pPr>
            <a:r>
              <a:rPr lang="en-IN" sz="2000" dirty="0">
                <a:solidFill>
                  <a:srgbClr val="00B050"/>
                </a:solidFill>
                <a:latin typeface="Calibri"/>
                <a:ea typeface="Times New Roman"/>
                <a:cs typeface="Calibri"/>
              </a:rPr>
              <a:t>Mid-level programming language</a:t>
            </a:r>
            <a:endParaRPr lang="en-IN" sz="2000" dirty="0">
              <a:solidFill>
                <a:srgbClr val="00B050"/>
              </a:solidFill>
              <a:latin typeface="Calibri"/>
              <a:ea typeface="Calibri"/>
              <a:cs typeface="Kalinga"/>
            </a:endParaRPr>
          </a:p>
          <a:p>
            <a:pPr marL="342900" indent="-342900" algn="just">
              <a:spcBef>
                <a:spcPts val="300"/>
              </a:spcBef>
              <a:buFont typeface="+mj-lt"/>
              <a:buAutoNum type="romanLcPeriod"/>
            </a:pPr>
            <a:r>
              <a:rPr lang="en-IN" sz="2000" dirty="0">
                <a:solidFill>
                  <a:srgbClr val="00B050"/>
                </a:solidFill>
                <a:latin typeface="Calibri"/>
                <a:ea typeface="Times New Roman"/>
                <a:cs typeface="Calibri"/>
              </a:rPr>
              <a:t>structured programming language</a:t>
            </a:r>
            <a:endParaRPr lang="en-IN" sz="2000" dirty="0">
              <a:solidFill>
                <a:srgbClr val="00B050"/>
              </a:solidFill>
              <a:latin typeface="Calibri"/>
              <a:ea typeface="Calibri"/>
              <a:cs typeface="Kalinga"/>
            </a:endParaRPr>
          </a:p>
          <a:p>
            <a:pPr marL="342900" indent="-342900" algn="just">
              <a:spcBef>
                <a:spcPts val="300"/>
              </a:spcBef>
              <a:buFont typeface="+mj-lt"/>
              <a:buAutoNum type="romanLcPeriod"/>
            </a:pPr>
            <a:r>
              <a:rPr lang="en-IN" sz="2000" dirty="0">
                <a:solidFill>
                  <a:srgbClr val="00B050"/>
                </a:solidFill>
                <a:latin typeface="Calibri"/>
                <a:ea typeface="Times New Roman"/>
                <a:cs typeface="Calibri"/>
              </a:rPr>
              <a:t>Rich Library</a:t>
            </a:r>
            <a:endParaRPr lang="en-IN" sz="2000" dirty="0">
              <a:solidFill>
                <a:srgbClr val="00B050"/>
              </a:solidFill>
              <a:latin typeface="Calibri"/>
              <a:ea typeface="Calibri"/>
              <a:cs typeface="Kalinga"/>
            </a:endParaRPr>
          </a:p>
          <a:p>
            <a:pPr marL="342900" indent="-342900" algn="just">
              <a:spcBef>
                <a:spcPts val="300"/>
              </a:spcBef>
              <a:buFont typeface="+mj-lt"/>
              <a:buAutoNum type="romanLcPeriod"/>
            </a:pPr>
            <a:r>
              <a:rPr lang="en-IN" sz="2000" dirty="0">
                <a:solidFill>
                  <a:srgbClr val="00B050"/>
                </a:solidFill>
                <a:latin typeface="Calibri"/>
                <a:ea typeface="Times New Roman"/>
                <a:cs typeface="Calibri"/>
              </a:rPr>
              <a:t>Memory Management</a:t>
            </a:r>
            <a:endParaRPr lang="en-IN" sz="2000" dirty="0">
              <a:solidFill>
                <a:srgbClr val="00B050"/>
              </a:solidFill>
              <a:latin typeface="Calibri"/>
              <a:ea typeface="Calibri"/>
              <a:cs typeface="Kalinga"/>
            </a:endParaRPr>
          </a:p>
          <a:p>
            <a:pPr marL="342900" indent="-342900" algn="just">
              <a:spcBef>
                <a:spcPts val="300"/>
              </a:spcBef>
              <a:buFont typeface="+mj-lt"/>
              <a:buAutoNum type="romanLcPeriod"/>
            </a:pPr>
            <a:r>
              <a:rPr lang="en-IN" sz="2000" dirty="0">
                <a:solidFill>
                  <a:srgbClr val="00B050"/>
                </a:solidFill>
                <a:latin typeface="Calibri"/>
                <a:ea typeface="Times New Roman"/>
                <a:cs typeface="Calibri"/>
              </a:rPr>
              <a:t>Fast Speed</a:t>
            </a:r>
            <a:endParaRPr lang="en-IN" sz="2000" dirty="0">
              <a:solidFill>
                <a:srgbClr val="00B050"/>
              </a:solidFill>
              <a:latin typeface="Calibri"/>
              <a:ea typeface="Calibri"/>
              <a:cs typeface="Kalinga"/>
            </a:endParaRPr>
          </a:p>
          <a:p>
            <a:pPr marL="342900" indent="-342900" algn="just">
              <a:spcBef>
                <a:spcPts val="300"/>
              </a:spcBef>
              <a:buFont typeface="+mj-lt"/>
              <a:buAutoNum type="romanLcPeriod"/>
            </a:pPr>
            <a:r>
              <a:rPr lang="en-IN" sz="2000" dirty="0">
                <a:solidFill>
                  <a:srgbClr val="00B050"/>
                </a:solidFill>
                <a:latin typeface="Calibri"/>
                <a:ea typeface="Times New Roman"/>
                <a:cs typeface="Calibri"/>
              </a:rPr>
              <a:t>Pointers</a:t>
            </a:r>
            <a:endParaRPr lang="en-IN" sz="2000" dirty="0">
              <a:solidFill>
                <a:srgbClr val="00B050"/>
              </a:solidFill>
              <a:latin typeface="Calibri"/>
              <a:ea typeface="Calibri"/>
              <a:cs typeface="Kalinga"/>
            </a:endParaRPr>
          </a:p>
          <a:p>
            <a:pPr marL="342900" indent="-342900" algn="just">
              <a:spcBef>
                <a:spcPts val="300"/>
              </a:spcBef>
              <a:buFont typeface="+mj-lt"/>
              <a:buAutoNum type="romanLcPeriod"/>
            </a:pPr>
            <a:r>
              <a:rPr lang="en-IN" sz="2000" dirty="0">
                <a:solidFill>
                  <a:srgbClr val="00B050"/>
                </a:solidFill>
                <a:latin typeface="Calibri"/>
                <a:ea typeface="Times New Roman"/>
                <a:cs typeface="Calibri"/>
              </a:rPr>
              <a:t>Recursion</a:t>
            </a:r>
            <a:endParaRPr lang="en-IN" sz="2000" dirty="0">
              <a:solidFill>
                <a:srgbClr val="00B050"/>
              </a:solidFill>
              <a:latin typeface="Calibri"/>
              <a:ea typeface="Calibri"/>
              <a:cs typeface="Kalinga"/>
            </a:endParaRPr>
          </a:p>
          <a:p>
            <a:pPr marL="342900" indent="-342900" algn="just">
              <a:spcBef>
                <a:spcPts val="300"/>
              </a:spcBef>
              <a:spcAft>
                <a:spcPts val="1000"/>
              </a:spcAft>
              <a:buFont typeface="+mj-lt"/>
              <a:buAutoNum type="romanLcPeriod"/>
            </a:pPr>
            <a:r>
              <a:rPr lang="en-IN" sz="2000" dirty="0">
                <a:solidFill>
                  <a:srgbClr val="00B050"/>
                </a:solidFill>
                <a:latin typeface="Calibri"/>
                <a:ea typeface="Times New Roman"/>
                <a:cs typeface="Calibri"/>
              </a:rPr>
              <a:t>Extensible</a:t>
            </a:r>
            <a:endParaRPr lang="en-IN" sz="2000" dirty="0">
              <a:solidFill>
                <a:srgbClr val="00B050"/>
              </a:solidFill>
              <a:latin typeface="Calibri"/>
              <a:ea typeface="Calibri"/>
              <a:cs typeface="Kalinga"/>
            </a:endParaRPr>
          </a:p>
        </p:txBody>
      </p:sp>
      <p:pic>
        <p:nvPicPr>
          <p:cNvPr id="7170" name="Picture 2" descr="What is C Language | How to learn C Programming - EyeHunts">
            <a:extLst>
              <a:ext uri="{FF2B5EF4-FFF2-40B4-BE49-F238E27FC236}">
                <a16:creationId xmlns:a16="http://schemas.microsoft.com/office/drawing/2014/main" id="{71C65C5E-B799-3BDC-95AF-880394DDC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62918"/>
            <a:ext cx="4820568" cy="3335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7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6B7858-8E23-EC7F-83C4-1A781884837B}"/>
              </a:ext>
            </a:extLst>
          </p:cNvPr>
          <p:cNvSpPr txBox="1"/>
          <p:nvPr/>
        </p:nvSpPr>
        <p:spPr>
          <a:xfrm>
            <a:off x="623392" y="404664"/>
            <a:ext cx="3600400" cy="523220"/>
          </a:xfrm>
          <a:prstGeom prst="rect">
            <a:avLst/>
          </a:prstGeom>
          <a:noFill/>
        </p:spPr>
        <p:txBody>
          <a:bodyPr wrap="square" rtlCol="0">
            <a:spAutoFit/>
          </a:bodyPr>
          <a:lstStyle/>
          <a:p>
            <a:r>
              <a:rPr lang="en-IN" sz="2800" b="1" u="sng"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Flowchart</a:t>
            </a:r>
            <a:r>
              <a:rPr lang="en-IN" sz="2800" b="1" dirty="0">
                <a:solidFill>
                  <a:schemeClr val="bg2">
                    <a:lumMod val="50000"/>
                  </a:schemeClr>
                </a:solidFill>
                <a:latin typeface="+mj-lt"/>
                <a:ea typeface="Tahoma" panose="020B0604030504040204" pitchFamily="34" charset="0"/>
                <a:cs typeface="Tahoma" panose="020B0604030504040204" pitchFamily="34" charset="0"/>
              </a:rPr>
              <a:t> :</a:t>
            </a:r>
          </a:p>
        </p:txBody>
      </p:sp>
      <p:pic>
        <p:nvPicPr>
          <p:cNvPr id="1026" name="Picture 2">
            <a:extLst>
              <a:ext uri="{FF2B5EF4-FFF2-40B4-BE49-F238E27FC236}">
                <a16:creationId xmlns:a16="http://schemas.microsoft.com/office/drawing/2014/main" id="{26699B63-FC00-CB06-7495-4555BDD182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424" y="260648"/>
            <a:ext cx="9577064" cy="63813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C50A26-37A0-049F-EE46-9F5BEBE04F47}"/>
              </a:ext>
            </a:extLst>
          </p:cNvPr>
          <p:cNvSpPr txBox="1"/>
          <p:nvPr/>
        </p:nvSpPr>
        <p:spPr>
          <a:xfrm>
            <a:off x="6816080" y="1124744"/>
            <a:ext cx="648072" cy="338554"/>
          </a:xfrm>
          <a:prstGeom prst="rect">
            <a:avLst/>
          </a:prstGeom>
          <a:solidFill>
            <a:schemeClr val="bg1"/>
          </a:solidFill>
        </p:spPr>
        <p:txBody>
          <a:bodyPr wrap="square" rtlCol="0">
            <a:spAutoFit/>
          </a:bodyPr>
          <a:lstStyle/>
          <a:p>
            <a:r>
              <a:rPr lang="en-IN" sz="800" dirty="0" err="1"/>
              <a:t>Regestation</a:t>
            </a:r>
            <a:endParaRPr lang="en-IN" sz="800" dirty="0"/>
          </a:p>
        </p:txBody>
      </p:sp>
      <p:cxnSp>
        <p:nvCxnSpPr>
          <p:cNvPr id="5" name="Straight Connector 4">
            <a:extLst>
              <a:ext uri="{FF2B5EF4-FFF2-40B4-BE49-F238E27FC236}">
                <a16:creationId xmlns:a16="http://schemas.microsoft.com/office/drawing/2014/main" id="{BBC792B1-DD06-4CB2-A323-9C0950D7B572}"/>
              </a:ext>
            </a:extLst>
          </p:cNvPr>
          <p:cNvCxnSpPr/>
          <p:nvPr/>
        </p:nvCxnSpPr>
        <p:spPr>
          <a:xfrm flipH="1">
            <a:off x="6816080" y="1124744"/>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C933B5-F34C-A832-CB9C-5C0A939AE20A}"/>
              </a:ext>
            </a:extLst>
          </p:cNvPr>
          <p:cNvSpPr txBox="1"/>
          <p:nvPr/>
        </p:nvSpPr>
        <p:spPr>
          <a:xfrm>
            <a:off x="5519936" y="1628800"/>
            <a:ext cx="360040" cy="215444"/>
          </a:xfrm>
          <a:prstGeom prst="rect">
            <a:avLst/>
          </a:prstGeom>
          <a:noFill/>
        </p:spPr>
        <p:txBody>
          <a:bodyPr wrap="square" rtlCol="0">
            <a:spAutoFit/>
          </a:bodyPr>
          <a:lstStyle/>
          <a:p>
            <a:r>
              <a:rPr lang="en-IN" sz="800" dirty="0"/>
              <a:t>yes</a:t>
            </a:r>
          </a:p>
        </p:txBody>
      </p:sp>
    </p:spTree>
    <p:extLst>
      <p:ext uri="{BB962C8B-B14F-4D97-AF65-F5344CB8AC3E}">
        <p14:creationId xmlns:p14="http://schemas.microsoft.com/office/powerpoint/2010/main" val="253424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FD70C7-2C2D-83C0-D264-DA93C4BFD711}"/>
              </a:ext>
            </a:extLst>
          </p:cNvPr>
          <p:cNvSpPr txBox="1"/>
          <p:nvPr/>
        </p:nvSpPr>
        <p:spPr>
          <a:xfrm>
            <a:off x="695399" y="476672"/>
            <a:ext cx="3744417" cy="584775"/>
          </a:xfrm>
          <a:prstGeom prst="rect">
            <a:avLst/>
          </a:prstGeom>
          <a:noFill/>
        </p:spPr>
        <p:txBody>
          <a:bodyPr wrap="square" rtlCol="0">
            <a:spAutoFit/>
          </a:bodyPr>
          <a:lstStyle/>
          <a:p>
            <a:r>
              <a:rPr lang="en-IN" sz="3200" b="1" u="sng"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hlinkClick r:id="rId2" action="ppaction://hlinkfile"/>
              </a:rPr>
              <a:t>SOURCE CODE:</a:t>
            </a:r>
            <a:endParaRPr lang="en-IN" sz="3200" b="1" u="sng"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DDDDF995-78FC-CA85-47CA-B4EFD71CFDF4}"/>
              </a:ext>
            </a:extLst>
          </p:cNvPr>
          <p:cNvSpPr txBox="1"/>
          <p:nvPr/>
        </p:nvSpPr>
        <p:spPr>
          <a:xfrm>
            <a:off x="695399" y="1061447"/>
            <a:ext cx="6480721" cy="7186583"/>
          </a:xfrm>
          <a:prstGeom prst="rect">
            <a:avLst/>
          </a:prstGeom>
          <a:noFill/>
        </p:spPr>
        <p:txBody>
          <a:bodyPr wrap="square" rtlCol="0">
            <a:spAutoFit/>
          </a:bodyPr>
          <a:lstStyle/>
          <a:p>
            <a:r>
              <a:rPr lang="en-IN" sz="1800" b="1" u="sng" dirty="0"/>
              <a:t>Functions use in this project:-</a:t>
            </a:r>
          </a:p>
          <a:p>
            <a:endParaRPr lang="en-IN" b="1" u="sng" dirty="0"/>
          </a:p>
          <a:p>
            <a:pPr marL="342900" indent="-342900">
              <a:lnSpc>
                <a:spcPct val="150000"/>
              </a:lnSpc>
              <a:buFont typeface="+mj-lt"/>
              <a:buAutoNum type="arabicPeriod"/>
            </a:pP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head() :- </a:t>
            </a:r>
            <a:r>
              <a:rPr lang="en-IN" sz="1400" b="0" dirty="0">
                <a:effectLst/>
                <a:latin typeface="Times New Roman" panose="02020603050405020304" pitchFamily="18" charset="0"/>
                <a:cs typeface="Times New Roman" panose="02020603050405020304" pitchFamily="18" charset="0"/>
              </a:rPr>
              <a:t>This Function used for print user 1</a:t>
            </a:r>
            <a:r>
              <a:rPr lang="en-IN" sz="1400" b="0" baseline="30000" dirty="0">
                <a:effectLst/>
                <a:latin typeface="Times New Roman" panose="02020603050405020304" pitchFamily="18" charset="0"/>
                <a:cs typeface="Times New Roman" panose="02020603050405020304" pitchFamily="18" charset="0"/>
              </a:rPr>
              <a:t>st</a:t>
            </a:r>
            <a:r>
              <a:rPr lang="en-IN" sz="1400" b="0" dirty="0">
                <a:effectLst/>
                <a:latin typeface="Times New Roman" panose="02020603050405020304" pitchFamily="18" charset="0"/>
                <a:cs typeface="Times New Roman" panose="02020603050405020304" pitchFamily="18" charset="0"/>
              </a:rPr>
              <a:t> welcome part.</a:t>
            </a:r>
            <a:endParaRPr lang="en-IN" sz="1400" b="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mj-lt"/>
              <a:buAutoNum type="arabicPeriod"/>
            </a:pP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logi</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a:t>
            </a:r>
            <a:r>
              <a:rPr lang="en-IN" sz="1400" b="0" dirty="0">
                <a:effectLst/>
                <a:latin typeface="Times New Roman" panose="02020603050405020304" pitchFamily="18" charset="0"/>
                <a:cs typeface="Times New Roman" panose="02020603050405020304" pitchFamily="18" charset="0"/>
              </a:rPr>
              <a:t> This Function used for login.</a:t>
            </a:r>
            <a:endParaRPr lang="en-IN" sz="1400" b="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mj-lt"/>
              <a:buAutoNum type="arabicPeriod"/>
            </a:pP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regestation</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a:t>
            </a:r>
            <a:r>
              <a:rPr lang="en-IN" sz="1400" b="0" dirty="0">
                <a:effectLst/>
                <a:latin typeface="Times New Roman" panose="02020603050405020304" pitchFamily="18" charset="0"/>
                <a:cs typeface="Times New Roman" panose="02020603050405020304" pitchFamily="18" charset="0"/>
              </a:rPr>
              <a:t> This Function used for registration.</a:t>
            </a:r>
            <a:endParaRPr lang="en-IN" sz="1400" b="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mj-lt"/>
              <a:buAutoNum type="arabicPeriod"/>
            </a:pP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welcom</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a:t>
            </a:r>
            <a:r>
              <a:rPr lang="en-IN" sz="1400" b="0" dirty="0">
                <a:effectLst/>
                <a:latin typeface="Times New Roman" panose="02020603050405020304" pitchFamily="18" charset="0"/>
                <a:cs typeface="Times New Roman" panose="02020603050405020304" pitchFamily="18" charset="0"/>
              </a:rPr>
              <a:t> This Function used  after login welcome part</a:t>
            </a:r>
            <a:endParaRPr lang="en-IN" sz="1400" b="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mj-lt"/>
              <a:buAutoNum type="arabicPeriod"/>
            </a:pP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bba</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a:t>
            </a:r>
            <a:r>
              <a:rPr lang="en-IN" sz="1400" b="0" dirty="0">
                <a:effectLst/>
                <a:latin typeface="Times New Roman" panose="02020603050405020304" pitchFamily="18" charset="0"/>
                <a:cs typeface="Times New Roman" panose="02020603050405020304" pitchFamily="18" charset="0"/>
              </a:rPr>
              <a:t> This Function used for add </a:t>
            </a:r>
            <a:r>
              <a:rPr lang="en-IN" sz="1400" b="0" dirty="0" err="1">
                <a:effectLst/>
                <a:latin typeface="Times New Roman" panose="02020603050405020304" pitchFamily="18" charset="0"/>
                <a:cs typeface="Times New Roman" panose="02020603050405020304" pitchFamily="18" charset="0"/>
              </a:rPr>
              <a:t>bba</a:t>
            </a:r>
            <a:r>
              <a:rPr lang="en-IN" sz="1400" b="0" dirty="0">
                <a:effectLst/>
                <a:latin typeface="Times New Roman" panose="02020603050405020304" pitchFamily="18" charset="0"/>
                <a:cs typeface="Times New Roman" panose="02020603050405020304" pitchFamily="18" charset="0"/>
              </a:rPr>
              <a:t> book .</a:t>
            </a:r>
            <a:endParaRPr lang="en-IN" sz="1400" b="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mj-lt"/>
              <a:buAutoNum type="arabicPeriod"/>
            </a:pP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bca</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a:t>
            </a:r>
            <a:r>
              <a:rPr lang="en-IN" sz="1400" b="0" dirty="0">
                <a:effectLst/>
                <a:latin typeface="Times New Roman" panose="02020603050405020304" pitchFamily="18" charset="0"/>
                <a:cs typeface="Times New Roman" panose="02020603050405020304" pitchFamily="18" charset="0"/>
              </a:rPr>
              <a:t> This Function used for add </a:t>
            </a:r>
            <a:r>
              <a:rPr lang="en-IN" sz="1400" b="0" dirty="0" err="1">
                <a:effectLst/>
                <a:latin typeface="Times New Roman" panose="02020603050405020304" pitchFamily="18" charset="0"/>
                <a:cs typeface="Times New Roman" panose="02020603050405020304" pitchFamily="18" charset="0"/>
              </a:rPr>
              <a:t>bca</a:t>
            </a:r>
            <a:r>
              <a:rPr lang="en-IN" sz="1400" b="0" dirty="0">
                <a:effectLst/>
                <a:latin typeface="Times New Roman" panose="02020603050405020304" pitchFamily="18" charset="0"/>
                <a:cs typeface="Times New Roman" panose="02020603050405020304" pitchFamily="18" charset="0"/>
              </a:rPr>
              <a:t> books.</a:t>
            </a:r>
            <a:endParaRPr lang="en-IN" sz="1400" b="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mj-lt"/>
              <a:buAutoNum type="arabicPeriod"/>
            </a:pP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bsc</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a:t>
            </a:r>
            <a:r>
              <a:rPr lang="en-IN" sz="1400" b="0" dirty="0">
                <a:effectLst/>
                <a:latin typeface="Times New Roman" panose="02020603050405020304" pitchFamily="18" charset="0"/>
                <a:cs typeface="Times New Roman" panose="02020603050405020304" pitchFamily="18" charset="0"/>
              </a:rPr>
              <a:t> This Function used for add </a:t>
            </a:r>
            <a:r>
              <a:rPr lang="en-IN" sz="1400" b="0" dirty="0" err="1">
                <a:effectLst/>
                <a:latin typeface="Times New Roman" panose="02020603050405020304" pitchFamily="18" charset="0"/>
                <a:cs typeface="Times New Roman" panose="02020603050405020304" pitchFamily="18" charset="0"/>
              </a:rPr>
              <a:t>bsc</a:t>
            </a:r>
            <a:r>
              <a:rPr lang="en-IN" sz="1400" b="0" dirty="0">
                <a:effectLst/>
                <a:latin typeface="Times New Roman" panose="02020603050405020304" pitchFamily="18" charset="0"/>
                <a:cs typeface="Times New Roman" panose="02020603050405020304" pitchFamily="18" charset="0"/>
              </a:rPr>
              <a:t> books. </a:t>
            </a:r>
            <a:endParaRPr lang="en-IN" sz="1400" b="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mj-lt"/>
              <a:buAutoNum type="arabicPeriod"/>
            </a:pP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addbooks</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a:t>
            </a:r>
            <a:r>
              <a:rPr lang="en-IN" sz="1400" b="0" dirty="0">
                <a:effectLst/>
                <a:latin typeface="Times New Roman" panose="02020603050405020304" pitchFamily="18" charset="0"/>
                <a:cs typeface="Times New Roman" panose="02020603050405020304" pitchFamily="18" charset="0"/>
              </a:rPr>
              <a:t> This Function used for adding all </a:t>
            </a:r>
            <a:r>
              <a:rPr lang="en-IN" sz="1400" b="0" dirty="0" err="1">
                <a:effectLst/>
                <a:latin typeface="Times New Roman" panose="02020603050405020304" pitchFamily="18" charset="0"/>
                <a:cs typeface="Times New Roman" panose="02020603050405020304" pitchFamily="18" charset="0"/>
              </a:rPr>
              <a:t>bba</a:t>
            </a: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bca</a:t>
            </a:r>
            <a:r>
              <a:rPr lang="en-IN" sz="1400" b="0" dirty="0">
                <a:effectLst/>
                <a:latin typeface="Times New Roman" panose="02020603050405020304" pitchFamily="18" charset="0"/>
                <a:cs typeface="Times New Roman" panose="02020603050405020304" pitchFamily="18" charset="0"/>
              </a:rPr>
              <a:t> &amp; </a:t>
            </a:r>
            <a:r>
              <a:rPr lang="en-IN" sz="1400" b="0" dirty="0" err="1">
                <a:effectLst/>
                <a:latin typeface="Times New Roman" panose="02020603050405020304" pitchFamily="18" charset="0"/>
                <a:cs typeface="Times New Roman" panose="02020603050405020304" pitchFamily="18" charset="0"/>
              </a:rPr>
              <a:t>bsc</a:t>
            </a:r>
            <a:r>
              <a:rPr lang="en-IN" sz="1400" b="0" dirty="0">
                <a:effectLst/>
                <a:latin typeface="Times New Roman" panose="02020603050405020304" pitchFamily="18" charset="0"/>
                <a:cs typeface="Times New Roman" panose="02020603050405020304" pitchFamily="18" charset="0"/>
              </a:rPr>
              <a:t> books, and options.</a:t>
            </a:r>
            <a:endParaRPr lang="en-IN" sz="1400" b="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mj-lt"/>
              <a:buAutoNum type="arabicPeriod"/>
            </a:pP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issubsc</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 , </a:t>
            </a: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issubca</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issubba</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():-These three function are use </a:t>
            </a: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issu</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 books </a:t>
            </a: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bsc</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bba</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bca</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 student.</a:t>
            </a:r>
          </a:p>
          <a:p>
            <a:pPr marL="342900" indent="-342900">
              <a:lnSpc>
                <a:spcPct val="150000"/>
              </a:lnSpc>
              <a:buFont typeface="+mj-lt"/>
              <a:buAutoNum type="arabicPeriod"/>
            </a:pPr>
            <a:r>
              <a:rPr lang="en-IN" sz="1400" b="0" dirty="0" err="1">
                <a:effectLst/>
                <a:latin typeface="Times New Roman" panose="02020603050405020304" pitchFamily="18" charset="0"/>
                <a:cs typeface="Times New Roman" panose="02020603050405020304" pitchFamily="18" charset="0"/>
              </a:rPr>
              <a:t>issubook</a:t>
            </a:r>
            <a:r>
              <a:rPr lang="en-IN" sz="1400" b="0" dirty="0">
                <a:effectLst/>
                <a:latin typeface="Times New Roman" panose="02020603050405020304" pitchFamily="18" charset="0"/>
                <a:cs typeface="Times New Roman" panose="02020603050405020304" pitchFamily="18" charset="0"/>
              </a:rPr>
              <a:t>():- This Function used for issue all books </a:t>
            </a:r>
            <a:r>
              <a:rPr lang="en-IN" sz="1400" b="0" dirty="0" err="1">
                <a:effectLst/>
                <a:latin typeface="Times New Roman" panose="02020603050405020304" pitchFamily="18" charset="0"/>
                <a:cs typeface="Times New Roman" panose="02020603050405020304" pitchFamily="18" charset="0"/>
              </a:rPr>
              <a:t>bba</a:t>
            </a: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bca</a:t>
            </a:r>
            <a:r>
              <a:rPr lang="en-IN" sz="1400" b="0" dirty="0">
                <a:effectLst/>
                <a:latin typeface="Times New Roman" panose="02020603050405020304" pitchFamily="18" charset="0"/>
                <a:cs typeface="Times New Roman" panose="02020603050405020304" pitchFamily="18" charset="0"/>
              </a:rPr>
              <a:t> &amp; </a:t>
            </a:r>
            <a:r>
              <a:rPr lang="en-IN" sz="1400" b="0" dirty="0" err="1">
                <a:effectLst/>
                <a:latin typeface="Times New Roman" panose="02020603050405020304" pitchFamily="18" charset="0"/>
                <a:cs typeface="Times New Roman" panose="02020603050405020304" pitchFamily="18" charset="0"/>
              </a:rPr>
              <a:t>bsc</a:t>
            </a:r>
            <a:r>
              <a:rPr lang="en-IN" sz="1400" b="0" dirty="0">
                <a:effectLst/>
                <a:latin typeface="Times New Roman" panose="02020603050405020304" pitchFamily="18" charset="0"/>
                <a:cs typeface="Times New Roman" panose="02020603050405020304" pitchFamily="18" charset="0"/>
              </a:rPr>
              <a:t> books, and options.</a:t>
            </a:r>
          </a:p>
          <a:p>
            <a:pPr marL="342900" indent="-342900">
              <a:lnSpc>
                <a:spcPct val="150000"/>
              </a:lnSpc>
              <a:buFont typeface="+mj-lt"/>
              <a:buAutoNum type="arabicPeriod"/>
            </a:pPr>
            <a:r>
              <a:rPr lang="en-IN" sz="1400" b="0" dirty="0">
                <a:effectLst/>
                <a:latin typeface="Times New Roman" panose="02020603050405020304" pitchFamily="18" charset="0"/>
                <a:cs typeface="Times New Roman" panose="02020603050405020304" pitchFamily="18" charset="0"/>
              </a:rPr>
              <a:t>int </a:t>
            </a:r>
            <a:r>
              <a:rPr lang="en-IN" sz="1400" b="0" dirty="0" err="1">
                <a:effectLst/>
                <a:latin typeface="Times New Roman" panose="02020603050405020304" pitchFamily="18" charset="0"/>
                <a:cs typeface="Times New Roman" panose="02020603050405020304" pitchFamily="18" charset="0"/>
              </a:rPr>
              <a:t>viewbsc</a:t>
            </a:r>
            <a:r>
              <a:rPr lang="en-IN" sz="1400" b="0" dirty="0">
                <a:effectLst/>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t>
            </a:r>
            <a:r>
              <a:rPr lang="en-IN" sz="1400" b="0" dirty="0">
                <a:effectLst/>
                <a:latin typeface="Times New Roman" panose="02020603050405020304" pitchFamily="18" charset="0"/>
                <a:cs typeface="Times New Roman" panose="02020603050405020304" pitchFamily="18" charset="0"/>
              </a:rPr>
              <a:t>int </a:t>
            </a:r>
            <a:r>
              <a:rPr lang="en-IN" sz="1400" b="0" dirty="0" err="1">
                <a:effectLst/>
                <a:latin typeface="Times New Roman" panose="02020603050405020304" pitchFamily="18" charset="0"/>
                <a:cs typeface="Times New Roman" panose="02020603050405020304" pitchFamily="18" charset="0"/>
              </a:rPr>
              <a:t>viewbca</a:t>
            </a:r>
            <a:r>
              <a:rPr lang="en-IN" sz="1400" b="0" dirty="0">
                <a:effectLst/>
                <a:latin typeface="Times New Roman" panose="02020603050405020304" pitchFamily="18" charset="0"/>
                <a:cs typeface="Times New Roman" panose="02020603050405020304" pitchFamily="18" charset="0"/>
              </a:rPr>
              <a:t>() , int </a:t>
            </a:r>
            <a:r>
              <a:rPr lang="en-IN" sz="1400" b="0" dirty="0" err="1">
                <a:effectLst/>
                <a:latin typeface="Times New Roman" panose="02020603050405020304" pitchFamily="18" charset="0"/>
                <a:cs typeface="Times New Roman" panose="02020603050405020304" pitchFamily="18" charset="0"/>
              </a:rPr>
              <a:t>viewbba</a:t>
            </a:r>
            <a:r>
              <a:rPr lang="en-IN" sz="1400" b="0" dirty="0">
                <a:effectLst/>
                <a:latin typeface="Times New Roman" panose="02020603050405020304" pitchFamily="18" charset="0"/>
                <a:cs typeface="Times New Roman" panose="02020603050405020304" pitchFamily="18" charset="0"/>
              </a:rPr>
              <a:t>():-</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These three function are use view books </a:t>
            </a: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bsc</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bba</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 </a:t>
            </a:r>
            <a:r>
              <a:rPr lang="en-IN" sz="1400" b="0" dirty="0" err="1">
                <a:effectLst/>
                <a:latin typeface="Times New Roman" panose="02020603050405020304" pitchFamily="18" charset="0"/>
                <a:ea typeface="Tahoma" panose="020B0604030504040204" pitchFamily="34" charset="0"/>
                <a:cs typeface="Times New Roman" panose="02020603050405020304" pitchFamily="18" charset="0"/>
              </a:rPr>
              <a:t>bca</a:t>
            </a:r>
            <a:r>
              <a:rPr lang="en-IN" sz="1400" b="0" dirty="0">
                <a:effectLst/>
                <a:latin typeface="Times New Roman" panose="02020603050405020304" pitchFamily="18" charset="0"/>
                <a:ea typeface="Tahoma" panose="020B0604030504040204" pitchFamily="34" charset="0"/>
                <a:cs typeface="Times New Roman" panose="02020603050405020304" pitchFamily="18" charset="0"/>
              </a:rPr>
              <a:t> student.</a:t>
            </a:r>
          </a:p>
          <a:p>
            <a:pPr>
              <a:lnSpc>
                <a:spcPct val="150000"/>
              </a:lnSpc>
            </a:pPr>
            <a:endParaRPr lang="en-IN" sz="1400" b="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nSpc>
                <a:spcPct val="150000"/>
              </a:lnSpc>
              <a:buFont typeface="+mj-lt"/>
              <a:buAutoNum type="arabicPeriod"/>
            </a:pPr>
            <a:endParaRPr lang="en-IN" sz="1400" b="0" dirty="0">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IN" sz="1400" b="0" dirty="0">
              <a:effectLst/>
              <a:latin typeface="Times New Roman" panose="02020603050405020304" pitchFamily="18" charset="0"/>
              <a:cs typeface="Times New Roman" panose="02020603050405020304" pitchFamily="18" charset="0"/>
            </a:endParaRPr>
          </a:p>
          <a:p>
            <a:endParaRPr lang="en-IN" sz="1400" b="0" dirty="0">
              <a:effectLst/>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endParaRPr lang="en-IN" b="0" dirty="0">
              <a:solidFill>
                <a:srgbClr val="D4D4D4"/>
              </a:solidFill>
              <a:effectLst/>
              <a:latin typeface="Consolas" panose="020B0609020204030204" pitchFamily="49" charset="0"/>
            </a:endParaRPr>
          </a:p>
          <a:p>
            <a:endParaRPr lang="en-IN" sz="1800" dirty="0"/>
          </a:p>
          <a:p>
            <a:endParaRPr lang="en-IN" dirty="0"/>
          </a:p>
        </p:txBody>
      </p:sp>
      <p:pic>
        <p:nvPicPr>
          <p:cNvPr id="5" name="Picture 4">
            <a:extLst>
              <a:ext uri="{FF2B5EF4-FFF2-40B4-BE49-F238E27FC236}">
                <a16:creationId xmlns:a16="http://schemas.microsoft.com/office/drawing/2014/main" id="{FF9A6427-513B-54FD-B4F0-4549C88E11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8128" y="1340768"/>
            <a:ext cx="4727847" cy="4365104"/>
          </a:xfrm>
          <a:prstGeom prst="rect">
            <a:avLst/>
          </a:prstGeom>
        </p:spPr>
      </p:pic>
    </p:spTree>
    <p:extLst>
      <p:ext uri="{BB962C8B-B14F-4D97-AF65-F5344CB8AC3E}">
        <p14:creationId xmlns:p14="http://schemas.microsoft.com/office/powerpoint/2010/main" val="530820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396</TotalTime>
  <Words>816</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Calibri</vt:lpstr>
      <vt:lpstr>Cambria</vt:lpstr>
      <vt:lpstr>Century Gothic</vt:lpstr>
      <vt:lpstr>Consolas</vt:lpstr>
      <vt:lpstr>Symbol</vt:lpstr>
      <vt:lpstr>Tahoma</vt:lpstr>
      <vt:lpstr>Times New Roman</vt:lpstr>
      <vt:lpstr>Wingdings 3</vt:lpstr>
      <vt:lpstr>Ion Boardroom</vt:lpstr>
      <vt:lpstr>PowerPoint Presentation</vt:lpstr>
      <vt:lpstr>CONTENT :</vt:lpstr>
      <vt:lpstr>INTRODUCTION ABOUT THE PROJECT : </vt:lpstr>
      <vt:lpstr>OBJECTIVE OF THE PROJECT :</vt:lpstr>
      <vt:lpstr>HARDWARE AND SOFTWARE REQUIREMENTS : </vt:lpstr>
      <vt:lpstr>ABOUT  C :</vt:lpstr>
      <vt:lpstr>PowerPoint Presentation</vt:lpstr>
      <vt:lpstr>PowerPoint Presentation</vt:lpstr>
      <vt:lpstr>PowerPoint Presentation</vt:lpstr>
      <vt:lpstr>PowerPoint Presentation</vt:lpstr>
      <vt:lpstr>PowerPoint Presentation</vt:lpstr>
      <vt:lpstr>PowerPoint Presentation</vt:lpstr>
      <vt:lpstr>CONCLUSION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 MANAGEMENT SYSTEM</dc:title>
  <dc:creator>bakshi 08</dc:creator>
  <cp:lastModifiedBy>Shankar Chaitan Jena</cp:lastModifiedBy>
  <cp:revision>42</cp:revision>
  <dcterms:created xsi:type="dcterms:W3CDTF">2022-08-02T15:05:41Z</dcterms:created>
  <dcterms:modified xsi:type="dcterms:W3CDTF">2022-08-03T06:30:56Z</dcterms:modified>
</cp:coreProperties>
</file>