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8" r:id="rId2"/>
    <p:sldId id="256" r:id="rId3"/>
    <p:sldId id="269" r:id="rId4"/>
    <p:sldId id="257" r:id="rId5"/>
    <p:sldId id="258" r:id="rId6"/>
    <p:sldId id="259" r:id="rId7"/>
    <p:sldId id="260" r:id="rId8"/>
    <p:sldId id="271" r:id="rId9"/>
    <p:sldId id="270" r:id="rId10"/>
    <p:sldId id="261" r:id="rId11"/>
    <p:sldId id="267" r:id="rId12"/>
  </p:sldIdLst>
  <p:sldSz cx="9144000" cy="5143500" type="screen16x9"/>
  <p:notesSz cx="6858000" cy="9144000"/>
  <p:embeddedFontLst>
    <p:embeddedFont>
      <p:font typeface="Georgia" pitchFamily="18" charset="0"/>
      <p:regular r:id="rId14"/>
      <p:bold r:id="rId15"/>
      <p:italic r:id="rId16"/>
      <p:boldItalic r:id="rId17"/>
    </p:embeddedFont>
    <p:embeddedFont>
      <p:font typeface="Cambria Math" pitchFamily="18" charset="0"/>
      <p:regular r:id="rId18"/>
    </p:embeddedFont>
    <p:embeddedFont>
      <p:font typeface="Montserrat" charset="0"/>
      <p:regular r:id="rId19"/>
      <p:bold r:id="rId20"/>
      <p:italic r:id="rId21"/>
      <p:boldItalic r:id="rId22"/>
    </p:embeddedFont>
    <p:embeddedFont>
      <p:font typeface="La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1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e89c098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0e89c098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e89c09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e89c09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e89c098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e89c098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e89c098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e89c098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e89c098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e89c098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e89c098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e89c098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e89c098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e89c098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e89c098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e89c098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14:flip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8492" y="292887"/>
            <a:ext cx="30187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Automation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With</a:t>
            </a:r>
            <a:endParaRPr lang="en-US" sz="40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1029" name="Picture 5" descr="D:\UiPath\Training\Images\Logo_Bl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864" y="1863516"/>
            <a:ext cx="4592563" cy="166928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27466" y="3713718"/>
            <a:ext cx="3651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</a:rPr>
              <a:t>b</a:t>
            </a:r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</a:rPr>
              <a:t>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</a:rPr>
              <a:t>Shankar  Dhandapani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</a:rPr>
              <a:t>Intern @ </a:t>
            </a:r>
            <a:r>
              <a:rPr lang="en-US" sz="2400" dirty="0" err="1" smtClean="0">
                <a:solidFill>
                  <a:schemeClr val="bg1"/>
                </a:solidFill>
                <a:latin typeface="Georgia" pitchFamily="18" charset="0"/>
              </a:rPr>
              <a:t>Ugam</a:t>
            </a:r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</a:rPr>
              <a:t> Solutions</a:t>
            </a:r>
            <a:endParaRPr lang="en-US" sz="24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UiPath\Training\Images\Logo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634" y="4445876"/>
            <a:ext cx="1514490" cy="55047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42320" y="2133600"/>
            <a:ext cx="25955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solidFill>
                  <a:schemeClr val="bg1"/>
                </a:solidFill>
                <a:latin typeface="Georgia" pitchFamily="18" charset="0"/>
              </a:rPr>
              <a:t>Email</a:t>
            </a:r>
          </a:p>
          <a:p>
            <a:pPr algn="ctr"/>
            <a:r>
              <a:rPr lang="en-US" sz="3500" dirty="0" smtClean="0">
                <a:solidFill>
                  <a:schemeClr val="bg1"/>
                </a:solidFill>
                <a:latin typeface="Georgia" pitchFamily="18" charset="0"/>
              </a:rPr>
              <a:t>Automation</a:t>
            </a:r>
            <a:endParaRPr lang="en-US" sz="35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6146" name="Picture 2" descr="D:\UiPath\Training\Images\yaho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7362" y="3119437"/>
            <a:ext cx="1538287" cy="1538287"/>
          </a:xfrm>
          <a:prstGeom prst="rect">
            <a:avLst/>
          </a:prstGeom>
          <a:noFill/>
        </p:spPr>
      </p:pic>
      <p:pic>
        <p:nvPicPr>
          <p:cNvPr id="6147" name="Picture 3" descr="D:\UiPath\Training\Images\google and outlook.png"/>
          <p:cNvPicPr>
            <a:picLocks noChangeAspect="1" noChangeArrowheads="1"/>
          </p:cNvPicPr>
          <p:nvPr/>
        </p:nvPicPr>
        <p:blipFill>
          <a:blip r:embed="rId5"/>
          <a:srcRect r="50000"/>
          <a:stretch>
            <a:fillRect/>
          </a:stretch>
        </p:blipFill>
        <p:spPr bwMode="auto">
          <a:xfrm>
            <a:off x="4495800" y="1247775"/>
            <a:ext cx="1543050" cy="1485900"/>
          </a:xfrm>
          <a:prstGeom prst="rect">
            <a:avLst/>
          </a:prstGeom>
          <a:noFill/>
        </p:spPr>
      </p:pic>
      <p:pic>
        <p:nvPicPr>
          <p:cNvPr id="14" name="Picture 3" descr="D:\UiPath\Training\Images\google and outlook.png"/>
          <p:cNvPicPr>
            <a:picLocks noChangeAspect="1" noChangeArrowheads="1"/>
          </p:cNvPicPr>
          <p:nvPr/>
        </p:nvPicPr>
        <p:blipFill>
          <a:blip r:embed="rId5"/>
          <a:srcRect l="50000"/>
          <a:stretch>
            <a:fillRect/>
          </a:stretch>
        </p:blipFill>
        <p:spPr bwMode="auto">
          <a:xfrm>
            <a:off x="6724649" y="1247422"/>
            <a:ext cx="1533525" cy="14767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19376" y="584791"/>
            <a:ext cx="25651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spc="300" dirty="0" smtClean="0">
                <a:solidFill>
                  <a:schemeClr val="bg1"/>
                </a:solidFill>
                <a:latin typeface="Georgia" pitchFamily="18" charset="0"/>
              </a:rPr>
              <a:t>CONTACT</a:t>
            </a:r>
            <a:endParaRPr lang="en-US" sz="3500" spc="3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8" name="Picture 7" descr="D:\UiPath\Training\Images\Logo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634" y="4445876"/>
            <a:ext cx="1514490" cy="55047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72808" y="1977652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Georgia" pitchFamily="18" charset="0"/>
              </a:rPr>
              <a:t>Shankar Dhandapani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Georgia" pitchFamily="18" charset="0"/>
              </a:rPr>
              <a:t>+91 9600311828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Georgia" pitchFamily="18" charset="0"/>
              </a:rPr>
              <a:t>shankardhandapani1@gmail.com</a:t>
            </a:r>
            <a:endParaRPr lang="en-US" sz="20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0011" y="2312276"/>
            <a:ext cx="600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eorgia" pitchFamily="18" charset="0"/>
                <a:ea typeface="Cambria Math" pitchFamily="18" charset="0"/>
              </a:rPr>
              <a:t>THE FIRST ERA OF AUTOMATION</a:t>
            </a:r>
            <a:endParaRPr lang="en-US" sz="2800" dirty="0">
              <a:solidFill>
                <a:schemeClr val="bg1"/>
              </a:solidFill>
              <a:latin typeface="Georgia" pitchFamily="18" charset="0"/>
              <a:ea typeface="Cambria Math" pitchFamily="18" charset="0"/>
            </a:endParaRPr>
          </a:p>
        </p:txBody>
      </p:sp>
      <p:pic>
        <p:nvPicPr>
          <p:cNvPr id="6" name="Picture 5" descr="D:\UiPath\Training\Images\Logo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634" y="4445876"/>
            <a:ext cx="1514490" cy="55047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400">
        <p14:flip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3487" y="2795752"/>
            <a:ext cx="5221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  <a:ea typeface="Cambria Math" pitchFamily="18" charset="0"/>
              </a:rPr>
              <a:t>ROBOTIC PROCESS AUTOMATION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Georgia" pitchFamily="18" charset="0"/>
                <a:ea typeface="Cambria Math" pitchFamily="18" charset="0"/>
              </a:rPr>
              <a:t>(RPA)</a:t>
            </a:r>
            <a:endParaRPr lang="en-US" sz="2400" dirty="0">
              <a:solidFill>
                <a:schemeClr val="bg1"/>
              </a:solidFill>
              <a:latin typeface="Georgia" pitchFamily="18" charset="0"/>
              <a:ea typeface="Cambria Math" pitchFamily="18" charset="0"/>
            </a:endParaRPr>
          </a:p>
        </p:txBody>
      </p:sp>
      <p:pic>
        <p:nvPicPr>
          <p:cNvPr id="6" name="Picture 5" descr="D:\UiPath\Training\Images\Logo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634" y="4445876"/>
            <a:ext cx="1514490" cy="55047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400">
        <p14:flip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iPath\Training\Images\Blue Pris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024528"/>
            <a:ext cx="2098072" cy="1629091"/>
          </a:xfrm>
          <a:prstGeom prst="rect">
            <a:avLst/>
          </a:prstGeom>
          <a:noFill/>
        </p:spPr>
      </p:pic>
      <p:pic>
        <p:nvPicPr>
          <p:cNvPr id="2052" name="Picture 4" descr="D:\UiPath\Training\Images\anutomation anywhe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6434" y="2948044"/>
            <a:ext cx="2809875" cy="1628775"/>
          </a:xfrm>
          <a:prstGeom prst="rect">
            <a:avLst/>
          </a:prstGeom>
          <a:noFill/>
        </p:spPr>
      </p:pic>
      <p:pic>
        <p:nvPicPr>
          <p:cNvPr id="2053" name="Picture 5" descr="D:\UiPath\Training\Images\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1682" y="1104627"/>
            <a:ext cx="2530856" cy="140734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44851" y="262758"/>
            <a:ext cx="3365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Georgia" pitchFamily="18" charset="0"/>
              </a:rPr>
              <a:t>TOOLS  FOR  RPA</a:t>
            </a:r>
            <a:endParaRPr lang="en-US" sz="30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49217" y="357352"/>
            <a:ext cx="4971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Georgia" pitchFamily="18" charset="0"/>
              </a:rPr>
              <a:t>COMPONENTS  OF  UiPath</a:t>
            </a:r>
            <a:endParaRPr lang="en-US" sz="30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15" name="Picture 14" descr="D:\UiPath\Training\Images\Logo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634" y="4445876"/>
            <a:ext cx="1514490" cy="550479"/>
          </a:xfrm>
          <a:prstGeom prst="rect">
            <a:avLst/>
          </a:prstGeom>
          <a:noFill/>
        </p:spPr>
      </p:pic>
      <p:pic>
        <p:nvPicPr>
          <p:cNvPr id="3078" name="Picture 6" descr="D:\UiPath\Training\Images\workflow.png"/>
          <p:cNvPicPr>
            <a:picLocks noChangeAspect="1" noChangeArrowheads="1"/>
          </p:cNvPicPr>
          <p:nvPr/>
        </p:nvPicPr>
        <p:blipFill>
          <a:blip r:embed="rId4"/>
          <a:srcRect t="36831" r="84334" b="37209"/>
          <a:stretch>
            <a:fillRect/>
          </a:stretch>
        </p:blipFill>
        <p:spPr bwMode="auto">
          <a:xfrm>
            <a:off x="1177158" y="1944410"/>
            <a:ext cx="1481959" cy="1481962"/>
          </a:xfrm>
          <a:prstGeom prst="rect">
            <a:avLst/>
          </a:prstGeom>
          <a:noFill/>
        </p:spPr>
      </p:pic>
      <p:pic>
        <p:nvPicPr>
          <p:cNvPr id="17" name="Picture 6" descr="D:\UiPath\Training\Images\workflow.png"/>
          <p:cNvPicPr>
            <a:picLocks noChangeAspect="1" noChangeArrowheads="1"/>
          </p:cNvPicPr>
          <p:nvPr/>
        </p:nvPicPr>
        <p:blipFill>
          <a:blip r:embed="rId4"/>
          <a:srcRect l="28549" t="37845" r="56132" b="37497"/>
          <a:stretch>
            <a:fillRect/>
          </a:stretch>
        </p:blipFill>
        <p:spPr bwMode="auto">
          <a:xfrm>
            <a:off x="3699640" y="1965434"/>
            <a:ext cx="1471449" cy="1429407"/>
          </a:xfrm>
          <a:prstGeom prst="rect">
            <a:avLst/>
          </a:prstGeom>
          <a:noFill/>
        </p:spPr>
      </p:pic>
      <p:pic>
        <p:nvPicPr>
          <p:cNvPr id="18" name="Picture 6" descr="D:\UiPath\Training\Images\workflow.png"/>
          <p:cNvPicPr>
            <a:picLocks noChangeAspect="1" noChangeArrowheads="1"/>
          </p:cNvPicPr>
          <p:nvPr/>
        </p:nvPicPr>
        <p:blipFill>
          <a:blip r:embed="rId4"/>
          <a:srcRect l="56750" t="37120" r="27757" b="37209"/>
          <a:stretch>
            <a:fillRect/>
          </a:stretch>
        </p:blipFill>
        <p:spPr bwMode="auto">
          <a:xfrm>
            <a:off x="6306206" y="1902374"/>
            <a:ext cx="1492469" cy="1492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42295" y="315311"/>
            <a:ext cx="2509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bg1"/>
                </a:solidFill>
                <a:latin typeface="Georgia" pitchFamily="18" charset="0"/>
              </a:rPr>
              <a:t>WORKFLOW</a:t>
            </a:r>
            <a:endParaRPr lang="en-US" sz="30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12" name="Picture 11" descr="D:\UiPath\Training\Images\Logo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634" y="4445876"/>
            <a:ext cx="1514490" cy="550479"/>
          </a:xfrm>
          <a:prstGeom prst="rect">
            <a:avLst/>
          </a:prstGeom>
          <a:noFill/>
        </p:spPr>
      </p:pic>
      <p:pic>
        <p:nvPicPr>
          <p:cNvPr id="4098" name="Picture 2" descr="D:\UiPath\Training\Images\workfl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3750" y="1019176"/>
            <a:ext cx="6376143" cy="384810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31434" y="3705225"/>
            <a:ext cx="1411941" cy="130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24625" y="2081213"/>
            <a:ext cx="15621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534150" y="270510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Different </a:t>
            </a:r>
          </a:p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Applications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UiPath\Training\Images\u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5641" y="1666875"/>
            <a:ext cx="3295398" cy="2085975"/>
          </a:xfrm>
          <a:prstGeom prst="rect">
            <a:avLst/>
          </a:prstGeom>
          <a:noFill/>
        </p:spPr>
      </p:pic>
      <p:pic>
        <p:nvPicPr>
          <p:cNvPr id="9" name="Picture 8" descr="D:\UiPath\Training\Images\Logo_Blu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634" y="4445876"/>
            <a:ext cx="1514490" cy="5504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2327" y="2133600"/>
            <a:ext cx="30155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solidFill>
                  <a:schemeClr val="bg1"/>
                </a:solidFill>
                <a:latin typeface="Georgia" pitchFamily="18" charset="0"/>
              </a:rPr>
              <a:t>User Interface</a:t>
            </a:r>
          </a:p>
          <a:p>
            <a:pPr algn="ctr"/>
            <a:r>
              <a:rPr lang="en-US" sz="3500" dirty="0" smtClean="0">
                <a:solidFill>
                  <a:schemeClr val="bg1"/>
                </a:solidFill>
                <a:latin typeface="Georgia" pitchFamily="18" charset="0"/>
              </a:rPr>
              <a:t>Automation</a:t>
            </a:r>
            <a:endParaRPr lang="en-US" sz="35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UiPath\Training\Images\Logo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634" y="4445876"/>
            <a:ext cx="1514490" cy="55047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42320" y="2133600"/>
            <a:ext cx="25955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solidFill>
                  <a:schemeClr val="bg1"/>
                </a:solidFill>
                <a:latin typeface="Georgia" pitchFamily="18" charset="0"/>
              </a:rPr>
              <a:t>PDF</a:t>
            </a:r>
          </a:p>
          <a:p>
            <a:pPr algn="ctr"/>
            <a:r>
              <a:rPr lang="en-US" sz="3500" dirty="0" smtClean="0">
                <a:solidFill>
                  <a:schemeClr val="bg1"/>
                </a:solidFill>
                <a:latin typeface="Georgia" pitchFamily="18" charset="0"/>
              </a:rPr>
              <a:t>Automation</a:t>
            </a:r>
            <a:endParaRPr lang="en-US" sz="35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9218" name="Picture 2" descr="D:\UiPath\Training\Images\pd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9735" y="1384226"/>
            <a:ext cx="2698676" cy="26986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UiPath\Training\Images\Logo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634" y="4445876"/>
            <a:ext cx="1514490" cy="55047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42320" y="2133600"/>
            <a:ext cx="25955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solidFill>
                  <a:schemeClr val="bg1"/>
                </a:solidFill>
                <a:latin typeface="Georgia" pitchFamily="18" charset="0"/>
              </a:rPr>
              <a:t>Excel</a:t>
            </a:r>
          </a:p>
          <a:p>
            <a:pPr algn="ctr"/>
            <a:r>
              <a:rPr lang="en-US" sz="3500" dirty="0" smtClean="0">
                <a:solidFill>
                  <a:schemeClr val="bg1"/>
                </a:solidFill>
                <a:latin typeface="Georgia" pitchFamily="18" charset="0"/>
              </a:rPr>
              <a:t>Automation</a:t>
            </a:r>
            <a:endParaRPr lang="en-US" sz="35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7170" name="Picture 2" descr="D:\UiPath\Training\Images\exce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3977" y="1563430"/>
            <a:ext cx="3009568" cy="22542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45</Words>
  <Application>Microsoft Office PowerPoint</Application>
  <PresentationFormat>On-screen Show (16:9)</PresentationFormat>
  <Paragraphs>25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Georgia</vt:lpstr>
      <vt:lpstr>Cambria Math</vt:lpstr>
      <vt:lpstr>Montserrat</vt:lpstr>
      <vt:lpstr>Lato</vt:lpstr>
      <vt:lpstr>Focus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Shankar</dc:creator>
  <cp:lastModifiedBy>Shankar</cp:lastModifiedBy>
  <cp:revision>45</cp:revision>
  <dcterms:modified xsi:type="dcterms:W3CDTF">2020-04-06T04:24:44Z</dcterms:modified>
</cp:coreProperties>
</file>