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5f9a989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5f9a989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5f9a9be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5f9a9be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b5f9a9bef_2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b5f9a9bef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5f9a9bef_2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5f9a9bef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5f9a9be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5f9a9be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b5f9a9bef_2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b5f9a9bef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255950" y="611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A3B9F5"/>
                </a:solidFill>
              </a:rPr>
              <a:t> </a:t>
            </a:r>
            <a:r>
              <a:rPr lang="en-GB" sz="2200">
                <a:solidFill>
                  <a:srgbClr val="A3B9F5"/>
                </a:solidFill>
              </a:rPr>
              <a:t>The Internet of Things is the concept of connecting any device to the Internet and other devices. The IoT is a giant network of connected things and people whose data is collected and shared.</a:t>
            </a:r>
            <a:endParaRPr sz="2200">
              <a:solidFill>
                <a:srgbClr val="A3B9F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>
                <a:solidFill>
                  <a:srgbClr val="A3B9F5"/>
                </a:solidFill>
              </a:rPr>
              <a:t>Devices with sensors are connected to an IoT platform, which integrates data from the different devices and analyze it  to share only valuable information with Web-Apps built to address specific needs.</a:t>
            </a:r>
            <a:endParaRPr sz="2200">
              <a:solidFill>
                <a:srgbClr val="A3B9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Playfair Display"/>
                <a:ea typeface="Playfair Display"/>
                <a:cs typeface="Playfair Display"/>
                <a:sym typeface="Playfair Display"/>
              </a:rPr>
              <a:t>Implementation of a Smart Room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5538350" y="1413175"/>
            <a:ext cx="30861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3B9F5"/>
                </a:solidFill>
              </a:rPr>
              <a:t>There is a continuous data transfer between the mentioned 3 components through TCP protocols.</a:t>
            </a:r>
            <a:endParaRPr sz="2000">
              <a:solidFill>
                <a:srgbClr val="A3B9F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A3B9F5"/>
                </a:solidFill>
              </a:rPr>
              <a:t>The servers save, </a:t>
            </a:r>
            <a:r>
              <a:rPr lang="en-GB" sz="2000">
                <a:solidFill>
                  <a:srgbClr val="A3B9F5"/>
                </a:solidFill>
              </a:rPr>
              <a:t>process and send processed data to the user in a visual format that is understandable.</a:t>
            </a:r>
            <a:endParaRPr sz="2000">
              <a:solidFill>
                <a:srgbClr val="A3B9F5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50" y="1072350"/>
            <a:ext cx="4707799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2317175" y="1028875"/>
            <a:ext cx="1091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</a:rPr>
              <a:t>Servers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50700" y="4603200"/>
            <a:ext cx="1569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</a:rPr>
              <a:t>IoT Devices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179600" y="4603200"/>
            <a:ext cx="1974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</a:rPr>
              <a:t>User Interface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Playfair Display"/>
                <a:ea typeface="Playfair Display"/>
                <a:cs typeface="Playfair Display"/>
                <a:sym typeface="Playfair Display"/>
              </a:rPr>
              <a:t>Future OF IoT in a City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6442375" y="1381975"/>
            <a:ext cx="20055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A3B9F5"/>
                </a:solidFill>
              </a:rPr>
              <a:t>Many Smart Buildings in a city will develop to be a smart City where IoT can be applied in  the mentioned  various fields.</a:t>
            </a:r>
            <a:endParaRPr sz="2100">
              <a:solidFill>
                <a:srgbClr val="A3B9F5"/>
              </a:solidFill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950" y="1221250"/>
            <a:ext cx="470288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944200" y="1858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48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