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2" r:id="rId9"/>
    <p:sldId id="263" r:id="rId10"/>
    <p:sldId id="264" r:id="rId11"/>
    <p:sldId id="265" r:id="rId12"/>
    <p:sldId id="266" r:id="rId13"/>
    <p:sldId id="267" r:id="rId14"/>
    <p:sldId id="268" r:id="rId15"/>
    <p:sldId id="269" r:id="rId16"/>
    <p:sldId id="276"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09B0AD-4883-4665-A9D3-EBFDC74E64D8}" v="414" dt="2025-06-16T15:31:16.2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kar K" userId="c792ff3d-6334-4a12-abf2-92d77ef54d63" providerId="ADAL" clId="{5709B0AD-4883-4665-A9D3-EBFDC74E64D8}"/>
    <pc:docChg chg="undo custSel addSld delSld modSld">
      <pc:chgData name="Shankar K" userId="c792ff3d-6334-4a12-abf2-92d77ef54d63" providerId="ADAL" clId="{5709B0AD-4883-4665-A9D3-EBFDC74E64D8}" dt="2025-06-16T15:35:36.028" v="829" actId="20577"/>
      <pc:docMkLst>
        <pc:docMk/>
      </pc:docMkLst>
      <pc:sldChg chg="addSp delSp modSp mod">
        <pc:chgData name="Shankar K" userId="c792ff3d-6334-4a12-abf2-92d77ef54d63" providerId="ADAL" clId="{5709B0AD-4883-4665-A9D3-EBFDC74E64D8}" dt="2025-06-16T15:35:36.028" v="829" actId="20577"/>
        <pc:sldMkLst>
          <pc:docMk/>
          <pc:sldMk cId="1727219567" sldId="256"/>
        </pc:sldMkLst>
        <pc:spChg chg="mod">
          <ac:chgData name="Shankar K" userId="c792ff3d-6334-4a12-abf2-92d77ef54d63" providerId="ADAL" clId="{5709B0AD-4883-4665-A9D3-EBFDC74E64D8}" dt="2025-06-16T15:07:47.379" v="269" actId="26606"/>
          <ac:spMkLst>
            <pc:docMk/>
            <pc:sldMk cId="1727219567" sldId="256"/>
            <ac:spMk id="2" creationId="{55FAF36C-E370-2D14-73EB-F2EEB59366FE}"/>
          </ac:spMkLst>
        </pc:spChg>
        <pc:spChg chg="mod">
          <ac:chgData name="Shankar K" userId="c792ff3d-6334-4a12-abf2-92d77ef54d63" providerId="ADAL" clId="{5709B0AD-4883-4665-A9D3-EBFDC74E64D8}" dt="2025-06-16T15:35:36.028" v="829" actId="20577"/>
          <ac:spMkLst>
            <pc:docMk/>
            <pc:sldMk cId="1727219567" sldId="256"/>
            <ac:spMk id="3" creationId="{FB094CB8-2619-E7FD-4560-870CECB5AD67}"/>
          </ac:spMkLst>
        </pc:spChg>
        <pc:spChg chg="del">
          <ac:chgData name="Shankar K" userId="c792ff3d-6334-4a12-abf2-92d77ef54d63" providerId="ADAL" clId="{5709B0AD-4883-4665-A9D3-EBFDC74E64D8}" dt="2025-06-16T15:07:47.379" v="269" actId="26606"/>
          <ac:spMkLst>
            <pc:docMk/>
            <pc:sldMk cId="1727219567" sldId="256"/>
            <ac:spMk id="25" creationId="{74751229-0244-4FBB-BED1-407467F4C951}"/>
          </ac:spMkLst>
        </pc:spChg>
        <pc:spChg chg="add">
          <ac:chgData name="Shankar K" userId="c792ff3d-6334-4a12-abf2-92d77ef54d63" providerId="ADAL" clId="{5709B0AD-4883-4665-A9D3-EBFDC74E64D8}" dt="2025-06-16T15:07:47.379" v="269" actId="26606"/>
          <ac:spMkLst>
            <pc:docMk/>
            <pc:sldMk cId="1727219567" sldId="256"/>
            <ac:spMk id="30" creationId="{281EB602-B3EF-172C-DB71-6CC76D83AFBE}"/>
          </ac:spMkLst>
        </pc:spChg>
        <pc:spChg chg="add">
          <ac:chgData name="Shankar K" userId="c792ff3d-6334-4a12-abf2-92d77ef54d63" providerId="ADAL" clId="{5709B0AD-4883-4665-A9D3-EBFDC74E64D8}" dt="2025-06-16T15:07:47.379" v="269" actId="26606"/>
          <ac:spMkLst>
            <pc:docMk/>
            <pc:sldMk cId="1727219567" sldId="256"/>
            <ac:spMk id="32" creationId="{D7739538-A9CC-0495-611A-FC1E05A71E71}"/>
          </ac:spMkLst>
        </pc:spChg>
        <pc:spChg chg="add">
          <ac:chgData name="Shankar K" userId="c792ff3d-6334-4a12-abf2-92d77ef54d63" providerId="ADAL" clId="{5709B0AD-4883-4665-A9D3-EBFDC74E64D8}" dt="2025-06-16T15:07:47.379" v="269" actId="26606"/>
          <ac:spMkLst>
            <pc:docMk/>
            <pc:sldMk cId="1727219567" sldId="256"/>
            <ac:spMk id="34" creationId="{07C8FBA2-0111-985C-067B-6EEB34A5AF39}"/>
          </ac:spMkLst>
        </pc:spChg>
        <pc:spChg chg="add">
          <ac:chgData name="Shankar K" userId="c792ff3d-6334-4a12-abf2-92d77ef54d63" providerId="ADAL" clId="{5709B0AD-4883-4665-A9D3-EBFDC74E64D8}" dt="2025-06-16T15:07:47.379" v="269" actId="26606"/>
          <ac:spMkLst>
            <pc:docMk/>
            <pc:sldMk cId="1727219567" sldId="256"/>
            <ac:spMk id="36" creationId="{353573F1-437D-2053-4E31-36508DA2058A}"/>
          </ac:spMkLst>
        </pc:spChg>
        <pc:picChg chg="mod">
          <ac:chgData name="Shankar K" userId="c792ff3d-6334-4a12-abf2-92d77ef54d63" providerId="ADAL" clId="{5709B0AD-4883-4665-A9D3-EBFDC74E64D8}" dt="2025-06-16T15:07:47.379" v="269" actId="26606"/>
          <ac:picMkLst>
            <pc:docMk/>
            <pc:sldMk cId="1727219567" sldId="256"/>
            <ac:picMk id="7" creationId="{48AC5F46-BBC1-EB0A-6BDF-B1D9A8235A4F}"/>
          </ac:picMkLst>
        </pc:picChg>
        <pc:picChg chg="del">
          <ac:chgData name="Shankar K" userId="c792ff3d-6334-4a12-abf2-92d77ef54d63" providerId="ADAL" clId="{5709B0AD-4883-4665-A9D3-EBFDC74E64D8}" dt="2025-06-16T15:07:47.379" v="269" actId="26606"/>
          <ac:picMkLst>
            <pc:docMk/>
            <pc:sldMk cId="1727219567" sldId="256"/>
            <ac:picMk id="9" creationId="{B75B1E22-4707-48ED-BAA0-859F6283416B}"/>
          </ac:picMkLst>
        </pc:picChg>
      </pc:sldChg>
      <pc:sldChg chg="addSp delSp modSp mod">
        <pc:chgData name="Shankar K" userId="c792ff3d-6334-4a12-abf2-92d77ef54d63" providerId="ADAL" clId="{5709B0AD-4883-4665-A9D3-EBFDC74E64D8}" dt="2025-06-16T15:22:27.681" v="712" actId="14100"/>
        <pc:sldMkLst>
          <pc:docMk/>
          <pc:sldMk cId="2375092531" sldId="257"/>
        </pc:sldMkLst>
        <pc:spChg chg="mod">
          <ac:chgData name="Shankar K" userId="c792ff3d-6334-4a12-abf2-92d77ef54d63" providerId="ADAL" clId="{5709B0AD-4883-4665-A9D3-EBFDC74E64D8}" dt="2025-06-16T15:08:22.389" v="271" actId="26606"/>
          <ac:spMkLst>
            <pc:docMk/>
            <pc:sldMk cId="2375092531" sldId="257"/>
            <ac:spMk id="2" creationId="{1B64DF1A-D828-23C5-E95F-AFEE6E9E79EF}"/>
          </ac:spMkLst>
        </pc:spChg>
        <pc:spChg chg="mod">
          <ac:chgData name="Shankar K" userId="c792ff3d-6334-4a12-abf2-92d77ef54d63" providerId="ADAL" clId="{5709B0AD-4883-4665-A9D3-EBFDC74E64D8}" dt="2025-06-16T15:22:27.681" v="712" actId="14100"/>
          <ac:spMkLst>
            <pc:docMk/>
            <pc:sldMk cId="2375092531" sldId="257"/>
            <ac:spMk id="3" creationId="{C20C5BFB-421E-98FD-87EC-B6ECCC77D596}"/>
          </ac:spMkLst>
        </pc:spChg>
        <pc:spChg chg="add del">
          <ac:chgData name="Shankar K" userId="c792ff3d-6334-4a12-abf2-92d77ef54d63" providerId="ADAL" clId="{5709B0AD-4883-4665-A9D3-EBFDC74E64D8}" dt="2025-06-16T15:08:22.389" v="271" actId="26606"/>
          <ac:spMkLst>
            <pc:docMk/>
            <pc:sldMk cId="2375092531" sldId="257"/>
            <ac:spMk id="8" creationId="{095B79CA-1CB8-A133-67D7-E2B7AC1F9454}"/>
          </ac:spMkLst>
        </pc:spChg>
        <pc:spChg chg="add del">
          <ac:chgData name="Shankar K" userId="c792ff3d-6334-4a12-abf2-92d77ef54d63" providerId="ADAL" clId="{5709B0AD-4883-4665-A9D3-EBFDC74E64D8}" dt="2025-06-16T15:08:22.389" v="271" actId="26606"/>
          <ac:spMkLst>
            <pc:docMk/>
            <pc:sldMk cId="2375092531" sldId="257"/>
            <ac:spMk id="13" creationId="{49511223-F73D-772B-6D44-F64267F3BC8A}"/>
          </ac:spMkLst>
        </pc:spChg>
        <pc:spChg chg="add del">
          <ac:chgData name="Shankar K" userId="c792ff3d-6334-4a12-abf2-92d77ef54d63" providerId="ADAL" clId="{5709B0AD-4883-4665-A9D3-EBFDC74E64D8}" dt="2025-06-16T15:08:22.389" v="271" actId="26606"/>
          <ac:spMkLst>
            <pc:docMk/>
            <pc:sldMk cId="2375092531" sldId="257"/>
            <ac:spMk id="15" creationId="{0008A3A5-CFEE-6C46-1790-319CDA5C688D}"/>
          </ac:spMkLst>
        </pc:spChg>
      </pc:sldChg>
      <pc:sldChg chg="modSp mod">
        <pc:chgData name="Shankar K" userId="c792ff3d-6334-4a12-abf2-92d77ef54d63" providerId="ADAL" clId="{5709B0AD-4883-4665-A9D3-EBFDC74E64D8}" dt="2025-06-16T15:21:39.730" v="711" actId="27636"/>
        <pc:sldMkLst>
          <pc:docMk/>
          <pc:sldMk cId="3170509045" sldId="258"/>
        </pc:sldMkLst>
        <pc:spChg chg="mod">
          <ac:chgData name="Shankar K" userId="c792ff3d-6334-4a12-abf2-92d77ef54d63" providerId="ADAL" clId="{5709B0AD-4883-4665-A9D3-EBFDC74E64D8}" dt="2025-06-16T15:21:39.730" v="711" actId="27636"/>
          <ac:spMkLst>
            <pc:docMk/>
            <pc:sldMk cId="3170509045" sldId="258"/>
            <ac:spMk id="17" creationId="{6343F2EA-86D2-C3FF-CC3E-59890C58B447}"/>
          </ac:spMkLst>
        </pc:spChg>
      </pc:sldChg>
      <pc:sldChg chg="addSp delSp modSp mod setBg">
        <pc:chgData name="Shankar K" userId="c792ff3d-6334-4a12-abf2-92d77ef54d63" providerId="ADAL" clId="{5709B0AD-4883-4665-A9D3-EBFDC74E64D8}" dt="2025-06-16T15:26:44.720" v="739" actId="113"/>
        <pc:sldMkLst>
          <pc:docMk/>
          <pc:sldMk cId="2145927185" sldId="259"/>
        </pc:sldMkLst>
        <pc:spChg chg="mod">
          <ac:chgData name="Shankar K" userId="c792ff3d-6334-4a12-abf2-92d77ef54d63" providerId="ADAL" clId="{5709B0AD-4883-4665-A9D3-EBFDC74E64D8}" dt="2025-06-16T15:26:44.720" v="739" actId="113"/>
          <ac:spMkLst>
            <pc:docMk/>
            <pc:sldMk cId="2145927185" sldId="259"/>
            <ac:spMk id="2" creationId="{444878D1-2549-FD2E-5D67-8A484BB0AAF2}"/>
          </ac:spMkLst>
        </pc:spChg>
        <pc:spChg chg="add del mod">
          <ac:chgData name="Shankar K" userId="c792ff3d-6334-4a12-abf2-92d77ef54d63" providerId="ADAL" clId="{5709B0AD-4883-4665-A9D3-EBFDC74E64D8}" dt="2025-06-16T14:53:39.504" v="42" actId="26606"/>
          <ac:spMkLst>
            <pc:docMk/>
            <pc:sldMk cId="2145927185" sldId="259"/>
            <ac:spMk id="3" creationId="{387D932A-1C21-DB3A-ED37-098870197E79}"/>
          </ac:spMkLst>
        </pc:spChg>
        <pc:spChg chg="add del">
          <ac:chgData name="Shankar K" userId="c792ff3d-6334-4a12-abf2-92d77ef54d63" providerId="ADAL" clId="{5709B0AD-4883-4665-A9D3-EBFDC74E64D8}" dt="2025-06-16T14:52:59.233" v="27" actId="26606"/>
          <ac:spMkLst>
            <pc:docMk/>
            <pc:sldMk cId="2145927185" sldId="259"/>
            <ac:spMk id="9" creationId="{353CF00F-82D0-0DBA-75D5-1D01B4526C68}"/>
          </ac:spMkLst>
        </pc:spChg>
        <pc:spChg chg="add del">
          <ac:chgData name="Shankar K" userId="c792ff3d-6334-4a12-abf2-92d77ef54d63" providerId="ADAL" clId="{5709B0AD-4883-4665-A9D3-EBFDC74E64D8}" dt="2025-06-16T14:53:02.543" v="31" actId="26606"/>
          <ac:spMkLst>
            <pc:docMk/>
            <pc:sldMk cId="2145927185" sldId="259"/>
            <ac:spMk id="10" creationId="{37B65277-82C6-6D08-6DCA-4A7DCC3B7136}"/>
          </ac:spMkLst>
        </pc:spChg>
        <pc:spChg chg="add del">
          <ac:chgData name="Shankar K" userId="c792ff3d-6334-4a12-abf2-92d77ef54d63" providerId="ADAL" clId="{5709B0AD-4883-4665-A9D3-EBFDC74E64D8}" dt="2025-06-16T14:53:01.141" v="29" actId="26606"/>
          <ac:spMkLst>
            <pc:docMk/>
            <pc:sldMk cId="2145927185" sldId="259"/>
            <ac:spMk id="11" creationId="{951922D2-D397-9EA4-A66D-55B0884D1A6A}"/>
          </ac:spMkLst>
        </pc:spChg>
        <pc:spChg chg="add del">
          <ac:chgData name="Shankar K" userId="c792ff3d-6334-4a12-abf2-92d77ef54d63" providerId="ADAL" clId="{5709B0AD-4883-4665-A9D3-EBFDC74E64D8}" dt="2025-06-16T14:53:02.543" v="31" actId="26606"/>
          <ac:spMkLst>
            <pc:docMk/>
            <pc:sldMk cId="2145927185" sldId="259"/>
            <ac:spMk id="14" creationId="{387D932A-1C21-DB3A-ED37-098870197E79}"/>
          </ac:spMkLst>
        </pc:spChg>
        <pc:spChg chg="add del">
          <ac:chgData name="Shankar K" userId="c792ff3d-6334-4a12-abf2-92d77ef54d63" providerId="ADAL" clId="{5709B0AD-4883-4665-A9D3-EBFDC74E64D8}" dt="2025-06-16T14:53:06.732" v="33" actId="26606"/>
          <ac:spMkLst>
            <pc:docMk/>
            <pc:sldMk cId="2145927185" sldId="259"/>
            <ac:spMk id="16" creationId="{951922D2-D397-9EA4-A66D-55B0884D1A6A}"/>
          </ac:spMkLst>
        </pc:spChg>
        <pc:spChg chg="add del">
          <ac:chgData name="Shankar K" userId="c792ff3d-6334-4a12-abf2-92d77ef54d63" providerId="ADAL" clId="{5709B0AD-4883-4665-A9D3-EBFDC74E64D8}" dt="2025-06-16T14:53:30.331" v="39" actId="26606"/>
          <ac:spMkLst>
            <pc:docMk/>
            <pc:sldMk cId="2145927185" sldId="259"/>
            <ac:spMk id="23" creationId="{1A466FCC-26A6-AD0C-513D-472AAABEC282}"/>
          </ac:spMkLst>
        </pc:spChg>
        <pc:spChg chg="add del">
          <ac:chgData name="Shankar K" userId="c792ff3d-6334-4a12-abf2-92d77ef54d63" providerId="ADAL" clId="{5709B0AD-4883-4665-A9D3-EBFDC74E64D8}" dt="2025-06-16T14:53:39.494" v="41" actId="26606"/>
          <ac:spMkLst>
            <pc:docMk/>
            <pc:sldMk cId="2145927185" sldId="259"/>
            <ac:spMk id="26" creationId="{848BE9A0-D1B2-9560-05F1-9376596FAC1A}"/>
          </ac:spMkLst>
        </pc:spChg>
        <pc:spChg chg="add">
          <ac:chgData name="Shankar K" userId="c792ff3d-6334-4a12-abf2-92d77ef54d63" providerId="ADAL" clId="{5709B0AD-4883-4665-A9D3-EBFDC74E64D8}" dt="2025-06-16T14:53:39.504" v="42" actId="26606"/>
          <ac:spMkLst>
            <pc:docMk/>
            <pc:sldMk cId="2145927185" sldId="259"/>
            <ac:spMk id="29" creationId="{8207B083-EAC0-A5BB-C369-C9589EC7F2F0}"/>
          </ac:spMkLst>
        </pc:spChg>
        <pc:spChg chg="add mod">
          <ac:chgData name="Shankar K" userId="c792ff3d-6334-4a12-abf2-92d77ef54d63" providerId="ADAL" clId="{5709B0AD-4883-4665-A9D3-EBFDC74E64D8}" dt="2025-06-16T15:04:01.482" v="243" actId="14100"/>
          <ac:spMkLst>
            <pc:docMk/>
            <pc:sldMk cId="2145927185" sldId="259"/>
            <ac:spMk id="31" creationId="{387D932A-1C21-DB3A-ED37-098870197E79}"/>
          </ac:spMkLst>
        </pc:spChg>
        <pc:graphicFrameChg chg="add del">
          <ac:chgData name="Shankar K" userId="c792ff3d-6334-4a12-abf2-92d77ef54d63" providerId="ADAL" clId="{5709B0AD-4883-4665-A9D3-EBFDC74E64D8}" dt="2025-06-16T14:52:59.233" v="27" actId="26606"/>
          <ac:graphicFrameMkLst>
            <pc:docMk/>
            <pc:sldMk cId="2145927185" sldId="259"/>
            <ac:graphicFrameMk id="5" creationId="{94CF39BB-467E-DED1-7B61-C5E6C634CEA2}"/>
          </ac:graphicFrameMkLst>
        </pc:graphicFrameChg>
        <pc:graphicFrameChg chg="add del">
          <ac:chgData name="Shankar K" userId="c792ff3d-6334-4a12-abf2-92d77ef54d63" providerId="ADAL" clId="{5709B0AD-4883-4665-A9D3-EBFDC74E64D8}" dt="2025-06-16T14:53:01.141" v="29" actId="26606"/>
          <ac:graphicFrameMkLst>
            <pc:docMk/>
            <pc:sldMk cId="2145927185" sldId="259"/>
            <ac:graphicFrameMk id="12" creationId="{91C64CB5-B124-75E4-2208-A0F267874C93}"/>
          </ac:graphicFrameMkLst>
        </pc:graphicFrameChg>
        <pc:graphicFrameChg chg="add del">
          <ac:chgData name="Shankar K" userId="c792ff3d-6334-4a12-abf2-92d77ef54d63" providerId="ADAL" clId="{5709B0AD-4883-4665-A9D3-EBFDC74E64D8}" dt="2025-06-16T14:53:06.732" v="33" actId="26606"/>
          <ac:graphicFrameMkLst>
            <pc:docMk/>
            <pc:sldMk cId="2145927185" sldId="259"/>
            <ac:graphicFrameMk id="17" creationId="{AFA77F65-7B50-49FE-26DF-30459E059803}"/>
          </ac:graphicFrameMkLst>
        </pc:graphicFrameChg>
        <pc:graphicFrameChg chg="add del">
          <ac:chgData name="Shankar K" userId="c792ff3d-6334-4a12-abf2-92d77ef54d63" providerId="ADAL" clId="{5709B0AD-4883-4665-A9D3-EBFDC74E64D8}" dt="2025-06-16T14:53:10.481" v="35" actId="26606"/>
          <ac:graphicFrameMkLst>
            <pc:docMk/>
            <pc:sldMk cId="2145927185" sldId="259"/>
            <ac:graphicFrameMk id="19" creationId="{8306CD45-AB18-0972-8147-9B0F43352A55}"/>
          </ac:graphicFrameMkLst>
        </pc:graphicFrameChg>
        <pc:graphicFrameChg chg="add del">
          <ac:chgData name="Shankar K" userId="c792ff3d-6334-4a12-abf2-92d77ef54d63" providerId="ADAL" clId="{5709B0AD-4883-4665-A9D3-EBFDC74E64D8}" dt="2025-06-16T14:53:20.198" v="37" actId="26606"/>
          <ac:graphicFrameMkLst>
            <pc:docMk/>
            <pc:sldMk cId="2145927185" sldId="259"/>
            <ac:graphicFrameMk id="21" creationId="{87DB20CA-F3F3-76B6-8E8D-7D3C11244B00}"/>
          </ac:graphicFrameMkLst>
        </pc:graphicFrameChg>
        <pc:graphicFrameChg chg="add del">
          <ac:chgData name="Shankar K" userId="c792ff3d-6334-4a12-abf2-92d77ef54d63" providerId="ADAL" clId="{5709B0AD-4883-4665-A9D3-EBFDC74E64D8}" dt="2025-06-16T14:53:30.331" v="39" actId="26606"/>
          <ac:graphicFrameMkLst>
            <pc:docMk/>
            <pc:sldMk cId="2145927185" sldId="259"/>
            <ac:graphicFrameMk id="24" creationId="{E9367E73-68E5-DCC0-0715-2EEC618D90BF}"/>
          </ac:graphicFrameMkLst>
        </pc:graphicFrameChg>
        <pc:graphicFrameChg chg="add del">
          <ac:chgData name="Shankar K" userId="c792ff3d-6334-4a12-abf2-92d77ef54d63" providerId="ADAL" clId="{5709B0AD-4883-4665-A9D3-EBFDC74E64D8}" dt="2025-06-16T14:53:39.494" v="41" actId="26606"/>
          <ac:graphicFrameMkLst>
            <pc:docMk/>
            <pc:sldMk cId="2145927185" sldId="259"/>
            <ac:graphicFrameMk id="27" creationId="{F0D98FBE-7176-0F23-19B8-8677E212C6F0}"/>
          </ac:graphicFrameMkLst>
        </pc:graphicFrameChg>
        <pc:picChg chg="add del">
          <ac:chgData name="Shankar K" userId="c792ff3d-6334-4a12-abf2-92d77ef54d63" providerId="ADAL" clId="{5709B0AD-4883-4665-A9D3-EBFDC74E64D8}" dt="2025-06-16T14:53:02.543" v="31" actId="26606"/>
          <ac:picMkLst>
            <pc:docMk/>
            <pc:sldMk cId="2145927185" sldId="259"/>
            <ac:picMk id="7" creationId="{2881D07C-A3DA-518B-17B6-C160869653BE}"/>
          </ac:picMkLst>
        </pc:picChg>
        <pc:picChg chg="add mod">
          <ac:chgData name="Shankar K" userId="c792ff3d-6334-4a12-abf2-92d77ef54d63" providerId="ADAL" clId="{5709B0AD-4883-4665-A9D3-EBFDC74E64D8}" dt="2025-06-16T14:54:06.163" v="52" actId="1076"/>
          <ac:picMkLst>
            <pc:docMk/>
            <pc:sldMk cId="2145927185" sldId="259"/>
            <ac:picMk id="30" creationId="{2D8CAE38-BA83-6670-D0CC-38508B0403D0}"/>
          </ac:picMkLst>
        </pc:picChg>
      </pc:sldChg>
      <pc:sldChg chg="addSp delSp modSp mod">
        <pc:chgData name="Shankar K" userId="c792ff3d-6334-4a12-abf2-92d77ef54d63" providerId="ADAL" clId="{5709B0AD-4883-4665-A9D3-EBFDC74E64D8}" dt="2025-06-16T14:54:30.633" v="57" actId="478"/>
        <pc:sldMkLst>
          <pc:docMk/>
          <pc:sldMk cId="520036552" sldId="260"/>
        </pc:sldMkLst>
        <pc:spChg chg="del">
          <ac:chgData name="Shankar K" userId="c792ff3d-6334-4a12-abf2-92d77ef54d63" providerId="ADAL" clId="{5709B0AD-4883-4665-A9D3-EBFDC74E64D8}" dt="2025-06-16T14:54:30.633" v="57" actId="478"/>
          <ac:spMkLst>
            <pc:docMk/>
            <pc:sldMk cId="520036552" sldId="260"/>
            <ac:spMk id="2" creationId="{3ADBBBF2-5102-CE35-D6C0-55D57F5C6412}"/>
          </ac:spMkLst>
        </pc:spChg>
        <pc:spChg chg="del">
          <ac:chgData name="Shankar K" userId="c792ff3d-6334-4a12-abf2-92d77ef54d63" providerId="ADAL" clId="{5709B0AD-4883-4665-A9D3-EBFDC74E64D8}" dt="2025-06-16T14:54:18.701" v="54"/>
          <ac:spMkLst>
            <pc:docMk/>
            <pc:sldMk cId="520036552" sldId="260"/>
            <ac:spMk id="3" creationId="{513181BB-9AA1-6903-A8D7-E2EC96D3394C}"/>
          </ac:spMkLst>
        </pc:spChg>
        <pc:picChg chg="add mod">
          <ac:chgData name="Shankar K" userId="c792ff3d-6334-4a12-abf2-92d77ef54d63" providerId="ADAL" clId="{5709B0AD-4883-4665-A9D3-EBFDC74E64D8}" dt="2025-06-16T14:54:27.524" v="56" actId="1076"/>
          <ac:picMkLst>
            <pc:docMk/>
            <pc:sldMk cId="520036552" sldId="260"/>
            <ac:picMk id="4" creationId="{3EB51F79-1507-3500-7B39-9FA42EFDC707}"/>
          </ac:picMkLst>
        </pc:picChg>
      </pc:sldChg>
      <pc:sldChg chg="addSp delSp modSp mod setBg">
        <pc:chgData name="Shankar K" userId="c792ff3d-6334-4a12-abf2-92d77ef54d63" providerId="ADAL" clId="{5709B0AD-4883-4665-A9D3-EBFDC74E64D8}" dt="2025-06-16T15:05:38.099" v="255" actId="2711"/>
        <pc:sldMkLst>
          <pc:docMk/>
          <pc:sldMk cId="1637877948" sldId="261"/>
        </pc:sldMkLst>
        <pc:spChg chg="mod">
          <ac:chgData name="Shankar K" userId="c792ff3d-6334-4a12-abf2-92d77ef54d63" providerId="ADAL" clId="{5709B0AD-4883-4665-A9D3-EBFDC74E64D8}" dt="2025-06-16T15:04:36.177" v="247" actId="26606"/>
          <ac:spMkLst>
            <pc:docMk/>
            <pc:sldMk cId="1637877948" sldId="261"/>
            <ac:spMk id="2" creationId="{6AB412B6-0A02-FD40-4937-164A4B6ACC2F}"/>
          </ac:spMkLst>
        </pc:spChg>
        <pc:spChg chg="del mod">
          <ac:chgData name="Shankar K" userId="c792ff3d-6334-4a12-abf2-92d77ef54d63" providerId="ADAL" clId="{5709B0AD-4883-4665-A9D3-EBFDC74E64D8}" dt="2025-06-16T15:04:36.177" v="247" actId="26606"/>
          <ac:spMkLst>
            <pc:docMk/>
            <pc:sldMk cId="1637877948" sldId="261"/>
            <ac:spMk id="3" creationId="{5D6EE22A-E2F3-445B-C9E7-42D12EC5FBBB}"/>
          </ac:spMkLst>
        </pc:spChg>
        <pc:spChg chg="add">
          <ac:chgData name="Shankar K" userId="c792ff3d-6334-4a12-abf2-92d77ef54d63" providerId="ADAL" clId="{5709B0AD-4883-4665-A9D3-EBFDC74E64D8}" dt="2025-06-16T15:04:36.177" v="247" actId="26606"/>
          <ac:spMkLst>
            <pc:docMk/>
            <pc:sldMk cId="1637877948" sldId="261"/>
            <ac:spMk id="9" creationId="{600DC1B0-7E1A-BD02-3F93-19E6B1B75075}"/>
          </ac:spMkLst>
        </pc:spChg>
        <pc:graphicFrameChg chg="add mod">
          <ac:chgData name="Shankar K" userId="c792ff3d-6334-4a12-abf2-92d77ef54d63" providerId="ADAL" clId="{5709B0AD-4883-4665-A9D3-EBFDC74E64D8}" dt="2025-06-16T15:05:38.099" v="255" actId="2711"/>
          <ac:graphicFrameMkLst>
            <pc:docMk/>
            <pc:sldMk cId="1637877948" sldId="261"/>
            <ac:graphicFrameMk id="5" creationId="{A1F191ED-9211-2726-7285-854982BB1EC9}"/>
          </ac:graphicFrameMkLst>
        </pc:graphicFrameChg>
      </pc:sldChg>
      <pc:sldChg chg="addSp delSp modSp mod setBg">
        <pc:chgData name="Shankar K" userId="c792ff3d-6334-4a12-abf2-92d77ef54d63" providerId="ADAL" clId="{5709B0AD-4883-4665-A9D3-EBFDC74E64D8}" dt="2025-06-16T15:07:16.223" v="267" actId="14100"/>
        <pc:sldMkLst>
          <pc:docMk/>
          <pc:sldMk cId="3008505896" sldId="262"/>
        </pc:sldMkLst>
        <pc:spChg chg="mod">
          <ac:chgData name="Shankar K" userId="c792ff3d-6334-4a12-abf2-92d77ef54d63" providerId="ADAL" clId="{5709B0AD-4883-4665-A9D3-EBFDC74E64D8}" dt="2025-06-16T15:07:10.213" v="266" actId="14100"/>
          <ac:spMkLst>
            <pc:docMk/>
            <pc:sldMk cId="3008505896" sldId="262"/>
            <ac:spMk id="2" creationId="{D66D9EB0-733E-F2B8-0C4B-1A0CA0913F7C}"/>
          </ac:spMkLst>
        </pc:spChg>
        <pc:spChg chg="del mod">
          <ac:chgData name="Shankar K" userId="c792ff3d-6334-4a12-abf2-92d77ef54d63" providerId="ADAL" clId="{5709B0AD-4883-4665-A9D3-EBFDC74E64D8}" dt="2025-06-16T15:04:27.077" v="246" actId="26606"/>
          <ac:spMkLst>
            <pc:docMk/>
            <pc:sldMk cId="3008505896" sldId="262"/>
            <ac:spMk id="3" creationId="{F8B583CF-4D6B-7474-FBA7-B82396E2436B}"/>
          </ac:spMkLst>
        </pc:spChg>
        <pc:spChg chg="add del">
          <ac:chgData name="Shankar K" userId="c792ff3d-6334-4a12-abf2-92d77ef54d63" providerId="ADAL" clId="{5709B0AD-4883-4665-A9D3-EBFDC74E64D8}" dt="2025-06-16T15:05:53.631" v="258" actId="26606"/>
          <ac:spMkLst>
            <pc:docMk/>
            <pc:sldMk cId="3008505896" sldId="262"/>
            <ac:spMk id="9" creationId="{600DC1B0-7E1A-BD02-3F93-19E6B1B75075}"/>
          </ac:spMkLst>
        </pc:spChg>
        <pc:spChg chg="add del">
          <ac:chgData name="Shankar K" userId="c792ff3d-6334-4a12-abf2-92d77ef54d63" providerId="ADAL" clId="{5709B0AD-4883-4665-A9D3-EBFDC74E64D8}" dt="2025-06-16T15:05:53.562" v="257" actId="26606"/>
          <ac:spMkLst>
            <pc:docMk/>
            <pc:sldMk cId="3008505896" sldId="262"/>
            <ac:spMk id="14" creationId="{01A22726-DA03-BCB0-F12E-98258FB7E5C0}"/>
          </ac:spMkLst>
        </pc:spChg>
        <pc:spChg chg="add">
          <ac:chgData name="Shankar K" userId="c792ff3d-6334-4a12-abf2-92d77ef54d63" providerId="ADAL" clId="{5709B0AD-4883-4665-A9D3-EBFDC74E64D8}" dt="2025-06-16T15:05:53.631" v="258" actId="26606"/>
          <ac:spMkLst>
            <pc:docMk/>
            <pc:sldMk cId="3008505896" sldId="262"/>
            <ac:spMk id="16" creationId="{353CF00F-82D0-0DBA-75D5-1D01B4526C68}"/>
          </ac:spMkLst>
        </pc:spChg>
        <pc:graphicFrameChg chg="add mod modGraphic">
          <ac:chgData name="Shankar K" userId="c792ff3d-6334-4a12-abf2-92d77ef54d63" providerId="ADAL" clId="{5709B0AD-4883-4665-A9D3-EBFDC74E64D8}" dt="2025-06-16T15:07:16.223" v="267" actId="14100"/>
          <ac:graphicFrameMkLst>
            <pc:docMk/>
            <pc:sldMk cId="3008505896" sldId="262"/>
            <ac:graphicFrameMk id="5" creationId="{1DB206A1-6998-C8B7-41C7-CDEF75BC97C9}"/>
          </ac:graphicFrameMkLst>
        </pc:graphicFrameChg>
      </pc:sldChg>
      <pc:sldChg chg="addSp delSp modSp mod setBg">
        <pc:chgData name="Shankar K" userId="c792ff3d-6334-4a12-abf2-92d77ef54d63" providerId="ADAL" clId="{5709B0AD-4883-4665-A9D3-EBFDC74E64D8}" dt="2025-06-16T15:25:28.476" v="738" actId="1076"/>
        <pc:sldMkLst>
          <pc:docMk/>
          <pc:sldMk cId="2992856926" sldId="263"/>
        </pc:sldMkLst>
        <pc:spChg chg="del">
          <ac:chgData name="Shankar K" userId="c792ff3d-6334-4a12-abf2-92d77ef54d63" providerId="ADAL" clId="{5709B0AD-4883-4665-A9D3-EBFDC74E64D8}" dt="2025-06-16T14:55:49.861" v="82" actId="478"/>
          <ac:spMkLst>
            <pc:docMk/>
            <pc:sldMk cId="2992856926" sldId="263"/>
            <ac:spMk id="2" creationId="{62ADC087-785B-659D-408C-1F3A0674FA00}"/>
          </ac:spMkLst>
        </pc:spChg>
        <pc:spChg chg="del">
          <ac:chgData name="Shankar K" userId="c792ff3d-6334-4a12-abf2-92d77ef54d63" providerId="ADAL" clId="{5709B0AD-4883-4665-A9D3-EBFDC74E64D8}" dt="2025-06-16T14:55:47.504" v="81"/>
          <ac:spMkLst>
            <pc:docMk/>
            <pc:sldMk cId="2992856926" sldId="263"/>
            <ac:spMk id="3" creationId="{440B8CBB-C378-022A-7F89-EA5080419E6B}"/>
          </ac:spMkLst>
        </pc:spChg>
        <pc:spChg chg="add del">
          <ac:chgData name="Shankar K" userId="c792ff3d-6334-4a12-abf2-92d77ef54d63" providerId="ADAL" clId="{5709B0AD-4883-4665-A9D3-EBFDC74E64D8}" dt="2025-06-16T15:25:09.526" v="733" actId="478"/>
          <ac:spMkLst>
            <pc:docMk/>
            <pc:sldMk cId="2992856926" sldId="263"/>
            <ac:spMk id="8" creationId="{850E7E85-0065-FC4F-F0AA-666E582B871B}"/>
          </ac:spMkLst>
        </pc:spChg>
        <pc:spChg chg="add">
          <ac:chgData name="Shankar K" userId="c792ff3d-6334-4a12-abf2-92d77ef54d63" providerId="ADAL" clId="{5709B0AD-4883-4665-A9D3-EBFDC74E64D8}" dt="2025-06-16T15:25:06.493" v="732" actId="26606"/>
          <ac:spMkLst>
            <pc:docMk/>
            <pc:sldMk cId="2992856926" sldId="263"/>
            <ac:spMk id="11" creationId="{2EB492CD-616E-47F8-933B-5E2D952A0593}"/>
          </ac:spMkLst>
        </pc:spChg>
        <pc:spChg chg="add">
          <ac:chgData name="Shankar K" userId="c792ff3d-6334-4a12-abf2-92d77ef54d63" providerId="ADAL" clId="{5709B0AD-4883-4665-A9D3-EBFDC74E64D8}" dt="2025-06-16T15:25:06.493" v="732" actId="26606"/>
          <ac:spMkLst>
            <pc:docMk/>
            <pc:sldMk cId="2992856926" sldId="263"/>
            <ac:spMk id="13" creationId="{59383CF9-23B5-4335-9B21-1791C4CF1C75}"/>
          </ac:spMkLst>
        </pc:spChg>
        <pc:spChg chg="add">
          <ac:chgData name="Shankar K" userId="c792ff3d-6334-4a12-abf2-92d77ef54d63" providerId="ADAL" clId="{5709B0AD-4883-4665-A9D3-EBFDC74E64D8}" dt="2025-06-16T15:25:06.493" v="732" actId="26606"/>
          <ac:spMkLst>
            <pc:docMk/>
            <pc:sldMk cId="2992856926" sldId="263"/>
            <ac:spMk id="15" creationId="{0007FE00-9498-4706-B255-6437B0252C02}"/>
          </ac:spMkLst>
        </pc:spChg>
        <pc:picChg chg="add mod">
          <ac:chgData name="Shankar K" userId="c792ff3d-6334-4a12-abf2-92d77ef54d63" providerId="ADAL" clId="{5709B0AD-4883-4665-A9D3-EBFDC74E64D8}" dt="2025-06-16T15:25:28.476" v="738" actId="1076"/>
          <ac:picMkLst>
            <pc:docMk/>
            <pc:sldMk cId="2992856926" sldId="263"/>
            <ac:picMk id="4" creationId="{D29A47E6-D699-9F52-822D-6A2C9236F3DA}"/>
          </ac:picMkLst>
        </pc:picChg>
      </pc:sldChg>
      <pc:sldChg chg="addSp delSp modSp mod setBg">
        <pc:chgData name="Shankar K" userId="c792ff3d-6334-4a12-abf2-92d77ef54d63" providerId="ADAL" clId="{5709B0AD-4883-4665-A9D3-EBFDC74E64D8}" dt="2025-06-16T15:27:32.339" v="744" actId="1076"/>
        <pc:sldMkLst>
          <pc:docMk/>
          <pc:sldMk cId="545375528" sldId="264"/>
        </pc:sldMkLst>
        <pc:spChg chg="del mod">
          <ac:chgData name="Shankar K" userId="c792ff3d-6334-4a12-abf2-92d77ef54d63" providerId="ADAL" clId="{5709B0AD-4883-4665-A9D3-EBFDC74E64D8}" dt="2025-06-16T15:27:20.842" v="742" actId="478"/>
          <ac:spMkLst>
            <pc:docMk/>
            <pc:sldMk cId="545375528" sldId="264"/>
            <ac:spMk id="2" creationId="{97938877-0A8B-80BD-67C5-A5B370E07100}"/>
          </ac:spMkLst>
        </pc:spChg>
        <pc:spChg chg="mod">
          <ac:chgData name="Shankar K" userId="c792ff3d-6334-4a12-abf2-92d77ef54d63" providerId="ADAL" clId="{5709B0AD-4883-4665-A9D3-EBFDC74E64D8}" dt="2025-06-16T15:27:13.618" v="741" actId="14100"/>
          <ac:spMkLst>
            <pc:docMk/>
            <pc:sldMk cId="545375528" sldId="264"/>
            <ac:spMk id="3" creationId="{56834054-0DD3-13E9-81AC-014FE1678F25}"/>
          </ac:spMkLst>
        </pc:spChg>
        <pc:spChg chg="add mod">
          <ac:chgData name="Shankar K" userId="c792ff3d-6334-4a12-abf2-92d77ef54d63" providerId="ADAL" clId="{5709B0AD-4883-4665-A9D3-EBFDC74E64D8}" dt="2025-06-16T15:27:05.975" v="740"/>
          <ac:spMkLst>
            <pc:docMk/>
            <pc:sldMk cId="545375528" sldId="264"/>
            <ac:spMk id="4" creationId="{84FB2285-6DE6-E71C-561B-78794AA0DD25}"/>
          </ac:spMkLst>
        </pc:spChg>
        <pc:spChg chg="add del mod">
          <ac:chgData name="Shankar K" userId="c792ff3d-6334-4a12-abf2-92d77ef54d63" providerId="ADAL" clId="{5709B0AD-4883-4665-A9D3-EBFDC74E64D8}" dt="2025-06-16T15:27:25.068" v="743" actId="478"/>
          <ac:spMkLst>
            <pc:docMk/>
            <pc:sldMk cId="545375528" sldId="264"/>
            <ac:spMk id="7" creationId="{0F9A96EC-3D2C-5D4A-DCF6-17DEF37DECF9}"/>
          </ac:spMkLst>
        </pc:spChg>
        <pc:spChg chg="add">
          <ac:chgData name="Shankar K" userId="c792ff3d-6334-4a12-abf2-92d77ef54d63" providerId="ADAL" clId="{5709B0AD-4883-4665-A9D3-EBFDC74E64D8}" dt="2025-06-16T15:05:02.874" v="248" actId="26606"/>
          <ac:spMkLst>
            <pc:docMk/>
            <pc:sldMk cId="545375528" sldId="264"/>
            <ac:spMk id="8" creationId="{095B79CA-1CB8-A133-67D7-E2B7AC1F9454}"/>
          </ac:spMkLst>
        </pc:spChg>
        <pc:picChg chg="add mod">
          <ac:chgData name="Shankar K" userId="c792ff3d-6334-4a12-abf2-92d77ef54d63" providerId="ADAL" clId="{5709B0AD-4883-4665-A9D3-EBFDC74E64D8}" dt="2025-06-16T15:27:32.339" v="744" actId="1076"/>
          <ac:picMkLst>
            <pc:docMk/>
            <pc:sldMk cId="545375528" sldId="264"/>
            <ac:picMk id="5" creationId="{6C97E94C-982D-4E90-06E9-7363B692CD66}"/>
          </ac:picMkLst>
        </pc:picChg>
      </pc:sldChg>
      <pc:sldChg chg="delSp modSp mod setBg">
        <pc:chgData name="Shankar K" userId="c792ff3d-6334-4a12-abf2-92d77ef54d63" providerId="ADAL" clId="{5709B0AD-4883-4665-A9D3-EBFDC74E64D8}" dt="2025-06-16T15:24:29.543" v="729" actId="14100"/>
        <pc:sldMkLst>
          <pc:docMk/>
          <pc:sldMk cId="2548830517" sldId="265"/>
        </pc:sldMkLst>
        <pc:spChg chg="mod">
          <ac:chgData name="Shankar K" userId="c792ff3d-6334-4a12-abf2-92d77ef54d63" providerId="ADAL" clId="{5709B0AD-4883-4665-A9D3-EBFDC74E64D8}" dt="2025-06-16T15:24:29.543" v="729" actId="14100"/>
          <ac:spMkLst>
            <pc:docMk/>
            <pc:sldMk cId="2548830517" sldId="265"/>
            <ac:spMk id="2" creationId="{AC54B7BA-56E1-4A72-EC64-1C914870773B}"/>
          </ac:spMkLst>
        </pc:spChg>
        <pc:spChg chg="del">
          <ac:chgData name="Shankar K" userId="c792ff3d-6334-4a12-abf2-92d77ef54d63" providerId="ADAL" clId="{5709B0AD-4883-4665-A9D3-EBFDC74E64D8}" dt="2025-06-16T15:07:40.990" v="268" actId="26606"/>
          <ac:spMkLst>
            <pc:docMk/>
            <pc:sldMk cId="2548830517" sldId="265"/>
            <ac:spMk id="3" creationId="{B770303F-3703-8C55-25F7-9FCEF3D4B2D3}"/>
          </ac:spMkLst>
        </pc:spChg>
      </pc:sldChg>
      <pc:sldChg chg="addSp delSp modSp new mod setBg">
        <pc:chgData name="Shankar K" userId="c792ff3d-6334-4a12-abf2-92d77ef54d63" providerId="ADAL" clId="{5709B0AD-4883-4665-A9D3-EBFDC74E64D8}" dt="2025-06-16T15:10:39.264" v="279" actId="2711"/>
        <pc:sldMkLst>
          <pc:docMk/>
          <pc:sldMk cId="1662877248" sldId="266"/>
        </pc:sldMkLst>
        <pc:spChg chg="mod">
          <ac:chgData name="Shankar K" userId="c792ff3d-6334-4a12-abf2-92d77ef54d63" providerId="ADAL" clId="{5709B0AD-4883-4665-A9D3-EBFDC74E64D8}" dt="2025-06-16T15:10:39.264" v="279" actId="2711"/>
          <ac:spMkLst>
            <pc:docMk/>
            <pc:sldMk cId="1662877248" sldId="266"/>
            <ac:spMk id="2" creationId="{A94CEBF9-8444-21DA-865B-F54AD0EC0ECD}"/>
          </ac:spMkLst>
        </pc:spChg>
        <pc:spChg chg="del mod">
          <ac:chgData name="Shankar K" userId="c792ff3d-6334-4a12-abf2-92d77ef54d63" providerId="ADAL" clId="{5709B0AD-4883-4665-A9D3-EBFDC74E64D8}" dt="2025-06-16T15:08:49.351" v="272" actId="26606"/>
          <ac:spMkLst>
            <pc:docMk/>
            <pc:sldMk cId="1662877248" sldId="266"/>
            <ac:spMk id="3" creationId="{65958C37-26D7-B33D-A47C-D37E2CC5CFF8}"/>
          </ac:spMkLst>
        </pc:spChg>
        <pc:spChg chg="add">
          <ac:chgData name="Shankar K" userId="c792ff3d-6334-4a12-abf2-92d77ef54d63" providerId="ADAL" clId="{5709B0AD-4883-4665-A9D3-EBFDC74E64D8}" dt="2025-06-16T15:08:49.351" v="272" actId="26606"/>
          <ac:spMkLst>
            <pc:docMk/>
            <pc:sldMk cId="1662877248" sldId="266"/>
            <ac:spMk id="9" creationId="{600DC1B0-7E1A-BD02-3F93-19E6B1B75075}"/>
          </ac:spMkLst>
        </pc:spChg>
        <pc:graphicFrameChg chg="add mod">
          <ac:chgData name="Shankar K" userId="c792ff3d-6334-4a12-abf2-92d77ef54d63" providerId="ADAL" clId="{5709B0AD-4883-4665-A9D3-EBFDC74E64D8}" dt="2025-06-16T15:10:34.475" v="278" actId="2711"/>
          <ac:graphicFrameMkLst>
            <pc:docMk/>
            <pc:sldMk cId="1662877248" sldId="266"/>
            <ac:graphicFrameMk id="5" creationId="{70F456EC-7054-4B65-E9DD-8573B1C3ECD2}"/>
          </ac:graphicFrameMkLst>
        </pc:graphicFrameChg>
      </pc:sldChg>
      <pc:sldChg chg="addSp delSp modSp add mod setBg">
        <pc:chgData name="Shankar K" userId="c792ff3d-6334-4a12-abf2-92d77ef54d63" providerId="ADAL" clId="{5709B0AD-4883-4665-A9D3-EBFDC74E64D8}" dt="2025-06-16T15:10:44.666" v="280" actId="26606"/>
        <pc:sldMkLst>
          <pc:docMk/>
          <pc:sldMk cId="1618259034" sldId="267"/>
        </pc:sldMkLst>
        <pc:spChg chg="mod">
          <ac:chgData name="Shankar K" userId="c792ff3d-6334-4a12-abf2-92d77ef54d63" providerId="ADAL" clId="{5709B0AD-4883-4665-A9D3-EBFDC74E64D8}" dt="2025-06-16T15:10:44.666" v="280" actId="26606"/>
          <ac:spMkLst>
            <pc:docMk/>
            <pc:sldMk cId="1618259034" sldId="267"/>
            <ac:spMk id="2" creationId="{773BE770-F032-A295-5775-0BD5BFCA07A5}"/>
          </ac:spMkLst>
        </pc:spChg>
        <pc:spChg chg="del mod">
          <ac:chgData name="Shankar K" userId="c792ff3d-6334-4a12-abf2-92d77ef54d63" providerId="ADAL" clId="{5709B0AD-4883-4665-A9D3-EBFDC74E64D8}" dt="2025-06-16T15:10:44.666" v="280" actId="26606"/>
          <ac:spMkLst>
            <pc:docMk/>
            <pc:sldMk cId="1618259034" sldId="267"/>
            <ac:spMk id="3" creationId="{313EEC67-F1E5-E850-A75F-0C62C92C074A}"/>
          </ac:spMkLst>
        </pc:spChg>
        <pc:spChg chg="add">
          <ac:chgData name="Shankar K" userId="c792ff3d-6334-4a12-abf2-92d77ef54d63" providerId="ADAL" clId="{5709B0AD-4883-4665-A9D3-EBFDC74E64D8}" dt="2025-06-16T15:10:44.666" v="280" actId="26606"/>
          <ac:spMkLst>
            <pc:docMk/>
            <pc:sldMk cId="1618259034" sldId="267"/>
            <ac:spMk id="9" creationId="{600DC1B0-7E1A-BD02-3F93-19E6B1B75075}"/>
          </ac:spMkLst>
        </pc:spChg>
        <pc:graphicFrameChg chg="add">
          <ac:chgData name="Shankar K" userId="c792ff3d-6334-4a12-abf2-92d77ef54d63" providerId="ADAL" clId="{5709B0AD-4883-4665-A9D3-EBFDC74E64D8}" dt="2025-06-16T15:10:44.666" v="280" actId="26606"/>
          <ac:graphicFrameMkLst>
            <pc:docMk/>
            <pc:sldMk cId="1618259034" sldId="267"/>
            <ac:graphicFrameMk id="5" creationId="{B01FD801-D94E-4FE8-9B10-89AA31707831}"/>
          </ac:graphicFrameMkLst>
        </pc:graphicFrameChg>
      </pc:sldChg>
      <pc:sldChg chg="addSp delSp modSp add mod setBg modClrScheme delDesignElem chgLayout">
        <pc:chgData name="Shankar K" userId="c792ff3d-6334-4a12-abf2-92d77ef54d63" providerId="ADAL" clId="{5709B0AD-4883-4665-A9D3-EBFDC74E64D8}" dt="2025-06-16T15:33:27.350" v="808" actId="700"/>
        <pc:sldMkLst>
          <pc:docMk/>
          <pc:sldMk cId="183385199" sldId="268"/>
        </pc:sldMkLst>
        <pc:spChg chg="del mod">
          <ac:chgData name="Shankar K" userId="c792ff3d-6334-4a12-abf2-92d77ef54d63" providerId="ADAL" clId="{5709B0AD-4883-4665-A9D3-EBFDC74E64D8}" dt="2025-06-16T15:27:57.456" v="746" actId="478"/>
          <ac:spMkLst>
            <pc:docMk/>
            <pc:sldMk cId="183385199" sldId="268"/>
            <ac:spMk id="2" creationId="{A822BDCB-AFAB-95D7-5B8E-0C2C7446F72F}"/>
          </ac:spMkLst>
        </pc:spChg>
        <pc:spChg chg="add del mod">
          <ac:chgData name="Shankar K" userId="c792ff3d-6334-4a12-abf2-92d77ef54d63" providerId="ADAL" clId="{5709B0AD-4883-4665-A9D3-EBFDC74E64D8}" dt="2025-06-16T15:11:30.532" v="283" actId="26606"/>
          <ac:spMkLst>
            <pc:docMk/>
            <pc:sldMk cId="183385199" sldId="268"/>
            <ac:spMk id="3" creationId="{3CFFFCD6-72E7-5E40-7F63-517B160E3FEC}"/>
          </ac:spMkLst>
        </pc:spChg>
        <pc:spChg chg="add mod">
          <ac:chgData name="Shankar K" userId="c792ff3d-6334-4a12-abf2-92d77ef54d63" providerId="ADAL" clId="{5709B0AD-4883-4665-A9D3-EBFDC74E64D8}" dt="2025-06-16T15:32:05.880" v="789" actId="26606"/>
          <ac:spMkLst>
            <pc:docMk/>
            <pc:sldMk cId="183385199" sldId="268"/>
            <ac:spMk id="4" creationId="{2DF585AF-02AC-B290-87FF-65433AF6CADD}"/>
          </ac:spMkLst>
        </pc:spChg>
        <pc:spChg chg="add del">
          <ac:chgData name="Shankar K" userId="c792ff3d-6334-4a12-abf2-92d77ef54d63" providerId="ADAL" clId="{5709B0AD-4883-4665-A9D3-EBFDC74E64D8}" dt="2025-06-16T15:32:05.880" v="789" actId="26606"/>
          <ac:spMkLst>
            <pc:docMk/>
            <pc:sldMk cId="183385199" sldId="268"/>
            <ac:spMk id="6" creationId="{600DC1B0-7E1A-BD02-3F93-19E6B1B75075}"/>
          </ac:spMkLst>
        </pc:spChg>
        <pc:spChg chg="add del">
          <ac:chgData name="Shankar K" userId="c792ff3d-6334-4a12-abf2-92d77ef54d63" providerId="ADAL" clId="{5709B0AD-4883-4665-A9D3-EBFDC74E64D8}" dt="2025-06-16T15:11:28.602" v="282" actId="26606"/>
          <ac:spMkLst>
            <pc:docMk/>
            <pc:sldMk cId="183385199" sldId="268"/>
            <ac:spMk id="9" creationId="{1A466FCC-26A6-AD0C-513D-472AAABEC282}"/>
          </ac:spMkLst>
        </pc:spChg>
        <pc:spChg chg="add del mod">
          <ac:chgData name="Shankar K" userId="c792ff3d-6334-4a12-abf2-92d77ef54d63" providerId="ADAL" clId="{5709B0AD-4883-4665-A9D3-EBFDC74E64D8}" dt="2025-06-16T15:28:01.620" v="747" actId="478"/>
          <ac:spMkLst>
            <pc:docMk/>
            <pc:sldMk cId="183385199" sldId="268"/>
            <ac:spMk id="11" creationId="{6F60F37E-23C3-201C-5199-F2BFE4F95014}"/>
          </ac:spMkLst>
        </pc:spChg>
        <pc:spChg chg="add del mod">
          <ac:chgData name="Shankar K" userId="c792ff3d-6334-4a12-abf2-92d77ef54d63" providerId="ADAL" clId="{5709B0AD-4883-4665-A9D3-EBFDC74E64D8}" dt="2025-06-16T15:29:21.920" v="759" actId="478"/>
          <ac:spMkLst>
            <pc:docMk/>
            <pc:sldMk cId="183385199" sldId="268"/>
            <ac:spMk id="13" creationId="{35558C2C-5154-EDEA-374A-785118D4E381}"/>
          </ac:spMkLst>
        </pc:spChg>
        <pc:spChg chg="add mod">
          <ac:chgData name="Shankar K" userId="c792ff3d-6334-4a12-abf2-92d77ef54d63" providerId="ADAL" clId="{5709B0AD-4883-4665-A9D3-EBFDC74E64D8}" dt="2025-06-16T15:32:57.704" v="806" actId="1076"/>
          <ac:spMkLst>
            <pc:docMk/>
            <pc:sldMk cId="183385199" sldId="268"/>
            <ac:spMk id="15" creationId="{0DC18996-ABE7-EC81-2EE0-054195B17CD8}"/>
          </ac:spMkLst>
        </pc:spChg>
        <pc:spChg chg="add del mod">
          <ac:chgData name="Shankar K" userId="c792ff3d-6334-4a12-abf2-92d77ef54d63" providerId="ADAL" clId="{5709B0AD-4883-4665-A9D3-EBFDC74E64D8}" dt="2025-06-16T15:31:39.972" v="787" actId="478"/>
          <ac:spMkLst>
            <pc:docMk/>
            <pc:sldMk cId="183385199" sldId="268"/>
            <ac:spMk id="17" creationId="{96CC4B71-0739-5C33-B54E-5C44EDC537D1}"/>
          </ac:spMkLst>
        </pc:spChg>
        <pc:spChg chg="add del mod ord">
          <ac:chgData name="Shankar K" userId="c792ff3d-6334-4a12-abf2-92d77ef54d63" providerId="ADAL" clId="{5709B0AD-4883-4665-A9D3-EBFDC74E64D8}" dt="2025-06-16T15:33:27.350" v="808" actId="700"/>
          <ac:spMkLst>
            <pc:docMk/>
            <pc:sldMk cId="183385199" sldId="268"/>
            <ac:spMk id="18" creationId="{CB5C126D-5D96-4DB3-1E08-0A73288359E6}"/>
          </ac:spMkLst>
        </pc:spChg>
        <pc:spChg chg="add del mod ord">
          <ac:chgData name="Shankar K" userId="c792ff3d-6334-4a12-abf2-92d77ef54d63" providerId="ADAL" clId="{5709B0AD-4883-4665-A9D3-EBFDC74E64D8}" dt="2025-06-16T15:33:27.350" v="808" actId="700"/>
          <ac:spMkLst>
            <pc:docMk/>
            <pc:sldMk cId="183385199" sldId="268"/>
            <ac:spMk id="19" creationId="{A23517DA-409D-DEC6-4364-5E9C0C5B5FFC}"/>
          </ac:spMkLst>
        </pc:spChg>
        <pc:graphicFrameChg chg="add del">
          <ac:chgData name="Shankar K" userId="c792ff3d-6334-4a12-abf2-92d77ef54d63" providerId="ADAL" clId="{5709B0AD-4883-4665-A9D3-EBFDC74E64D8}" dt="2025-06-16T15:11:28.602" v="282" actId="26606"/>
          <ac:graphicFrameMkLst>
            <pc:docMk/>
            <pc:sldMk cId="183385199" sldId="268"/>
            <ac:graphicFrameMk id="5" creationId="{65A1E9F0-90AB-DEE3-BCCA-6CC29D8E5481}"/>
          </ac:graphicFrameMkLst>
        </pc:graphicFrameChg>
        <pc:graphicFrameChg chg="add del mod ord">
          <ac:chgData name="Shankar K" userId="c792ff3d-6334-4a12-abf2-92d77ef54d63" providerId="ADAL" clId="{5709B0AD-4883-4665-A9D3-EBFDC74E64D8}" dt="2025-06-16T15:31:31.382" v="786" actId="21"/>
          <ac:graphicFrameMkLst>
            <pc:docMk/>
            <pc:sldMk cId="183385199" sldId="268"/>
            <ac:graphicFrameMk id="7" creationId="{47648613-1221-C562-12DF-A7C8CD61152F}"/>
          </ac:graphicFrameMkLst>
        </pc:graphicFrameChg>
        <pc:picChg chg="add mod ord">
          <ac:chgData name="Shankar K" userId="c792ff3d-6334-4a12-abf2-92d77ef54d63" providerId="ADAL" clId="{5709B0AD-4883-4665-A9D3-EBFDC74E64D8}" dt="2025-06-16T15:32:26.462" v="794" actId="14100"/>
          <ac:picMkLst>
            <pc:docMk/>
            <pc:sldMk cId="183385199" sldId="268"/>
            <ac:picMk id="8" creationId="{8B5BD349-FB5E-4AAE-EE78-579ADF8372F4}"/>
          </ac:picMkLst>
        </pc:picChg>
        <pc:cxnChg chg="add del">
          <ac:chgData name="Shankar K" userId="c792ff3d-6334-4a12-abf2-92d77ef54d63" providerId="ADAL" clId="{5709B0AD-4883-4665-A9D3-EBFDC74E64D8}" dt="2025-06-16T15:33:27.350" v="808" actId="700"/>
          <ac:cxnSpMkLst>
            <pc:docMk/>
            <pc:sldMk cId="183385199" sldId="268"/>
            <ac:cxnSpMk id="20" creationId="{FC23E3B9-5ABF-58B3-E2B0-E9A5DAA90037}"/>
          </ac:cxnSpMkLst>
        </pc:cxnChg>
      </pc:sldChg>
      <pc:sldChg chg="addSp delSp modSp add mod replId setBg">
        <pc:chgData name="Shankar K" userId="c792ff3d-6334-4a12-abf2-92d77ef54d63" providerId="ADAL" clId="{5709B0AD-4883-4665-A9D3-EBFDC74E64D8}" dt="2025-06-16T15:00:08.720" v="155" actId="1076"/>
        <pc:sldMkLst>
          <pc:docMk/>
          <pc:sldMk cId="1472556519" sldId="269"/>
        </pc:sldMkLst>
        <pc:spChg chg="del">
          <ac:chgData name="Shankar K" userId="c792ff3d-6334-4a12-abf2-92d77ef54d63" providerId="ADAL" clId="{5709B0AD-4883-4665-A9D3-EBFDC74E64D8}" dt="2025-06-16T14:59:49.704" v="152" actId="478"/>
          <ac:spMkLst>
            <pc:docMk/>
            <pc:sldMk cId="1472556519" sldId="269"/>
            <ac:spMk id="2" creationId="{6936A413-7D5E-3A58-AEE9-A0B6040A1644}"/>
          </ac:spMkLst>
        </pc:spChg>
        <pc:spChg chg="del">
          <ac:chgData name="Shankar K" userId="c792ff3d-6334-4a12-abf2-92d77ef54d63" providerId="ADAL" clId="{5709B0AD-4883-4665-A9D3-EBFDC74E64D8}" dt="2025-06-16T14:59:46.647" v="151"/>
          <ac:spMkLst>
            <pc:docMk/>
            <pc:sldMk cId="1472556519" sldId="269"/>
            <ac:spMk id="3" creationId="{0828ED98-2EDA-FF88-92ED-F6C9A15C7FB3}"/>
          </ac:spMkLst>
        </pc:spChg>
        <pc:spChg chg="add del">
          <ac:chgData name="Shankar K" userId="c792ff3d-6334-4a12-abf2-92d77ef54d63" providerId="ADAL" clId="{5709B0AD-4883-4665-A9D3-EBFDC74E64D8}" dt="2025-06-16T15:00:04.068" v="154" actId="478"/>
          <ac:spMkLst>
            <pc:docMk/>
            <pc:sldMk cId="1472556519" sldId="269"/>
            <ac:spMk id="8" creationId="{147B1C61-FD84-C462-B620-F630F532D246}"/>
          </ac:spMkLst>
        </pc:spChg>
        <pc:spChg chg="add">
          <ac:chgData name="Shankar K" userId="c792ff3d-6334-4a12-abf2-92d77ef54d63" providerId="ADAL" clId="{5709B0AD-4883-4665-A9D3-EBFDC74E64D8}" dt="2025-06-16T14:59:54.255" v="153" actId="26606"/>
          <ac:spMkLst>
            <pc:docMk/>
            <pc:sldMk cId="1472556519" sldId="269"/>
            <ac:spMk id="11" creationId="{2EB492CD-616E-47F8-933B-5E2D952A0593}"/>
          </ac:spMkLst>
        </pc:spChg>
        <pc:spChg chg="add">
          <ac:chgData name="Shankar K" userId="c792ff3d-6334-4a12-abf2-92d77ef54d63" providerId="ADAL" clId="{5709B0AD-4883-4665-A9D3-EBFDC74E64D8}" dt="2025-06-16T14:59:54.255" v="153" actId="26606"/>
          <ac:spMkLst>
            <pc:docMk/>
            <pc:sldMk cId="1472556519" sldId="269"/>
            <ac:spMk id="13" creationId="{59383CF9-23B5-4335-9B21-1791C4CF1C75}"/>
          </ac:spMkLst>
        </pc:spChg>
        <pc:spChg chg="add">
          <ac:chgData name="Shankar K" userId="c792ff3d-6334-4a12-abf2-92d77ef54d63" providerId="ADAL" clId="{5709B0AD-4883-4665-A9D3-EBFDC74E64D8}" dt="2025-06-16T14:59:54.255" v="153" actId="26606"/>
          <ac:spMkLst>
            <pc:docMk/>
            <pc:sldMk cId="1472556519" sldId="269"/>
            <ac:spMk id="15" creationId="{0007FE00-9498-4706-B255-6437B0252C02}"/>
          </ac:spMkLst>
        </pc:spChg>
        <pc:picChg chg="add mod">
          <ac:chgData name="Shankar K" userId="c792ff3d-6334-4a12-abf2-92d77ef54d63" providerId="ADAL" clId="{5709B0AD-4883-4665-A9D3-EBFDC74E64D8}" dt="2025-06-16T15:00:08.720" v="155" actId="1076"/>
          <ac:picMkLst>
            <pc:docMk/>
            <pc:sldMk cId="1472556519" sldId="269"/>
            <ac:picMk id="4" creationId="{290F7FEB-22D5-3AE2-B5AE-10CA40FE2AA8}"/>
          </ac:picMkLst>
        </pc:picChg>
      </pc:sldChg>
      <pc:sldChg chg="modSp add del mod">
        <pc:chgData name="Shankar K" userId="c792ff3d-6334-4a12-abf2-92d77ef54d63" providerId="ADAL" clId="{5709B0AD-4883-4665-A9D3-EBFDC74E64D8}" dt="2025-06-16T15:15:58.961" v="649" actId="2696"/>
        <pc:sldMkLst>
          <pc:docMk/>
          <pc:sldMk cId="3443506865" sldId="270"/>
        </pc:sldMkLst>
        <pc:spChg chg="mod">
          <ac:chgData name="Shankar K" userId="c792ff3d-6334-4a12-abf2-92d77ef54d63" providerId="ADAL" clId="{5709B0AD-4883-4665-A9D3-EBFDC74E64D8}" dt="2025-06-16T15:14:31.913" v="616" actId="21"/>
          <ac:spMkLst>
            <pc:docMk/>
            <pc:sldMk cId="3443506865" sldId="270"/>
            <ac:spMk id="2" creationId="{039B1BB7-6071-2B79-A21F-F506D7810A80}"/>
          </ac:spMkLst>
        </pc:spChg>
      </pc:sldChg>
      <pc:sldChg chg="addSp delSp modSp add mod replId setBg">
        <pc:chgData name="Shankar K" userId="c792ff3d-6334-4a12-abf2-92d77ef54d63" providerId="ADAL" clId="{5709B0AD-4883-4665-A9D3-EBFDC74E64D8}" dt="2025-06-16T15:18:18.038" v="699" actId="2711"/>
        <pc:sldMkLst>
          <pc:docMk/>
          <pc:sldMk cId="2410769065" sldId="271"/>
        </pc:sldMkLst>
        <pc:spChg chg="mod">
          <ac:chgData name="Shankar K" userId="c792ff3d-6334-4a12-abf2-92d77ef54d63" providerId="ADAL" clId="{5709B0AD-4883-4665-A9D3-EBFDC74E64D8}" dt="2025-06-16T15:17:03.912" v="670" actId="20577"/>
          <ac:spMkLst>
            <pc:docMk/>
            <pc:sldMk cId="2410769065" sldId="271"/>
            <ac:spMk id="2" creationId="{EB3C42EF-B901-18CA-ACC0-C03B59060D31}"/>
          </ac:spMkLst>
        </pc:spChg>
        <pc:spChg chg="del mod">
          <ac:chgData name="Shankar K" userId="c792ff3d-6334-4a12-abf2-92d77ef54d63" providerId="ADAL" clId="{5709B0AD-4883-4665-A9D3-EBFDC74E64D8}" dt="2025-06-16T15:16:41.214" v="651" actId="26606"/>
          <ac:spMkLst>
            <pc:docMk/>
            <pc:sldMk cId="2410769065" sldId="271"/>
            <ac:spMk id="3" creationId="{F3983C62-F1E3-58F9-1A3F-A2F84D684E1E}"/>
          </ac:spMkLst>
        </pc:spChg>
        <pc:spChg chg="add mod">
          <ac:chgData name="Shankar K" userId="c792ff3d-6334-4a12-abf2-92d77ef54d63" providerId="ADAL" clId="{5709B0AD-4883-4665-A9D3-EBFDC74E64D8}" dt="2025-06-16T15:18:18.038" v="699" actId="2711"/>
          <ac:spMkLst>
            <pc:docMk/>
            <pc:sldMk cId="2410769065" sldId="271"/>
            <ac:spMk id="4" creationId="{166C1FB1-7A67-6D21-E920-8E38BF6D1824}"/>
          </ac:spMkLst>
        </pc:spChg>
        <pc:spChg chg="add del">
          <ac:chgData name="Shankar K" userId="c792ff3d-6334-4a12-abf2-92d77ef54d63" providerId="ADAL" clId="{5709B0AD-4883-4665-A9D3-EBFDC74E64D8}" dt="2025-06-16T15:17:17.507" v="671" actId="26606"/>
          <ac:spMkLst>
            <pc:docMk/>
            <pc:sldMk cId="2410769065" sldId="271"/>
            <ac:spMk id="9" creationId="{BACC6370-2D7E-4714-9D71-7542949D7D5D}"/>
          </ac:spMkLst>
        </pc:spChg>
        <pc:spChg chg="add del">
          <ac:chgData name="Shankar K" userId="c792ff3d-6334-4a12-abf2-92d77ef54d63" providerId="ADAL" clId="{5709B0AD-4883-4665-A9D3-EBFDC74E64D8}" dt="2025-06-16T15:17:17.507" v="671" actId="26606"/>
          <ac:spMkLst>
            <pc:docMk/>
            <pc:sldMk cId="2410769065" sldId="271"/>
            <ac:spMk id="11" creationId="{256B2C21-A230-48C0-8DF1-C46611373C44}"/>
          </ac:spMkLst>
        </pc:spChg>
        <pc:spChg chg="add del">
          <ac:chgData name="Shankar K" userId="c792ff3d-6334-4a12-abf2-92d77ef54d63" providerId="ADAL" clId="{5709B0AD-4883-4665-A9D3-EBFDC74E64D8}" dt="2025-06-16T15:17:17.507" v="671" actId="26606"/>
          <ac:spMkLst>
            <pc:docMk/>
            <pc:sldMk cId="2410769065" sldId="271"/>
            <ac:spMk id="13" creationId="{3847E18C-932D-4C95-AABA-FEC7C9499AD7}"/>
          </ac:spMkLst>
        </pc:spChg>
        <pc:spChg chg="add del">
          <ac:chgData name="Shankar K" userId="c792ff3d-6334-4a12-abf2-92d77ef54d63" providerId="ADAL" clId="{5709B0AD-4883-4665-A9D3-EBFDC74E64D8}" dt="2025-06-16T15:17:17.507" v="671" actId="26606"/>
          <ac:spMkLst>
            <pc:docMk/>
            <pc:sldMk cId="2410769065" sldId="271"/>
            <ac:spMk id="15" creationId="{3150CB11-0C61-439E-910F-5787759E72A0}"/>
          </ac:spMkLst>
        </pc:spChg>
        <pc:spChg chg="add del">
          <ac:chgData name="Shankar K" userId="c792ff3d-6334-4a12-abf2-92d77ef54d63" providerId="ADAL" clId="{5709B0AD-4883-4665-A9D3-EBFDC74E64D8}" dt="2025-06-16T15:17:17.507" v="671" actId="26606"/>
          <ac:spMkLst>
            <pc:docMk/>
            <pc:sldMk cId="2410769065" sldId="271"/>
            <ac:spMk id="17" creationId="{43F8A58B-5155-44CE-A5FF-7647B47D0A7A}"/>
          </ac:spMkLst>
        </pc:spChg>
        <pc:spChg chg="add del">
          <ac:chgData name="Shankar K" userId="c792ff3d-6334-4a12-abf2-92d77ef54d63" providerId="ADAL" clId="{5709B0AD-4883-4665-A9D3-EBFDC74E64D8}" dt="2025-06-16T15:17:17.507" v="671" actId="26606"/>
          <ac:spMkLst>
            <pc:docMk/>
            <pc:sldMk cId="2410769065" sldId="271"/>
            <ac:spMk id="19" creationId="{443F2ACA-E6D6-4028-82DD-F03C262D5DE6}"/>
          </ac:spMkLst>
        </pc:spChg>
        <pc:spChg chg="add">
          <ac:chgData name="Shankar K" userId="c792ff3d-6334-4a12-abf2-92d77ef54d63" providerId="ADAL" clId="{5709B0AD-4883-4665-A9D3-EBFDC74E64D8}" dt="2025-06-16T15:17:17.507" v="671" actId="26606"/>
          <ac:spMkLst>
            <pc:docMk/>
            <pc:sldMk cId="2410769065" sldId="271"/>
            <ac:spMk id="24" creationId="{35D3817B-01DA-DCDA-FA18-49D6FF003762}"/>
          </ac:spMkLst>
        </pc:spChg>
        <pc:graphicFrameChg chg="add mod">
          <ac:chgData name="Shankar K" userId="c792ff3d-6334-4a12-abf2-92d77ef54d63" providerId="ADAL" clId="{5709B0AD-4883-4665-A9D3-EBFDC74E64D8}" dt="2025-06-16T15:18:14.037" v="698" actId="2711"/>
          <ac:graphicFrameMkLst>
            <pc:docMk/>
            <pc:sldMk cId="2410769065" sldId="271"/>
            <ac:graphicFrameMk id="5" creationId="{146B98BA-0FCA-1238-74B0-616E0FD1A16D}"/>
          </ac:graphicFrameMkLst>
        </pc:graphicFrameChg>
      </pc:sldChg>
      <pc:sldChg chg="addSp delSp modSp add mod replId setBg">
        <pc:chgData name="Shankar K" userId="c792ff3d-6334-4a12-abf2-92d77ef54d63" providerId="ADAL" clId="{5709B0AD-4883-4665-A9D3-EBFDC74E64D8}" dt="2025-06-16T15:17:42.722" v="692" actId="26606"/>
        <pc:sldMkLst>
          <pc:docMk/>
          <pc:sldMk cId="1310963346" sldId="272"/>
        </pc:sldMkLst>
        <pc:spChg chg="mod">
          <ac:chgData name="Shankar K" userId="c792ff3d-6334-4a12-abf2-92d77ef54d63" providerId="ADAL" clId="{5709B0AD-4883-4665-A9D3-EBFDC74E64D8}" dt="2025-06-16T15:17:42.722" v="692" actId="26606"/>
          <ac:spMkLst>
            <pc:docMk/>
            <pc:sldMk cId="1310963346" sldId="272"/>
            <ac:spMk id="2" creationId="{3C04E593-003F-8666-BFCD-1125F1A866C4}"/>
          </ac:spMkLst>
        </pc:spChg>
        <pc:spChg chg="del mod">
          <ac:chgData name="Shankar K" userId="c792ff3d-6334-4a12-abf2-92d77ef54d63" providerId="ADAL" clId="{5709B0AD-4883-4665-A9D3-EBFDC74E64D8}" dt="2025-06-16T15:17:42.722" v="692" actId="26606"/>
          <ac:spMkLst>
            <pc:docMk/>
            <pc:sldMk cId="1310963346" sldId="272"/>
            <ac:spMk id="3" creationId="{46DA02DA-C62C-91A1-FFC1-3E0936AB5696}"/>
          </ac:spMkLst>
        </pc:spChg>
        <pc:spChg chg="add">
          <ac:chgData name="Shankar K" userId="c792ff3d-6334-4a12-abf2-92d77ef54d63" providerId="ADAL" clId="{5709B0AD-4883-4665-A9D3-EBFDC74E64D8}" dt="2025-06-16T15:17:42.722" v="692" actId="26606"/>
          <ac:spMkLst>
            <pc:docMk/>
            <pc:sldMk cId="1310963346" sldId="272"/>
            <ac:spMk id="9" creationId="{600DC1B0-7E1A-BD02-3F93-19E6B1B75075}"/>
          </ac:spMkLst>
        </pc:spChg>
        <pc:graphicFrameChg chg="add">
          <ac:chgData name="Shankar K" userId="c792ff3d-6334-4a12-abf2-92d77ef54d63" providerId="ADAL" clId="{5709B0AD-4883-4665-A9D3-EBFDC74E64D8}" dt="2025-06-16T15:17:42.722" v="692" actId="26606"/>
          <ac:graphicFrameMkLst>
            <pc:docMk/>
            <pc:sldMk cId="1310963346" sldId="272"/>
            <ac:graphicFrameMk id="5" creationId="{1B2D323E-1AA6-1F60-1364-40E7A781A601}"/>
          </ac:graphicFrameMkLst>
        </pc:graphicFrameChg>
      </pc:sldChg>
      <pc:sldChg chg="addSp delSp modSp add mod replId setBg">
        <pc:chgData name="Shankar K" userId="c792ff3d-6334-4a12-abf2-92d77ef54d63" providerId="ADAL" clId="{5709B0AD-4883-4665-A9D3-EBFDC74E64D8}" dt="2025-06-16T15:18:31.096" v="701" actId="26606"/>
        <pc:sldMkLst>
          <pc:docMk/>
          <pc:sldMk cId="2312736685" sldId="273"/>
        </pc:sldMkLst>
        <pc:spChg chg="del">
          <ac:chgData name="Shankar K" userId="c792ff3d-6334-4a12-abf2-92d77ef54d63" providerId="ADAL" clId="{5709B0AD-4883-4665-A9D3-EBFDC74E64D8}" dt="2025-06-16T15:01:19.124" v="173" actId="478"/>
          <ac:spMkLst>
            <pc:docMk/>
            <pc:sldMk cId="2312736685" sldId="273"/>
            <ac:spMk id="2" creationId="{ADF0B9F0-E6B2-1206-DED9-D2A8269BAF15}"/>
          </ac:spMkLst>
        </pc:spChg>
        <pc:spChg chg="del">
          <ac:chgData name="Shankar K" userId="c792ff3d-6334-4a12-abf2-92d77ef54d63" providerId="ADAL" clId="{5709B0AD-4883-4665-A9D3-EBFDC74E64D8}" dt="2025-06-16T15:01:16.495" v="172"/>
          <ac:spMkLst>
            <pc:docMk/>
            <pc:sldMk cId="2312736685" sldId="273"/>
            <ac:spMk id="3" creationId="{C7783DB7-07E8-FA9B-5FC1-D4E5AFB9D9D6}"/>
          </ac:spMkLst>
        </pc:spChg>
        <pc:spChg chg="add del">
          <ac:chgData name="Shankar K" userId="c792ff3d-6334-4a12-abf2-92d77ef54d63" providerId="ADAL" clId="{5709B0AD-4883-4665-A9D3-EBFDC74E64D8}" dt="2025-06-16T15:01:28.631" v="175" actId="478"/>
          <ac:spMkLst>
            <pc:docMk/>
            <pc:sldMk cId="2312736685" sldId="273"/>
            <ac:spMk id="8" creationId="{DD6C9481-AD1C-68BF-36F0-9905212EE8F6}"/>
          </ac:spMkLst>
        </pc:spChg>
        <pc:spChg chg="add del">
          <ac:chgData name="Shankar K" userId="c792ff3d-6334-4a12-abf2-92d77ef54d63" providerId="ADAL" clId="{5709B0AD-4883-4665-A9D3-EBFDC74E64D8}" dt="2025-06-16T15:18:31.096" v="701" actId="26606"/>
          <ac:spMkLst>
            <pc:docMk/>
            <pc:sldMk cId="2312736685" sldId="273"/>
            <ac:spMk id="11" creationId="{2EB492CD-616E-47F8-933B-5E2D952A0593}"/>
          </ac:spMkLst>
        </pc:spChg>
        <pc:spChg chg="add del">
          <ac:chgData name="Shankar K" userId="c792ff3d-6334-4a12-abf2-92d77ef54d63" providerId="ADAL" clId="{5709B0AD-4883-4665-A9D3-EBFDC74E64D8}" dt="2025-06-16T15:18:31.096" v="701" actId="26606"/>
          <ac:spMkLst>
            <pc:docMk/>
            <pc:sldMk cId="2312736685" sldId="273"/>
            <ac:spMk id="13" creationId="{59383CF9-23B5-4335-9B21-1791C4CF1C75}"/>
          </ac:spMkLst>
        </pc:spChg>
        <pc:spChg chg="add del">
          <ac:chgData name="Shankar K" userId="c792ff3d-6334-4a12-abf2-92d77ef54d63" providerId="ADAL" clId="{5709B0AD-4883-4665-A9D3-EBFDC74E64D8}" dt="2025-06-16T15:18:31.096" v="701" actId="26606"/>
          <ac:spMkLst>
            <pc:docMk/>
            <pc:sldMk cId="2312736685" sldId="273"/>
            <ac:spMk id="15" creationId="{0007FE00-9498-4706-B255-6437B0252C02}"/>
          </ac:spMkLst>
        </pc:spChg>
        <pc:spChg chg="add del">
          <ac:chgData name="Shankar K" userId="c792ff3d-6334-4a12-abf2-92d77ef54d63" providerId="ADAL" clId="{5709B0AD-4883-4665-A9D3-EBFDC74E64D8}" dt="2025-06-16T15:18:31.096" v="701" actId="26606"/>
          <ac:spMkLst>
            <pc:docMk/>
            <pc:sldMk cId="2312736685" sldId="273"/>
            <ac:spMk id="20" creationId="{69D184B2-2226-4E31-BCCB-444330767440}"/>
          </ac:spMkLst>
        </pc:spChg>
        <pc:spChg chg="add del">
          <ac:chgData name="Shankar K" userId="c792ff3d-6334-4a12-abf2-92d77ef54d63" providerId="ADAL" clId="{5709B0AD-4883-4665-A9D3-EBFDC74E64D8}" dt="2025-06-16T15:18:31.096" v="701" actId="26606"/>
          <ac:spMkLst>
            <pc:docMk/>
            <pc:sldMk cId="2312736685" sldId="273"/>
            <ac:spMk id="22" creationId="{1AC4D4E3-486A-464A-8EC8-D44881097267}"/>
          </ac:spMkLst>
        </pc:spChg>
        <pc:spChg chg="add del">
          <ac:chgData name="Shankar K" userId="c792ff3d-6334-4a12-abf2-92d77ef54d63" providerId="ADAL" clId="{5709B0AD-4883-4665-A9D3-EBFDC74E64D8}" dt="2025-06-16T15:18:31.096" v="701" actId="26606"/>
          <ac:spMkLst>
            <pc:docMk/>
            <pc:sldMk cId="2312736685" sldId="273"/>
            <ac:spMk id="24" creationId="{864DE13E-58EB-4475-B79C-0D4FC651239B}"/>
          </ac:spMkLst>
        </pc:spChg>
        <pc:picChg chg="add mod">
          <ac:chgData name="Shankar K" userId="c792ff3d-6334-4a12-abf2-92d77ef54d63" providerId="ADAL" clId="{5709B0AD-4883-4665-A9D3-EBFDC74E64D8}" dt="2025-06-16T15:18:31.096" v="701" actId="26606"/>
          <ac:picMkLst>
            <pc:docMk/>
            <pc:sldMk cId="2312736685" sldId="273"/>
            <ac:picMk id="4" creationId="{0BFB12C2-8E30-BA80-23F8-09C93BEDA789}"/>
          </ac:picMkLst>
        </pc:picChg>
      </pc:sldChg>
      <pc:sldChg chg="addSp delSp modSp add mod setBg">
        <pc:chgData name="Shankar K" userId="c792ff3d-6334-4a12-abf2-92d77ef54d63" providerId="ADAL" clId="{5709B0AD-4883-4665-A9D3-EBFDC74E64D8}" dt="2025-06-16T15:19:02.584" v="704" actId="2711"/>
        <pc:sldMkLst>
          <pc:docMk/>
          <pc:sldMk cId="3155091578" sldId="274"/>
        </pc:sldMkLst>
        <pc:spChg chg="mod">
          <ac:chgData name="Shankar K" userId="c792ff3d-6334-4a12-abf2-92d77ef54d63" providerId="ADAL" clId="{5709B0AD-4883-4665-A9D3-EBFDC74E64D8}" dt="2025-06-16T15:19:02.584" v="704" actId="2711"/>
          <ac:spMkLst>
            <pc:docMk/>
            <pc:sldMk cId="3155091578" sldId="274"/>
            <ac:spMk id="2" creationId="{D3D5F1EE-35A1-777D-68AB-C084C6C65DD4}"/>
          </ac:spMkLst>
        </pc:spChg>
        <pc:spChg chg="del">
          <ac:chgData name="Shankar K" userId="c792ff3d-6334-4a12-abf2-92d77ef54d63" providerId="ADAL" clId="{5709B0AD-4883-4665-A9D3-EBFDC74E64D8}" dt="2025-06-16T15:02:02.072" v="183"/>
          <ac:spMkLst>
            <pc:docMk/>
            <pc:sldMk cId="3155091578" sldId="274"/>
            <ac:spMk id="3" creationId="{65EA4688-855A-4791-8C4C-58F57B68357C}"/>
          </ac:spMkLst>
        </pc:spChg>
        <pc:spChg chg="add">
          <ac:chgData name="Shankar K" userId="c792ff3d-6334-4a12-abf2-92d77ef54d63" providerId="ADAL" clId="{5709B0AD-4883-4665-A9D3-EBFDC74E64D8}" dt="2025-06-16T15:18:43.693" v="702" actId="26606"/>
          <ac:spMkLst>
            <pc:docMk/>
            <pc:sldMk cId="3155091578" sldId="274"/>
            <ac:spMk id="9" creationId="{353CF00F-82D0-0DBA-75D5-1D01B4526C68}"/>
          </ac:spMkLst>
        </pc:spChg>
        <pc:graphicFrameChg chg="add mod modGraphic">
          <ac:chgData name="Shankar K" userId="c792ff3d-6334-4a12-abf2-92d77ef54d63" providerId="ADAL" clId="{5709B0AD-4883-4665-A9D3-EBFDC74E64D8}" dt="2025-06-16T15:18:54.325" v="703" actId="2711"/>
          <ac:graphicFrameMkLst>
            <pc:docMk/>
            <pc:sldMk cId="3155091578" sldId="274"/>
            <ac:graphicFrameMk id="4" creationId="{D4A2F939-D0FB-1468-FC89-0ED4EEE90D09}"/>
          </ac:graphicFrameMkLst>
        </pc:graphicFrameChg>
      </pc:sldChg>
      <pc:sldChg chg="addSp delSp modSp add mod replId setBg">
        <pc:chgData name="Shankar K" userId="c792ff3d-6334-4a12-abf2-92d77ef54d63" providerId="ADAL" clId="{5709B0AD-4883-4665-A9D3-EBFDC74E64D8}" dt="2025-06-16T15:35:14.031" v="818" actId="26606"/>
        <pc:sldMkLst>
          <pc:docMk/>
          <pc:sldMk cId="1717347816" sldId="275"/>
        </pc:sldMkLst>
        <pc:spChg chg="mod">
          <ac:chgData name="Shankar K" userId="c792ff3d-6334-4a12-abf2-92d77ef54d63" providerId="ADAL" clId="{5709B0AD-4883-4665-A9D3-EBFDC74E64D8}" dt="2025-06-16T15:35:14.031" v="818" actId="26606"/>
          <ac:spMkLst>
            <pc:docMk/>
            <pc:sldMk cId="1717347816" sldId="275"/>
            <ac:spMk id="2" creationId="{F3C19ECD-8C3D-CE43-24B1-97827A9E983C}"/>
          </ac:spMkLst>
        </pc:spChg>
        <pc:spChg chg="del">
          <ac:chgData name="Shankar K" userId="c792ff3d-6334-4a12-abf2-92d77ef54d63" providerId="ADAL" clId="{5709B0AD-4883-4665-A9D3-EBFDC74E64D8}" dt="2025-06-16T15:02:55.394" v="203" actId="26606"/>
          <ac:spMkLst>
            <pc:docMk/>
            <pc:sldMk cId="1717347816" sldId="275"/>
            <ac:spMk id="3" creationId="{935D3760-AC20-407B-B91E-CD13E58B8421}"/>
          </ac:spMkLst>
        </pc:spChg>
        <pc:spChg chg="add del">
          <ac:chgData name="Shankar K" userId="c792ff3d-6334-4a12-abf2-92d77ef54d63" providerId="ADAL" clId="{5709B0AD-4883-4665-A9D3-EBFDC74E64D8}" dt="2025-06-16T15:19:35.358" v="706" actId="26606"/>
          <ac:spMkLst>
            <pc:docMk/>
            <pc:sldMk cId="1717347816" sldId="275"/>
            <ac:spMk id="8" creationId="{D278ADA9-6383-4BDD-80D2-8899A402687B}"/>
          </ac:spMkLst>
        </pc:spChg>
        <pc:spChg chg="add del">
          <ac:chgData name="Shankar K" userId="c792ff3d-6334-4a12-abf2-92d77ef54d63" providerId="ADAL" clId="{5709B0AD-4883-4665-A9D3-EBFDC74E64D8}" dt="2025-06-16T15:19:35.358" v="706" actId="26606"/>
          <ac:spMkLst>
            <pc:docMk/>
            <pc:sldMk cId="1717347816" sldId="275"/>
            <ac:spMk id="10" creationId="{484B7147-B0F6-40ED-B5A2-FF72BC8198B6}"/>
          </ac:spMkLst>
        </pc:spChg>
        <pc:spChg chg="add del">
          <ac:chgData name="Shankar K" userId="c792ff3d-6334-4a12-abf2-92d77ef54d63" providerId="ADAL" clId="{5709B0AD-4883-4665-A9D3-EBFDC74E64D8}" dt="2025-06-16T15:19:35.358" v="706" actId="26606"/>
          <ac:spMkLst>
            <pc:docMk/>
            <pc:sldMk cId="1717347816" sldId="275"/>
            <ac:spMk id="12" creationId="{B36D2DE0-0628-4A9A-A59D-7BA8B5EB3022}"/>
          </ac:spMkLst>
        </pc:spChg>
        <pc:spChg chg="add del">
          <ac:chgData name="Shankar K" userId="c792ff3d-6334-4a12-abf2-92d77ef54d63" providerId="ADAL" clId="{5709B0AD-4883-4665-A9D3-EBFDC74E64D8}" dt="2025-06-16T15:19:35.358" v="706" actId="26606"/>
          <ac:spMkLst>
            <pc:docMk/>
            <pc:sldMk cId="1717347816" sldId="275"/>
            <ac:spMk id="14" creationId="{48E405C9-94BE-41DA-928C-DEC9A8550E9F}"/>
          </ac:spMkLst>
        </pc:spChg>
        <pc:spChg chg="add del">
          <ac:chgData name="Shankar K" userId="c792ff3d-6334-4a12-abf2-92d77ef54d63" providerId="ADAL" clId="{5709B0AD-4883-4665-A9D3-EBFDC74E64D8}" dt="2025-06-16T15:19:35.358" v="706" actId="26606"/>
          <ac:spMkLst>
            <pc:docMk/>
            <pc:sldMk cId="1717347816" sldId="275"/>
            <ac:spMk id="16" creationId="{D2091A72-D5BB-42AC-8FD3-F7747D90861E}"/>
          </ac:spMkLst>
        </pc:spChg>
        <pc:spChg chg="add del">
          <ac:chgData name="Shankar K" userId="c792ff3d-6334-4a12-abf2-92d77ef54d63" providerId="ADAL" clId="{5709B0AD-4883-4665-A9D3-EBFDC74E64D8}" dt="2025-06-16T15:19:35.358" v="706" actId="26606"/>
          <ac:spMkLst>
            <pc:docMk/>
            <pc:sldMk cId="1717347816" sldId="275"/>
            <ac:spMk id="18" creationId="{6ED12BFC-A737-46AF-8411-481112D54B0C}"/>
          </ac:spMkLst>
        </pc:spChg>
        <pc:spChg chg="add del">
          <ac:chgData name="Shankar K" userId="c792ff3d-6334-4a12-abf2-92d77ef54d63" providerId="ADAL" clId="{5709B0AD-4883-4665-A9D3-EBFDC74E64D8}" dt="2025-06-16T15:34:42.751" v="809" actId="26606"/>
          <ac:spMkLst>
            <pc:docMk/>
            <pc:sldMk cId="1717347816" sldId="275"/>
            <ac:spMk id="23" creationId="{8F9CBE3F-79A8-4F8F-88D9-DAD03D0D281F}"/>
          </ac:spMkLst>
        </pc:spChg>
        <pc:spChg chg="del">
          <ac:chgData name="Shankar K" userId="c792ff3d-6334-4a12-abf2-92d77ef54d63" providerId="ADAL" clId="{5709B0AD-4883-4665-A9D3-EBFDC74E64D8}" dt="2025-06-16T15:34:42.751" v="809" actId="26606"/>
          <ac:spMkLst>
            <pc:docMk/>
            <pc:sldMk cId="1717347816" sldId="275"/>
            <ac:spMk id="25" creationId="{508BEF50-7B1E-49A4-BC19-5F4F1D755E64}"/>
          </ac:spMkLst>
        </pc:spChg>
        <pc:spChg chg="add del">
          <ac:chgData name="Shankar K" userId="c792ff3d-6334-4a12-abf2-92d77ef54d63" providerId="ADAL" clId="{5709B0AD-4883-4665-A9D3-EBFDC74E64D8}" dt="2025-06-16T15:34:42.751" v="809" actId="26606"/>
          <ac:spMkLst>
            <pc:docMk/>
            <pc:sldMk cId="1717347816" sldId="275"/>
            <ac:spMk id="27" creationId="{C5CB530E-515E-412C-9DF1-5F8FFBD6F383}"/>
          </ac:spMkLst>
        </pc:spChg>
        <pc:spChg chg="del">
          <ac:chgData name="Shankar K" userId="c792ff3d-6334-4a12-abf2-92d77ef54d63" providerId="ADAL" clId="{5709B0AD-4883-4665-A9D3-EBFDC74E64D8}" dt="2025-06-16T15:34:42.751" v="809" actId="26606"/>
          <ac:spMkLst>
            <pc:docMk/>
            <pc:sldMk cId="1717347816" sldId="275"/>
            <ac:spMk id="29" creationId="{AEA7509D-F04F-40CB-A0B3-EEF16499CC9F}"/>
          </ac:spMkLst>
        </pc:spChg>
        <pc:spChg chg="add del">
          <ac:chgData name="Shankar K" userId="c792ff3d-6334-4a12-abf2-92d77ef54d63" providerId="ADAL" clId="{5709B0AD-4883-4665-A9D3-EBFDC74E64D8}" dt="2025-06-16T15:34:42.751" v="809" actId="26606"/>
          <ac:spMkLst>
            <pc:docMk/>
            <pc:sldMk cId="1717347816" sldId="275"/>
            <ac:spMk id="31" creationId="{C39ADB8F-D187-49D7-BDCF-C1B6DC727068}"/>
          </ac:spMkLst>
        </pc:spChg>
        <pc:spChg chg="del">
          <ac:chgData name="Shankar K" userId="c792ff3d-6334-4a12-abf2-92d77ef54d63" providerId="ADAL" clId="{5709B0AD-4883-4665-A9D3-EBFDC74E64D8}" dt="2025-06-16T15:34:42.751" v="809" actId="26606"/>
          <ac:spMkLst>
            <pc:docMk/>
            <pc:sldMk cId="1717347816" sldId="275"/>
            <ac:spMk id="33" creationId="{712D4376-A578-4FF1-94FC-245E7A6A489F}"/>
          </ac:spMkLst>
        </pc:spChg>
        <pc:spChg chg="add del">
          <ac:chgData name="Shankar K" userId="c792ff3d-6334-4a12-abf2-92d77ef54d63" providerId="ADAL" clId="{5709B0AD-4883-4665-A9D3-EBFDC74E64D8}" dt="2025-06-16T15:34:42.751" v="809" actId="26606"/>
          <ac:spMkLst>
            <pc:docMk/>
            <pc:sldMk cId="1717347816" sldId="275"/>
            <ac:spMk id="35" creationId="{3FBAD350-5664-4811-A208-657FB882D350}"/>
          </ac:spMkLst>
        </pc:spChg>
        <pc:spChg chg="add del">
          <ac:chgData name="Shankar K" userId="c792ff3d-6334-4a12-abf2-92d77ef54d63" providerId="ADAL" clId="{5709B0AD-4883-4665-A9D3-EBFDC74E64D8}" dt="2025-06-16T15:35:14.031" v="818" actId="26606"/>
          <ac:spMkLst>
            <pc:docMk/>
            <pc:sldMk cId="1717347816" sldId="275"/>
            <ac:spMk id="42" creationId="{1ACA2EA0-FFD3-42EC-9406-B595015ED96E}"/>
          </ac:spMkLst>
        </pc:spChg>
        <pc:spChg chg="add del">
          <ac:chgData name="Shankar K" userId="c792ff3d-6334-4a12-abf2-92d77ef54d63" providerId="ADAL" clId="{5709B0AD-4883-4665-A9D3-EBFDC74E64D8}" dt="2025-06-16T15:35:14.031" v="818" actId="26606"/>
          <ac:spMkLst>
            <pc:docMk/>
            <pc:sldMk cId="1717347816" sldId="275"/>
            <ac:spMk id="44" creationId="{D5288BCE-665C-472A-8C43-664BCFA31E43}"/>
          </ac:spMkLst>
        </pc:spChg>
        <pc:spChg chg="del">
          <ac:chgData name="Shankar K" userId="c792ff3d-6334-4a12-abf2-92d77ef54d63" providerId="ADAL" clId="{5709B0AD-4883-4665-A9D3-EBFDC74E64D8}" dt="2025-06-16T15:35:14.031" v="818" actId="26606"/>
          <ac:spMkLst>
            <pc:docMk/>
            <pc:sldMk cId="1717347816" sldId="275"/>
            <ac:spMk id="46" creationId="{46C57131-53A7-4C1A-BEA8-25F06A06AD29}"/>
          </ac:spMkLst>
        </pc:spChg>
        <pc:spChg chg="add">
          <ac:chgData name="Shankar K" userId="c792ff3d-6334-4a12-abf2-92d77ef54d63" providerId="ADAL" clId="{5709B0AD-4883-4665-A9D3-EBFDC74E64D8}" dt="2025-06-16T15:35:14.031" v="818" actId="26606"/>
          <ac:spMkLst>
            <pc:docMk/>
            <pc:sldMk cId="1717347816" sldId="275"/>
            <ac:spMk id="51" creationId="{3AC75B1D-4749-49A1-8553-FD296DD7CC9F}"/>
          </ac:spMkLst>
        </pc:spChg>
        <pc:spChg chg="add">
          <ac:chgData name="Shankar K" userId="c792ff3d-6334-4a12-abf2-92d77ef54d63" providerId="ADAL" clId="{5709B0AD-4883-4665-A9D3-EBFDC74E64D8}" dt="2025-06-16T15:35:14.031" v="818" actId="26606"/>
          <ac:spMkLst>
            <pc:docMk/>
            <pc:sldMk cId="1717347816" sldId="275"/>
            <ac:spMk id="53" creationId="{9A8ECCF6-3858-46C9-8F9F-C06506CC3F9F}"/>
          </ac:spMkLst>
        </pc:spChg>
      </pc:sldChg>
      <pc:sldChg chg="modSp add del mod setBg">
        <pc:chgData name="Shankar K" userId="c792ff3d-6334-4a12-abf2-92d77ef54d63" providerId="ADAL" clId="{5709B0AD-4883-4665-A9D3-EBFDC74E64D8}" dt="2025-06-16T15:24:43" v="731" actId="14100"/>
        <pc:sldMkLst>
          <pc:docMk/>
          <pc:sldMk cId="2159406461" sldId="276"/>
        </pc:sldMkLst>
        <pc:spChg chg="mod">
          <ac:chgData name="Shankar K" userId="c792ff3d-6334-4a12-abf2-92d77ef54d63" providerId="ADAL" clId="{5709B0AD-4883-4665-A9D3-EBFDC74E64D8}" dt="2025-06-16T15:24:43" v="731" actId="14100"/>
          <ac:spMkLst>
            <pc:docMk/>
            <pc:sldMk cId="2159406461" sldId="276"/>
            <ac:spMk id="2" creationId="{53E75EEF-A431-FBBB-DC1E-451E85D6146E}"/>
          </ac:spMkLst>
        </pc:spChg>
      </pc:sldChg>
      <pc:sldChg chg="new del">
        <pc:chgData name="Shankar K" userId="c792ff3d-6334-4a12-abf2-92d77ef54d63" providerId="ADAL" clId="{5709B0AD-4883-4665-A9D3-EBFDC74E64D8}" dt="2025-06-16T15:23:28.379" v="721" actId="2696"/>
        <pc:sldMkLst>
          <pc:docMk/>
          <pc:sldMk cId="2853455649" sldId="277"/>
        </pc:sldMkLst>
      </pc:sldChg>
      <pc:sldChg chg="modSp add mod setBg">
        <pc:chgData name="Shankar K" userId="c792ff3d-6334-4a12-abf2-92d77ef54d63" providerId="ADAL" clId="{5709B0AD-4883-4665-A9D3-EBFDC74E64D8}" dt="2025-06-16T15:24:13.114" v="727" actId="14100"/>
        <pc:sldMkLst>
          <pc:docMk/>
          <pc:sldMk cId="3027457574" sldId="278"/>
        </pc:sldMkLst>
        <pc:spChg chg="mod">
          <ac:chgData name="Shankar K" userId="c792ff3d-6334-4a12-abf2-92d77ef54d63" providerId="ADAL" clId="{5709B0AD-4883-4665-A9D3-EBFDC74E64D8}" dt="2025-06-16T15:24:13.114" v="727" actId="14100"/>
          <ac:spMkLst>
            <pc:docMk/>
            <pc:sldMk cId="3027457574" sldId="278"/>
            <ac:spMk id="2" creationId="{63127DE6-9528-C3BF-F56E-B10442B0438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6DBBB5-0839-4864-A075-DD67BD4D577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FF99178-255E-416D-8443-1C624B9BE9B3}">
      <dgm:prSet/>
      <dgm:spPr/>
      <dgm:t>
        <a:bodyPr/>
        <a:lstStyle/>
        <a:p>
          <a:r>
            <a:rPr lang="en-IN" dirty="0">
              <a:latin typeface="Aptos Display" panose="020B0004020202020204" pitchFamily="34" charset="0"/>
            </a:rPr>
            <a:t>Ensemble method in machine learning</a:t>
          </a:r>
          <a:endParaRPr lang="en-US" dirty="0">
            <a:latin typeface="Aptos Display" panose="020B0004020202020204" pitchFamily="34" charset="0"/>
          </a:endParaRPr>
        </a:p>
      </dgm:t>
    </dgm:pt>
    <dgm:pt modelId="{85765A6F-2E33-4750-BADF-5927EC9CEC91}" type="parTrans" cxnId="{5967C260-C89D-48E1-9514-3C94E6A8EF52}">
      <dgm:prSet/>
      <dgm:spPr/>
      <dgm:t>
        <a:bodyPr/>
        <a:lstStyle/>
        <a:p>
          <a:endParaRPr lang="en-US"/>
        </a:p>
      </dgm:t>
    </dgm:pt>
    <dgm:pt modelId="{4A8F844B-E2EC-44A6-8027-6568F5E65EA1}" type="sibTrans" cxnId="{5967C260-C89D-48E1-9514-3C94E6A8EF52}">
      <dgm:prSet/>
      <dgm:spPr/>
      <dgm:t>
        <a:bodyPr/>
        <a:lstStyle/>
        <a:p>
          <a:endParaRPr lang="en-US"/>
        </a:p>
      </dgm:t>
    </dgm:pt>
    <dgm:pt modelId="{D382A180-1D24-47B6-AAF4-9E0C76BA9B4D}">
      <dgm:prSet/>
      <dgm:spPr/>
      <dgm:t>
        <a:bodyPr/>
        <a:lstStyle/>
        <a:p>
          <a:r>
            <a:rPr lang="en-IN" dirty="0">
              <a:latin typeface="Aptos Display" panose="020B0004020202020204" pitchFamily="34" charset="0"/>
            </a:rPr>
            <a:t>Reassign weight to each instance</a:t>
          </a:r>
          <a:endParaRPr lang="en-US" dirty="0">
            <a:latin typeface="Aptos Display" panose="020B0004020202020204" pitchFamily="34" charset="0"/>
          </a:endParaRPr>
        </a:p>
      </dgm:t>
    </dgm:pt>
    <dgm:pt modelId="{929BB521-3C1B-483E-98D6-A4F76EB13075}" type="parTrans" cxnId="{63EFDC0B-3631-4048-AB34-9593DFBAEBAE}">
      <dgm:prSet/>
      <dgm:spPr/>
      <dgm:t>
        <a:bodyPr/>
        <a:lstStyle/>
        <a:p>
          <a:endParaRPr lang="en-US"/>
        </a:p>
      </dgm:t>
    </dgm:pt>
    <dgm:pt modelId="{AC68D407-1A3B-4959-8E9E-741B5341695E}" type="sibTrans" cxnId="{63EFDC0B-3631-4048-AB34-9593DFBAEBAE}">
      <dgm:prSet/>
      <dgm:spPr/>
      <dgm:t>
        <a:bodyPr/>
        <a:lstStyle/>
        <a:p>
          <a:endParaRPr lang="en-US"/>
        </a:p>
      </dgm:t>
    </dgm:pt>
    <dgm:pt modelId="{2FA7EAE6-92B3-4247-BD2A-B25BD974AC5E}">
      <dgm:prSet/>
      <dgm:spPr/>
      <dgm:t>
        <a:bodyPr/>
        <a:lstStyle/>
        <a:p>
          <a:r>
            <a:rPr lang="en-IN" dirty="0">
              <a:latin typeface="Aptos Display" panose="020B0004020202020204" pitchFamily="34" charset="0"/>
            </a:rPr>
            <a:t>Higher weights for incorrectly classified</a:t>
          </a:r>
          <a:endParaRPr lang="en-US" dirty="0">
            <a:latin typeface="Aptos Display" panose="020B0004020202020204" pitchFamily="34" charset="0"/>
          </a:endParaRPr>
        </a:p>
      </dgm:t>
    </dgm:pt>
    <dgm:pt modelId="{9956A539-95EA-4203-AAA6-23F26F1F6AB6}" type="parTrans" cxnId="{43B07134-8935-427F-A51D-DB8A64E7F451}">
      <dgm:prSet/>
      <dgm:spPr/>
      <dgm:t>
        <a:bodyPr/>
        <a:lstStyle/>
        <a:p>
          <a:endParaRPr lang="en-US"/>
        </a:p>
      </dgm:t>
    </dgm:pt>
    <dgm:pt modelId="{DB2499A2-4672-40AB-82EE-8395CA63E529}" type="sibTrans" cxnId="{43B07134-8935-427F-A51D-DB8A64E7F451}">
      <dgm:prSet/>
      <dgm:spPr/>
      <dgm:t>
        <a:bodyPr/>
        <a:lstStyle/>
        <a:p>
          <a:endParaRPr lang="en-US"/>
        </a:p>
      </dgm:t>
    </dgm:pt>
    <dgm:pt modelId="{081C90D7-610C-45B4-B4A0-7C7358529B04}">
      <dgm:prSet/>
      <dgm:spPr/>
      <dgm:t>
        <a:bodyPr/>
        <a:lstStyle/>
        <a:p>
          <a:r>
            <a:rPr lang="en-IN" dirty="0">
              <a:latin typeface="Aptos Display" panose="020B0004020202020204" pitchFamily="34" charset="0"/>
            </a:rPr>
            <a:t>Reduce Bias and Variance</a:t>
          </a:r>
          <a:endParaRPr lang="en-US" dirty="0">
            <a:latin typeface="Aptos Display" panose="020B0004020202020204" pitchFamily="34" charset="0"/>
          </a:endParaRPr>
        </a:p>
      </dgm:t>
    </dgm:pt>
    <dgm:pt modelId="{5E727ED3-C160-476D-8BB2-55282EB799D0}" type="parTrans" cxnId="{39344C6A-7C19-462B-91B6-7BDE0F852C9A}">
      <dgm:prSet/>
      <dgm:spPr/>
      <dgm:t>
        <a:bodyPr/>
        <a:lstStyle/>
        <a:p>
          <a:endParaRPr lang="en-US"/>
        </a:p>
      </dgm:t>
    </dgm:pt>
    <dgm:pt modelId="{F70F27DD-7130-4D3E-8F7B-368BDE12B386}" type="sibTrans" cxnId="{39344C6A-7C19-462B-91B6-7BDE0F852C9A}">
      <dgm:prSet/>
      <dgm:spPr/>
      <dgm:t>
        <a:bodyPr/>
        <a:lstStyle/>
        <a:p>
          <a:endParaRPr lang="en-US"/>
        </a:p>
      </dgm:t>
    </dgm:pt>
    <dgm:pt modelId="{7971EED7-F0EA-4509-A1D9-61986D50DFD4}" type="pres">
      <dgm:prSet presAssocID="{5C6DBBB5-0839-4864-A075-DD67BD4D5774}" presName="linear" presStyleCnt="0">
        <dgm:presLayoutVars>
          <dgm:animLvl val="lvl"/>
          <dgm:resizeHandles val="exact"/>
        </dgm:presLayoutVars>
      </dgm:prSet>
      <dgm:spPr/>
    </dgm:pt>
    <dgm:pt modelId="{4D7B4B30-F5AA-4006-BB44-743A4F38A5BD}" type="pres">
      <dgm:prSet presAssocID="{DFF99178-255E-416D-8443-1C624B9BE9B3}" presName="parentText" presStyleLbl="node1" presStyleIdx="0" presStyleCnt="4">
        <dgm:presLayoutVars>
          <dgm:chMax val="0"/>
          <dgm:bulletEnabled val="1"/>
        </dgm:presLayoutVars>
      </dgm:prSet>
      <dgm:spPr/>
    </dgm:pt>
    <dgm:pt modelId="{1292CF16-F4F4-4F52-886A-D66A06EFF5B0}" type="pres">
      <dgm:prSet presAssocID="{4A8F844B-E2EC-44A6-8027-6568F5E65EA1}" presName="spacer" presStyleCnt="0"/>
      <dgm:spPr/>
    </dgm:pt>
    <dgm:pt modelId="{46657895-F939-4D3C-8362-5A09BFAD0959}" type="pres">
      <dgm:prSet presAssocID="{D382A180-1D24-47B6-AAF4-9E0C76BA9B4D}" presName="parentText" presStyleLbl="node1" presStyleIdx="1" presStyleCnt="4">
        <dgm:presLayoutVars>
          <dgm:chMax val="0"/>
          <dgm:bulletEnabled val="1"/>
        </dgm:presLayoutVars>
      </dgm:prSet>
      <dgm:spPr/>
    </dgm:pt>
    <dgm:pt modelId="{0535F28B-556A-4E02-8B5C-FA3395FF6F6B}" type="pres">
      <dgm:prSet presAssocID="{AC68D407-1A3B-4959-8E9E-741B5341695E}" presName="spacer" presStyleCnt="0"/>
      <dgm:spPr/>
    </dgm:pt>
    <dgm:pt modelId="{9FDCFEF6-9708-436E-A776-D3E01D7DF70E}" type="pres">
      <dgm:prSet presAssocID="{2FA7EAE6-92B3-4247-BD2A-B25BD974AC5E}" presName="parentText" presStyleLbl="node1" presStyleIdx="2" presStyleCnt="4">
        <dgm:presLayoutVars>
          <dgm:chMax val="0"/>
          <dgm:bulletEnabled val="1"/>
        </dgm:presLayoutVars>
      </dgm:prSet>
      <dgm:spPr/>
    </dgm:pt>
    <dgm:pt modelId="{A9BD8BE3-9857-4EF7-B2F4-0FFF1E53BF9F}" type="pres">
      <dgm:prSet presAssocID="{DB2499A2-4672-40AB-82EE-8395CA63E529}" presName="spacer" presStyleCnt="0"/>
      <dgm:spPr/>
    </dgm:pt>
    <dgm:pt modelId="{570FAB19-BE42-4B0D-8EBD-2A7910CAD51D}" type="pres">
      <dgm:prSet presAssocID="{081C90D7-610C-45B4-B4A0-7C7358529B04}" presName="parentText" presStyleLbl="node1" presStyleIdx="3" presStyleCnt="4">
        <dgm:presLayoutVars>
          <dgm:chMax val="0"/>
          <dgm:bulletEnabled val="1"/>
        </dgm:presLayoutVars>
      </dgm:prSet>
      <dgm:spPr/>
    </dgm:pt>
  </dgm:ptLst>
  <dgm:cxnLst>
    <dgm:cxn modelId="{63EFDC0B-3631-4048-AB34-9593DFBAEBAE}" srcId="{5C6DBBB5-0839-4864-A075-DD67BD4D5774}" destId="{D382A180-1D24-47B6-AAF4-9E0C76BA9B4D}" srcOrd="1" destOrd="0" parTransId="{929BB521-3C1B-483E-98D6-A4F76EB13075}" sibTransId="{AC68D407-1A3B-4959-8E9E-741B5341695E}"/>
    <dgm:cxn modelId="{FE12082F-10BA-4556-8AA7-453E7AB66E74}" type="presOf" srcId="{DFF99178-255E-416D-8443-1C624B9BE9B3}" destId="{4D7B4B30-F5AA-4006-BB44-743A4F38A5BD}" srcOrd="0" destOrd="0" presId="urn:microsoft.com/office/officeart/2005/8/layout/vList2"/>
    <dgm:cxn modelId="{43B07134-8935-427F-A51D-DB8A64E7F451}" srcId="{5C6DBBB5-0839-4864-A075-DD67BD4D5774}" destId="{2FA7EAE6-92B3-4247-BD2A-B25BD974AC5E}" srcOrd="2" destOrd="0" parTransId="{9956A539-95EA-4203-AAA6-23F26F1F6AB6}" sibTransId="{DB2499A2-4672-40AB-82EE-8395CA63E529}"/>
    <dgm:cxn modelId="{5967C260-C89D-48E1-9514-3C94E6A8EF52}" srcId="{5C6DBBB5-0839-4864-A075-DD67BD4D5774}" destId="{DFF99178-255E-416D-8443-1C624B9BE9B3}" srcOrd="0" destOrd="0" parTransId="{85765A6F-2E33-4750-BADF-5927EC9CEC91}" sibTransId="{4A8F844B-E2EC-44A6-8027-6568F5E65EA1}"/>
    <dgm:cxn modelId="{39344C6A-7C19-462B-91B6-7BDE0F852C9A}" srcId="{5C6DBBB5-0839-4864-A075-DD67BD4D5774}" destId="{081C90D7-610C-45B4-B4A0-7C7358529B04}" srcOrd="3" destOrd="0" parTransId="{5E727ED3-C160-476D-8BB2-55282EB799D0}" sibTransId="{F70F27DD-7130-4D3E-8F7B-368BDE12B386}"/>
    <dgm:cxn modelId="{803AE681-6E2F-4E89-BBD4-671B5EA295F6}" type="presOf" srcId="{081C90D7-610C-45B4-B4A0-7C7358529B04}" destId="{570FAB19-BE42-4B0D-8EBD-2A7910CAD51D}" srcOrd="0" destOrd="0" presId="urn:microsoft.com/office/officeart/2005/8/layout/vList2"/>
    <dgm:cxn modelId="{CA991F98-8A83-413C-9A01-62EF7824B96E}" type="presOf" srcId="{5C6DBBB5-0839-4864-A075-DD67BD4D5774}" destId="{7971EED7-F0EA-4509-A1D9-61986D50DFD4}" srcOrd="0" destOrd="0" presId="urn:microsoft.com/office/officeart/2005/8/layout/vList2"/>
    <dgm:cxn modelId="{A5CD03AF-7D0E-4776-8AE4-E8B534D7FD9B}" type="presOf" srcId="{D382A180-1D24-47B6-AAF4-9E0C76BA9B4D}" destId="{46657895-F939-4D3C-8362-5A09BFAD0959}" srcOrd="0" destOrd="0" presId="urn:microsoft.com/office/officeart/2005/8/layout/vList2"/>
    <dgm:cxn modelId="{D93A29CB-0C12-41A4-BFC5-87261793ED24}" type="presOf" srcId="{2FA7EAE6-92B3-4247-BD2A-B25BD974AC5E}" destId="{9FDCFEF6-9708-436E-A776-D3E01D7DF70E}" srcOrd="0" destOrd="0" presId="urn:microsoft.com/office/officeart/2005/8/layout/vList2"/>
    <dgm:cxn modelId="{63420B75-5922-457B-90C1-09C63B6D7440}" type="presParOf" srcId="{7971EED7-F0EA-4509-A1D9-61986D50DFD4}" destId="{4D7B4B30-F5AA-4006-BB44-743A4F38A5BD}" srcOrd="0" destOrd="0" presId="urn:microsoft.com/office/officeart/2005/8/layout/vList2"/>
    <dgm:cxn modelId="{63336635-619B-4652-AD78-4893B531DA21}" type="presParOf" srcId="{7971EED7-F0EA-4509-A1D9-61986D50DFD4}" destId="{1292CF16-F4F4-4F52-886A-D66A06EFF5B0}" srcOrd="1" destOrd="0" presId="urn:microsoft.com/office/officeart/2005/8/layout/vList2"/>
    <dgm:cxn modelId="{C8C2DC2B-8022-4AF6-910B-7FD8B848122E}" type="presParOf" srcId="{7971EED7-F0EA-4509-A1D9-61986D50DFD4}" destId="{46657895-F939-4D3C-8362-5A09BFAD0959}" srcOrd="2" destOrd="0" presId="urn:microsoft.com/office/officeart/2005/8/layout/vList2"/>
    <dgm:cxn modelId="{41E2C9D9-F74A-46A1-BCC9-489D0E2EB07E}" type="presParOf" srcId="{7971EED7-F0EA-4509-A1D9-61986D50DFD4}" destId="{0535F28B-556A-4E02-8B5C-FA3395FF6F6B}" srcOrd="3" destOrd="0" presId="urn:microsoft.com/office/officeart/2005/8/layout/vList2"/>
    <dgm:cxn modelId="{ABD12DB8-10A9-4D62-B62B-4D2AC5473905}" type="presParOf" srcId="{7971EED7-F0EA-4509-A1D9-61986D50DFD4}" destId="{9FDCFEF6-9708-436E-A776-D3E01D7DF70E}" srcOrd="4" destOrd="0" presId="urn:microsoft.com/office/officeart/2005/8/layout/vList2"/>
    <dgm:cxn modelId="{8A1F5865-360A-430E-BF4D-7DB0BC8AE6FB}" type="presParOf" srcId="{7971EED7-F0EA-4509-A1D9-61986D50DFD4}" destId="{A9BD8BE3-9857-4EF7-B2F4-0FFF1E53BF9F}" srcOrd="5" destOrd="0" presId="urn:microsoft.com/office/officeart/2005/8/layout/vList2"/>
    <dgm:cxn modelId="{ABFBB230-F8DB-446C-A5C5-2B721D0502D5}" type="presParOf" srcId="{7971EED7-F0EA-4509-A1D9-61986D50DFD4}" destId="{570FAB19-BE42-4B0D-8EBD-2A7910CAD51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76F815-BD47-4B42-BF66-8C6DE2143D0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B08C802-849F-47E7-A5B8-F572354F8FA1}">
      <dgm:prSet/>
      <dgm:spPr/>
      <dgm:t>
        <a:bodyPr/>
        <a:lstStyle/>
        <a:p>
          <a:r>
            <a:rPr lang="en-IN" b="1" dirty="0">
              <a:latin typeface="Aptos Display" panose="020B0004020202020204" pitchFamily="34" charset="0"/>
            </a:rPr>
            <a:t>Weights on Data Points</a:t>
          </a:r>
          <a:r>
            <a:rPr lang="en-IN" dirty="0">
              <a:latin typeface="Aptos Display" panose="020B0004020202020204" pitchFamily="34" charset="0"/>
            </a:rPr>
            <a:t>: AdaBoost assigns weights to every data point in the dataset. Initially, all points have equal weight. When a weak learner misclassifies a data point, its weight is increased, making the algorithm focus more on these challenging cases in subsequent rounds.</a:t>
          </a:r>
          <a:endParaRPr lang="en-US" dirty="0">
            <a:latin typeface="Aptos Display" panose="020B0004020202020204" pitchFamily="34" charset="0"/>
          </a:endParaRPr>
        </a:p>
      </dgm:t>
    </dgm:pt>
    <dgm:pt modelId="{2F9314CB-DB51-43EF-9C06-053F66B7B3D3}" type="parTrans" cxnId="{E18E4710-5DE8-44D5-A425-12E428E88D9B}">
      <dgm:prSet/>
      <dgm:spPr/>
      <dgm:t>
        <a:bodyPr/>
        <a:lstStyle/>
        <a:p>
          <a:endParaRPr lang="en-US"/>
        </a:p>
      </dgm:t>
    </dgm:pt>
    <dgm:pt modelId="{303A4183-D71A-4C9C-804D-1DEC2DC6369E}" type="sibTrans" cxnId="{E18E4710-5DE8-44D5-A425-12E428E88D9B}">
      <dgm:prSet/>
      <dgm:spPr/>
      <dgm:t>
        <a:bodyPr/>
        <a:lstStyle/>
        <a:p>
          <a:endParaRPr lang="en-US"/>
        </a:p>
      </dgm:t>
    </dgm:pt>
    <dgm:pt modelId="{A6F98E30-E2E3-417B-9E18-FF35E9A1159C}">
      <dgm:prSet/>
      <dgm:spPr/>
      <dgm:t>
        <a:bodyPr/>
        <a:lstStyle/>
        <a:p>
          <a:r>
            <a:rPr lang="en-IN" b="1" dirty="0">
              <a:latin typeface="Aptos Display" panose="020B0004020202020204" pitchFamily="34" charset="0"/>
            </a:rPr>
            <a:t>Weak Learners</a:t>
          </a:r>
          <a:r>
            <a:rPr lang="en-IN" dirty="0">
              <a:latin typeface="Aptos Display" panose="020B0004020202020204" pitchFamily="34" charset="0"/>
            </a:rPr>
            <a:t>: These are simple models, like decision stumps, that perform slightly better than random guessing. AdaBoost uses them iteratively, training each one to correct the mistakes of the previous learners.</a:t>
          </a:r>
          <a:endParaRPr lang="en-US" dirty="0">
            <a:latin typeface="Aptos Display" panose="020B0004020202020204" pitchFamily="34" charset="0"/>
          </a:endParaRPr>
        </a:p>
      </dgm:t>
    </dgm:pt>
    <dgm:pt modelId="{099441E2-49BA-4683-865B-8213FB16183F}" type="parTrans" cxnId="{7DAD839C-F3AD-478A-8797-633B77C2F4AB}">
      <dgm:prSet/>
      <dgm:spPr/>
      <dgm:t>
        <a:bodyPr/>
        <a:lstStyle/>
        <a:p>
          <a:endParaRPr lang="en-US"/>
        </a:p>
      </dgm:t>
    </dgm:pt>
    <dgm:pt modelId="{E5365113-98CE-4599-A4F8-E7779C1E52EB}" type="sibTrans" cxnId="{7DAD839C-F3AD-478A-8797-633B77C2F4AB}">
      <dgm:prSet/>
      <dgm:spPr/>
      <dgm:t>
        <a:bodyPr/>
        <a:lstStyle/>
        <a:p>
          <a:endParaRPr lang="en-US"/>
        </a:p>
      </dgm:t>
    </dgm:pt>
    <dgm:pt modelId="{0C3BE408-B694-4757-9F3E-CC25E227EC77}">
      <dgm:prSet/>
      <dgm:spPr/>
      <dgm:t>
        <a:bodyPr/>
        <a:lstStyle/>
        <a:p>
          <a:r>
            <a:rPr lang="en-IN" b="1" dirty="0">
              <a:latin typeface="Aptos Display" panose="020B0004020202020204" pitchFamily="34" charset="0"/>
            </a:rPr>
            <a:t>Strong Classifier</a:t>
          </a:r>
          <a:r>
            <a:rPr lang="en-IN" dirty="0">
              <a:latin typeface="Aptos Display" panose="020B0004020202020204" pitchFamily="34" charset="0"/>
            </a:rPr>
            <a:t>: The final model, called the strong classifier, is a combination of all the weak learners. Each weak learner contributes based on its accuracy, and the algorithm combines their outputs using weighted voting to make a robust prediction.</a:t>
          </a:r>
          <a:endParaRPr lang="en-US" dirty="0">
            <a:latin typeface="Aptos Display" panose="020B0004020202020204" pitchFamily="34" charset="0"/>
          </a:endParaRPr>
        </a:p>
      </dgm:t>
    </dgm:pt>
    <dgm:pt modelId="{B613AB29-0463-42B7-857C-56D76261730C}" type="parTrans" cxnId="{3B0EDF13-73E4-4E2B-8478-FD79E5F51A5E}">
      <dgm:prSet/>
      <dgm:spPr/>
      <dgm:t>
        <a:bodyPr/>
        <a:lstStyle/>
        <a:p>
          <a:endParaRPr lang="en-US"/>
        </a:p>
      </dgm:t>
    </dgm:pt>
    <dgm:pt modelId="{8CBAC769-FC1E-4CFC-920C-7769E7370FAC}" type="sibTrans" cxnId="{3B0EDF13-73E4-4E2B-8478-FD79E5F51A5E}">
      <dgm:prSet/>
      <dgm:spPr/>
      <dgm:t>
        <a:bodyPr/>
        <a:lstStyle/>
        <a:p>
          <a:endParaRPr lang="en-US"/>
        </a:p>
      </dgm:t>
    </dgm:pt>
    <dgm:pt modelId="{BA577934-3073-4F85-848D-F55FA9CD1233}">
      <dgm:prSet/>
      <dgm:spPr/>
      <dgm:t>
        <a:bodyPr/>
        <a:lstStyle/>
        <a:p>
          <a:r>
            <a:rPr lang="en-IN" b="1" dirty="0">
              <a:latin typeface="Aptos Display" panose="020B0004020202020204" pitchFamily="34" charset="0"/>
            </a:rPr>
            <a:t>Error Rate</a:t>
          </a:r>
          <a:r>
            <a:rPr lang="en-IN" dirty="0">
              <a:latin typeface="Aptos Display" panose="020B0004020202020204" pitchFamily="34" charset="0"/>
            </a:rPr>
            <a:t>: In each iteration, AdaBoost calculates the error rate of the current weak learner. The error rate determines how much influence the learner will have in the final model. A lower error rate means the learner contributes more to the strong classifier.</a:t>
          </a:r>
          <a:endParaRPr lang="en-US" dirty="0">
            <a:latin typeface="Aptos Display" panose="020B0004020202020204" pitchFamily="34" charset="0"/>
          </a:endParaRPr>
        </a:p>
      </dgm:t>
    </dgm:pt>
    <dgm:pt modelId="{459111BD-DD20-4D48-B3CD-2B81F964A820}" type="parTrans" cxnId="{4C2FD779-807B-45D0-A64E-CFD8EC605951}">
      <dgm:prSet/>
      <dgm:spPr/>
      <dgm:t>
        <a:bodyPr/>
        <a:lstStyle/>
        <a:p>
          <a:endParaRPr lang="en-US"/>
        </a:p>
      </dgm:t>
    </dgm:pt>
    <dgm:pt modelId="{5832B86E-E3D7-446C-856C-6F6F6D610F0B}" type="sibTrans" cxnId="{4C2FD779-807B-45D0-A64E-CFD8EC605951}">
      <dgm:prSet/>
      <dgm:spPr/>
      <dgm:t>
        <a:bodyPr/>
        <a:lstStyle/>
        <a:p>
          <a:endParaRPr lang="en-US"/>
        </a:p>
      </dgm:t>
    </dgm:pt>
    <dgm:pt modelId="{4D6C6885-CD63-4099-9E4F-21BAAAB5E8FC}">
      <dgm:prSet/>
      <dgm:spPr/>
      <dgm:t>
        <a:bodyPr/>
        <a:lstStyle/>
        <a:p>
          <a:r>
            <a:rPr lang="en-IN" b="1" dirty="0">
              <a:latin typeface="Aptos Display" panose="020B0004020202020204" pitchFamily="34" charset="0"/>
            </a:rPr>
            <a:t>Iterations</a:t>
          </a:r>
          <a:r>
            <a:rPr lang="en-IN" dirty="0">
              <a:latin typeface="Aptos Display" panose="020B0004020202020204" pitchFamily="34" charset="0"/>
            </a:rPr>
            <a:t>: AdaBoost runs for multiple iterations, training weak learners sequentially. With each iteration, it updates the weights based on the performance of the previous learner. The number of iterations influences the strength of the final classifier but also impacts computation time.</a:t>
          </a:r>
          <a:endParaRPr lang="en-US" dirty="0">
            <a:latin typeface="Aptos Display" panose="020B0004020202020204" pitchFamily="34" charset="0"/>
          </a:endParaRPr>
        </a:p>
      </dgm:t>
    </dgm:pt>
    <dgm:pt modelId="{E5FD13C6-A815-47D5-A9F1-4CAA640E30EF}" type="parTrans" cxnId="{984B7B5E-C021-43D8-BD17-55D3DC5E4113}">
      <dgm:prSet/>
      <dgm:spPr/>
      <dgm:t>
        <a:bodyPr/>
        <a:lstStyle/>
        <a:p>
          <a:endParaRPr lang="en-US"/>
        </a:p>
      </dgm:t>
    </dgm:pt>
    <dgm:pt modelId="{8F626AC0-4EA3-41B9-B4EA-271762C22465}" type="sibTrans" cxnId="{984B7B5E-C021-43D8-BD17-55D3DC5E4113}">
      <dgm:prSet/>
      <dgm:spPr/>
      <dgm:t>
        <a:bodyPr/>
        <a:lstStyle/>
        <a:p>
          <a:endParaRPr lang="en-US"/>
        </a:p>
      </dgm:t>
    </dgm:pt>
    <dgm:pt modelId="{222F44B9-9C1A-465B-9AA5-9727A33AD28C}" type="pres">
      <dgm:prSet presAssocID="{4A76F815-BD47-4B42-BF66-8C6DE2143D09}" presName="outerComposite" presStyleCnt="0">
        <dgm:presLayoutVars>
          <dgm:chMax val="5"/>
          <dgm:dir/>
          <dgm:resizeHandles val="exact"/>
        </dgm:presLayoutVars>
      </dgm:prSet>
      <dgm:spPr/>
    </dgm:pt>
    <dgm:pt modelId="{7CA4FDD3-4989-4820-856F-5688F62A691D}" type="pres">
      <dgm:prSet presAssocID="{4A76F815-BD47-4B42-BF66-8C6DE2143D09}" presName="dummyMaxCanvas" presStyleCnt="0">
        <dgm:presLayoutVars/>
      </dgm:prSet>
      <dgm:spPr/>
    </dgm:pt>
    <dgm:pt modelId="{7D730DE2-A934-446D-A86A-ADCA602BC2A1}" type="pres">
      <dgm:prSet presAssocID="{4A76F815-BD47-4B42-BF66-8C6DE2143D09}" presName="FiveNodes_1" presStyleLbl="node1" presStyleIdx="0" presStyleCnt="5">
        <dgm:presLayoutVars>
          <dgm:bulletEnabled val="1"/>
        </dgm:presLayoutVars>
      </dgm:prSet>
      <dgm:spPr/>
    </dgm:pt>
    <dgm:pt modelId="{BD1D28CA-AA3C-4AF2-AFFF-D3E306D69971}" type="pres">
      <dgm:prSet presAssocID="{4A76F815-BD47-4B42-BF66-8C6DE2143D09}" presName="FiveNodes_2" presStyleLbl="node1" presStyleIdx="1" presStyleCnt="5">
        <dgm:presLayoutVars>
          <dgm:bulletEnabled val="1"/>
        </dgm:presLayoutVars>
      </dgm:prSet>
      <dgm:spPr/>
    </dgm:pt>
    <dgm:pt modelId="{A1B1A626-E6FE-4B4A-9564-CE7E6C96DA77}" type="pres">
      <dgm:prSet presAssocID="{4A76F815-BD47-4B42-BF66-8C6DE2143D09}" presName="FiveNodes_3" presStyleLbl="node1" presStyleIdx="2" presStyleCnt="5">
        <dgm:presLayoutVars>
          <dgm:bulletEnabled val="1"/>
        </dgm:presLayoutVars>
      </dgm:prSet>
      <dgm:spPr/>
    </dgm:pt>
    <dgm:pt modelId="{A4074E45-A1B1-4CC6-A763-F50150574CB5}" type="pres">
      <dgm:prSet presAssocID="{4A76F815-BD47-4B42-BF66-8C6DE2143D09}" presName="FiveNodes_4" presStyleLbl="node1" presStyleIdx="3" presStyleCnt="5">
        <dgm:presLayoutVars>
          <dgm:bulletEnabled val="1"/>
        </dgm:presLayoutVars>
      </dgm:prSet>
      <dgm:spPr/>
    </dgm:pt>
    <dgm:pt modelId="{6D26E351-DB6C-480B-9601-6528BBF92AAD}" type="pres">
      <dgm:prSet presAssocID="{4A76F815-BD47-4B42-BF66-8C6DE2143D09}" presName="FiveNodes_5" presStyleLbl="node1" presStyleIdx="4" presStyleCnt="5">
        <dgm:presLayoutVars>
          <dgm:bulletEnabled val="1"/>
        </dgm:presLayoutVars>
      </dgm:prSet>
      <dgm:spPr/>
    </dgm:pt>
    <dgm:pt modelId="{38F1AF37-FE6E-4987-A9DB-8C59D01A47A2}" type="pres">
      <dgm:prSet presAssocID="{4A76F815-BD47-4B42-BF66-8C6DE2143D09}" presName="FiveConn_1-2" presStyleLbl="fgAccFollowNode1" presStyleIdx="0" presStyleCnt="4">
        <dgm:presLayoutVars>
          <dgm:bulletEnabled val="1"/>
        </dgm:presLayoutVars>
      </dgm:prSet>
      <dgm:spPr/>
    </dgm:pt>
    <dgm:pt modelId="{FE3930EB-1BF8-466E-B39E-377B9C7BD697}" type="pres">
      <dgm:prSet presAssocID="{4A76F815-BD47-4B42-BF66-8C6DE2143D09}" presName="FiveConn_2-3" presStyleLbl="fgAccFollowNode1" presStyleIdx="1" presStyleCnt="4">
        <dgm:presLayoutVars>
          <dgm:bulletEnabled val="1"/>
        </dgm:presLayoutVars>
      </dgm:prSet>
      <dgm:spPr/>
    </dgm:pt>
    <dgm:pt modelId="{EB9ED2A6-7B3B-4150-8B54-C78B4F6B9201}" type="pres">
      <dgm:prSet presAssocID="{4A76F815-BD47-4B42-BF66-8C6DE2143D09}" presName="FiveConn_3-4" presStyleLbl="fgAccFollowNode1" presStyleIdx="2" presStyleCnt="4">
        <dgm:presLayoutVars>
          <dgm:bulletEnabled val="1"/>
        </dgm:presLayoutVars>
      </dgm:prSet>
      <dgm:spPr/>
    </dgm:pt>
    <dgm:pt modelId="{639A16D8-5674-4CF7-BB2A-9D6A867152A7}" type="pres">
      <dgm:prSet presAssocID="{4A76F815-BD47-4B42-BF66-8C6DE2143D09}" presName="FiveConn_4-5" presStyleLbl="fgAccFollowNode1" presStyleIdx="3" presStyleCnt="4">
        <dgm:presLayoutVars>
          <dgm:bulletEnabled val="1"/>
        </dgm:presLayoutVars>
      </dgm:prSet>
      <dgm:spPr/>
    </dgm:pt>
    <dgm:pt modelId="{8CE2C142-849F-4333-A2D3-71A1F20AD33D}" type="pres">
      <dgm:prSet presAssocID="{4A76F815-BD47-4B42-BF66-8C6DE2143D09}" presName="FiveNodes_1_text" presStyleLbl="node1" presStyleIdx="4" presStyleCnt="5">
        <dgm:presLayoutVars>
          <dgm:bulletEnabled val="1"/>
        </dgm:presLayoutVars>
      </dgm:prSet>
      <dgm:spPr/>
    </dgm:pt>
    <dgm:pt modelId="{9778988E-FB69-4A54-9A60-477C03FF9C4E}" type="pres">
      <dgm:prSet presAssocID="{4A76F815-BD47-4B42-BF66-8C6DE2143D09}" presName="FiveNodes_2_text" presStyleLbl="node1" presStyleIdx="4" presStyleCnt="5">
        <dgm:presLayoutVars>
          <dgm:bulletEnabled val="1"/>
        </dgm:presLayoutVars>
      </dgm:prSet>
      <dgm:spPr/>
    </dgm:pt>
    <dgm:pt modelId="{CD99CABC-A599-454F-8447-FD0056E49519}" type="pres">
      <dgm:prSet presAssocID="{4A76F815-BD47-4B42-BF66-8C6DE2143D09}" presName="FiveNodes_3_text" presStyleLbl="node1" presStyleIdx="4" presStyleCnt="5">
        <dgm:presLayoutVars>
          <dgm:bulletEnabled val="1"/>
        </dgm:presLayoutVars>
      </dgm:prSet>
      <dgm:spPr/>
    </dgm:pt>
    <dgm:pt modelId="{964AD5E0-1DBC-4BF4-BC9F-4864A09E4751}" type="pres">
      <dgm:prSet presAssocID="{4A76F815-BD47-4B42-BF66-8C6DE2143D09}" presName="FiveNodes_4_text" presStyleLbl="node1" presStyleIdx="4" presStyleCnt="5">
        <dgm:presLayoutVars>
          <dgm:bulletEnabled val="1"/>
        </dgm:presLayoutVars>
      </dgm:prSet>
      <dgm:spPr/>
    </dgm:pt>
    <dgm:pt modelId="{8061D8A7-4065-494D-B9D6-55A3D3E7F640}" type="pres">
      <dgm:prSet presAssocID="{4A76F815-BD47-4B42-BF66-8C6DE2143D09}" presName="FiveNodes_5_text" presStyleLbl="node1" presStyleIdx="4" presStyleCnt="5">
        <dgm:presLayoutVars>
          <dgm:bulletEnabled val="1"/>
        </dgm:presLayoutVars>
      </dgm:prSet>
      <dgm:spPr/>
    </dgm:pt>
  </dgm:ptLst>
  <dgm:cxnLst>
    <dgm:cxn modelId="{FFC1EA03-701A-4336-A7EF-9C2DE80C9AFD}" type="presOf" srcId="{CB08C802-849F-47E7-A5B8-F572354F8FA1}" destId="{7D730DE2-A934-446D-A86A-ADCA602BC2A1}" srcOrd="0" destOrd="0" presId="urn:microsoft.com/office/officeart/2005/8/layout/vProcess5"/>
    <dgm:cxn modelId="{E18E4710-5DE8-44D5-A425-12E428E88D9B}" srcId="{4A76F815-BD47-4B42-BF66-8C6DE2143D09}" destId="{CB08C802-849F-47E7-A5B8-F572354F8FA1}" srcOrd="0" destOrd="0" parTransId="{2F9314CB-DB51-43EF-9C06-053F66B7B3D3}" sibTransId="{303A4183-D71A-4C9C-804D-1DEC2DC6369E}"/>
    <dgm:cxn modelId="{3B0EDF13-73E4-4E2B-8478-FD79E5F51A5E}" srcId="{4A76F815-BD47-4B42-BF66-8C6DE2143D09}" destId="{0C3BE408-B694-4757-9F3E-CC25E227EC77}" srcOrd="2" destOrd="0" parTransId="{B613AB29-0463-42B7-857C-56D76261730C}" sibTransId="{8CBAC769-FC1E-4CFC-920C-7769E7370FAC}"/>
    <dgm:cxn modelId="{E720ED2D-97B2-4F7C-8385-0B85EC31715C}" type="presOf" srcId="{0C3BE408-B694-4757-9F3E-CC25E227EC77}" destId="{CD99CABC-A599-454F-8447-FD0056E49519}" srcOrd="1" destOrd="0" presId="urn:microsoft.com/office/officeart/2005/8/layout/vProcess5"/>
    <dgm:cxn modelId="{2317C62E-EC4F-4239-888F-5D9DB1EE7967}" type="presOf" srcId="{8CBAC769-FC1E-4CFC-920C-7769E7370FAC}" destId="{EB9ED2A6-7B3B-4150-8B54-C78B4F6B9201}" srcOrd="0" destOrd="0" presId="urn:microsoft.com/office/officeart/2005/8/layout/vProcess5"/>
    <dgm:cxn modelId="{984B7B5E-C021-43D8-BD17-55D3DC5E4113}" srcId="{4A76F815-BD47-4B42-BF66-8C6DE2143D09}" destId="{4D6C6885-CD63-4099-9E4F-21BAAAB5E8FC}" srcOrd="4" destOrd="0" parTransId="{E5FD13C6-A815-47D5-A9F1-4CAA640E30EF}" sibTransId="{8F626AC0-4EA3-41B9-B4EA-271762C22465}"/>
    <dgm:cxn modelId="{D348F74C-1606-4EB9-B58B-D5B874A02684}" type="presOf" srcId="{A6F98E30-E2E3-417B-9E18-FF35E9A1159C}" destId="{9778988E-FB69-4A54-9A60-477C03FF9C4E}" srcOrd="1" destOrd="0" presId="urn:microsoft.com/office/officeart/2005/8/layout/vProcess5"/>
    <dgm:cxn modelId="{AC44F750-7662-41C5-9C0D-521540F493CB}" type="presOf" srcId="{BA577934-3073-4F85-848D-F55FA9CD1233}" destId="{964AD5E0-1DBC-4BF4-BC9F-4864A09E4751}" srcOrd="1" destOrd="0" presId="urn:microsoft.com/office/officeart/2005/8/layout/vProcess5"/>
    <dgm:cxn modelId="{4C2FD779-807B-45D0-A64E-CFD8EC605951}" srcId="{4A76F815-BD47-4B42-BF66-8C6DE2143D09}" destId="{BA577934-3073-4F85-848D-F55FA9CD1233}" srcOrd="3" destOrd="0" parTransId="{459111BD-DD20-4D48-B3CD-2B81F964A820}" sibTransId="{5832B86E-E3D7-446C-856C-6F6F6D610F0B}"/>
    <dgm:cxn modelId="{B84EC15A-15F9-43F5-B393-74356F013E04}" type="presOf" srcId="{5832B86E-E3D7-446C-856C-6F6F6D610F0B}" destId="{639A16D8-5674-4CF7-BB2A-9D6A867152A7}" srcOrd="0" destOrd="0" presId="urn:microsoft.com/office/officeart/2005/8/layout/vProcess5"/>
    <dgm:cxn modelId="{491F9C7E-D826-44BD-B705-091880170D33}" type="presOf" srcId="{CB08C802-849F-47E7-A5B8-F572354F8FA1}" destId="{8CE2C142-849F-4333-A2D3-71A1F20AD33D}" srcOrd="1" destOrd="0" presId="urn:microsoft.com/office/officeart/2005/8/layout/vProcess5"/>
    <dgm:cxn modelId="{7DAD839C-F3AD-478A-8797-633B77C2F4AB}" srcId="{4A76F815-BD47-4B42-BF66-8C6DE2143D09}" destId="{A6F98E30-E2E3-417B-9E18-FF35E9A1159C}" srcOrd="1" destOrd="0" parTransId="{099441E2-49BA-4683-865B-8213FB16183F}" sibTransId="{E5365113-98CE-4599-A4F8-E7779C1E52EB}"/>
    <dgm:cxn modelId="{7A745DB5-A1D7-4EE8-9DFD-DFB7A6B95790}" type="presOf" srcId="{0C3BE408-B694-4757-9F3E-CC25E227EC77}" destId="{A1B1A626-E6FE-4B4A-9564-CE7E6C96DA77}" srcOrd="0" destOrd="0" presId="urn:microsoft.com/office/officeart/2005/8/layout/vProcess5"/>
    <dgm:cxn modelId="{D5C2BBCE-3BEE-4195-B15C-837A9FA90E24}" type="presOf" srcId="{4A76F815-BD47-4B42-BF66-8C6DE2143D09}" destId="{222F44B9-9C1A-465B-9AA5-9727A33AD28C}" srcOrd="0" destOrd="0" presId="urn:microsoft.com/office/officeart/2005/8/layout/vProcess5"/>
    <dgm:cxn modelId="{70A7EEDF-57DD-4414-B9A5-276779AD734E}" type="presOf" srcId="{A6F98E30-E2E3-417B-9E18-FF35E9A1159C}" destId="{BD1D28CA-AA3C-4AF2-AFFF-D3E306D69971}" srcOrd="0" destOrd="0" presId="urn:microsoft.com/office/officeart/2005/8/layout/vProcess5"/>
    <dgm:cxn modelId="{07D90EE9-DB0B-4186-AB8B-D34FC9C563EC}" type="presOf" srcId="{4D6C6885-CD63-4099-9E4F-21BAAAB5E8FC}" destId="{6D26E351-DB6C-480B-9601-6528BBF92AAD}" srcOrd="0" destOrd="0" presId="urn:microsoft.com/office/officeart/2005/8/layout/vProcess5"/>
    <dgm:cxn modelId="{A4425BEF-E3DD-428B-B0E8-3BD6B94B89C5}" type="presOf" srcId="{303A4183-D71A-4C9C-804D-1DEC2DC6369E}" destId="{38F1AF37-FE6E-4987-A9DB-8C59D01A47A2}" srcOrd="0" destOrd="0" presId="urn:microsoft.com/office/officeart/2005/8/layout/vProcess5"/>
    <dgm:cxn modelId="{DAE27CEF-F263-40F6-96F0-0F4BF5BF274C}" type="presOf" srcId="{4D6C6885-CD63-4099-9E4F-21BAAAB5E8FC}" destId="{8061D8A7-4065-494D-B9D6-55A3D3E7F640}" srcOrd="1" destOrd="0" presId="urn:microsoft.com/office/officeart/2005/8/layout/vProcess5"/>
    <dgm:cxn modelId="{552CA4F1-6876-43A0-AA30-C7BDF1DC5B93}" type="presOf" srcId="{BA577934-3073-4F85-848D-F55FA9CD1233}" destId="{A4074E45-A1B1-4CC6-A763-F50150574CB5}" srcOrd="0" destOrd="0" presId="urn:microsoft.com/office/officeart/2005/8/layout/vProcess5"/>
    <dgm:cxn modelId="{2C1A1DF2-3057-4462-99F0-CB5E64234413}" type="presOf" srcId="{E5365113-98CE-4599-A4F8-E7779C1E52EB}" destId="{FE3930EB-1BF8-466E-B39E-377B9C7BD697}" srcOrd="0" destOrd="0" presId="urn:microsoft.com/office/officeart/2005/8/layout/vProcess5"/>
    <dgm:cxn modelId="{E21C45C1-DE96-49FE-B9D0-CD217693B510}" type="presParOf" srcId="{222F44B9-9C1A-465B-9AA5-9727A33AD28C}" destId="{7CA4FDD3-4989-4820-856F-5688F62A691D}" srcOrd="0" destOrd="0" presId="urn:microsoft.com/office/officeart/2005/8/layout/vProcess5"/>
    <dgm:cxn modelId="{0D7E7922-4E61-42CE-BFB6-DD8B797726E3}" type="presParOf" srcId="{222F44B9-9C1A-465B-9AA5-9727A33AD28C}" destId="{7D730DE2-A934-446D-A86A-ADCA602BC2A1}" srcOrd="1" destOrd="0" presId="urn:microsoft.com/office/officeart/2005/8/layout/vProcess5"/>
    <dgm:cxn modelId="{F8962DB1-9C51-4C20-BDA1-9F3B91B42892}" type="presParOf" srcId="{222F44B9-9C1A-465B-9AA5-9727A33AD28C}" destId="{BD1D28CA-AA3C-4AF2-AFFF-D3E306D69971}" srcOrd="2" destOrd="0" presId="urn:microsoft.com/office/officeart/2005/8/layout/vProcess5"/>
    <dgm:cxn modelId="{1A71DD43-1BED-4D80-8A62-6AB08352C960}" type="presParOf" srcId="{222F44B9-9C1A-465B-9AA5-9727A33AD28C}" destId="{A1B1A626-E6FE-4B4A-9564-CE7E6C96DA77}" srcOrd="3" destOrd="0" presId="urn:microsoft.com/office/officeart/2005/8/layout/vProcess5"/>
    <dgm:cxn modelId="{A86DC6C0-A7D1-44E7-80DF-2E47CF0CF1F7}" type="presParOf" srcId="{222F44B9-9C1A-465B-9AA5-9727A33AD28C}" destId="{A4074E45-A1B1-4CC6-A763-F50150574CB5}" srcOrd="4" destOrd="0" presId="urn:microsoft.com/office/officeart/2005/8/layout/vProcess5"/>
    <dgm:cxn modelId="{DE25101D-FEF2-47D0-A540-6E8DA516B65B}" type="presParOf" srcId="{222F44B9-9C1A-465B-9AA5-9727A33AD28C}" destId="{6D26E351-DB6C-480B-9601-6528BBF92AAD}" srcOrd="5" destOrd="0" presId="urn:microsoft.com/office/officeart/2005/8/layout/vProcess5"/>
    <dgm:cxn modelId="{9991ED26-8D4C-4BA8-B7EB-436FD3660102}" type="presParOf" srcId="{222F44B9-9C1A-465B-9AA5-9727A33AD28C}" destId="{38F1AF37-FE6E-4987-A9DB-8C59D01A47A2}" srcOrd="6" destOrd="0" presId="urn:microsoft.com/office/officeart/2005/8/layout/vProcess5"/>
    <dgm:cxn modelId="{EC3AAF67-DBB3-4D29-AF2F-7B52D925858B}" type="presParOf" srcId="{222F44B9-9C1A-465B-9AA5-9727A33AD28C}" destId="{FE3930EB-1BF8-466E-B39E-377B9C7BD697}" srcOrd="7" destOrd="0" presId="urn:microsoft.com/office/officeart/2005/8/layout/vProcess5"/>
    <dgm:cxn modelId="{0AB86079-1A80-4C58-BC91-DD32D4AF068A}" type="presParOf" srcId="{222F44B9-9C1A-465B-9AA5-9727A33AD28C}" destId="{EB9ED2A6-7B3B-4150-8B54-C78B4F6B9201}" srcOrd="8" destOrd="0" presId="urn:microsoft.com/office/officeart/2005/8/layout/vProcess5"/>
    <dgm:cxn modelId="{633686DF-AEDB-4E22-BE68-8251E39313D6}" type="presParOf" srcId="{222F44B9-9C1A-465B-9AA5-9727A33AD28C}" destId="{639A16D8-5674-4CF7-BB2A-9D6A867152A7}" srcOrd="9" destOrd="0" presId="urn:microsoft.com/office/officeart/2005/8/layout/vProcess5"/>
    <dgm:cxn modelId="{2E2641A5-D29B-4DC2-BBA7-90722601A0CB}" type="presParOf" srcId="{222F44B9-9C1A-465B-9AA5-9727A33AD28C}" destId="{8CE2C142-849F-4333-A2D3-71A1F20AD33D}" srcOrd="10" destOrd="0" presId="urn:microsoft.com/office/officeart/2005/8/layout/vProcess5"/>
    <dgm:cxn modelId="{B8B7400B-E4B6-41E3-9594-7C97320859FB}" type="presParOf" srcId="{222F44B9-9C1A-465B-9AA5-9727A33AD28C}" destId="{9778988E-FB69-4A54-9A60-477C03FF9C4E}" srcOrd="11" destOrd="0" presId="urn:microsoft.com/office/officeart/2005/8/layout/vProcess5"/>
    <dgm:cxn modelId="{D697916A-1323-4F6F-A168-D3ACE6680F94}" type="presParOf" srcId="{222F44B9-9C1A-465B-9AA5-9727A33AD28C}" destId="{CD99CABC-A599-454F-8447-FD0056E49519}" srcOrd="12" destOrd="0" presId="urn:microsoft.com/office/officeart/2005/8/layout/vProcess5"/>
    <dgm:cxn modelId="{12472278-15BE-4C96-874E-C3550878A44F}" type="presParOf" srcId="{222F44B9-9C1A-465B-9AA5-9727A33AD28C}" destId="{964AD5E0-1DBC-4BF4-BC9F-4864A09E4751}" srcOrd="13" destOrd="0" presId="urn:microsoft.com/office/officeart/2005/8/layout/vProcess5"/>
    <dgm:cxn modelId="{02DB195D-B910-42E0-A092-DE97541B39F4}" type="presParOf" srcId="{222F44B9-9C1A-465B-9AA5-9727A33AD28C}" destId="{8061D8A7-4065-494D-B9D6-55A3D3E7F640}"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FB8181-3685-4285-8B95-010C5B94FDA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35622252-AC22-4FF9-A245-492A377A5794}">
      <dgm:prSet/>
      <dgm:spPr/>
      <dgm:t>
        <a:bodyPr/>
        <a:lstStyle/>
        <a:p>
          <a:r>
            <a:rPr lang="en-IN" dirty="0" err="1">
              <a:latin typeface="Aptos Display" panose="020B0004020202020204" pitchFamily="34" charset="0"/>
            </a:rPr>
            <a:t>XGBoost</a:t>
          </a:r>
          <a:r>
            <a:rPr lang="en-IN" dirty="0">
              <a:latin typeface="Aptos Display" panose="020B0004020202020204" pitchFamily="34" charset="0"/>
            </a:rPr>
            <a:t> is a powerful machine learning algorithm</a:t>
          </a:r>
          <a:endParaRPr lang="en-US" dirty="0">
            <a:latin typeface="Aptos Display" panose="020B0004020202020204" pitchFamily="34" charset="0"/>
          </a:endParaRPr>
        </a:p>
      </dgm:t>
    </dgm:pt>
    <dgm:pt modelId="{4A733ED1-6480-4FE5-BA11-CB15668E4CA3}" type="parTrans" cxnId="{17E1AA08-A530-45AE-8ABC-BE8806EA6566}">
      <dgm:prSet/>
      <dgm:spPr/>
      <dgm:t>
        <a:bodyPr/>
        <a:lstStyle/>
        <a:p>
          <a:endParaRPr lang="en-US"/>
        </a:p>
      </dgm:t>
    </dgm:pt>
    <dgm:pt modelId="{E557C36E-6435-4C0B-8F54-28125D0E867B}" type="sibTrans" cxnId="{17E1AA08-A530-45AE-8ABC-BE8806EA6566}">
      <dgm:prSet/>
      <dgm:spPr/>
      <dgm:t>
        <a:bodyPr/>
        <a:lstStyle/>
        <a:p>
          <a:endParaRPr lang="en-US"/>
        </a:p>
      </dgm:t>
    </dgm:pt>
    <dgm:pt modelId="{9A6B458C-B4CD-4AF2-9861-DB66E5DDDE4D}">
      <dgm:prSet/>
      <dgm:spPr/>
      <dgm:t>
        <a:bodyPr/>
        <a:lstStyle/>
        <a:p>
          <a:r>
            <a:rPr lang="en-IN" dirty="0">
              <a:latin typeface="Aptos Display" panose="020B0004020202020204" pitchFamily="34" charset="0"/>
            </a:rPr>
            <a:t>It is designed to optimize performance and computational speed</a:t>
          </a:r>
          <a:endParaRPr lang="en-US" dirty="0">
            <a:latin typeface="Aptos Display" panose="020B0004020202020204" pitchFamily="34" charset="0"/>
          </a:endParaRPr>
        </a:p>
      </dgm:t>
    </dgm:pt>
    <dgm:pt modelId="{23CA9B6D-1CEC-4D42-8E08-F175A0C5CDFF}" type="parTrans" cxnId="{61DE4379-186D-4D3E-BF71-A67FE35F3CF5}">
      <dgm:prSet/>
      <dgm:spPr/>
      <dgm:t>
        <a:bodyPr/>
        <a:lstStyle/>
        <a:p>
          <a:endParaRPr lang="en-US"/>
        </a:p>
      </dgm:t>
    </dgm:pt>
    <dgm:pt modelId="{AB03B5D1-9AC5-464D-8A9A-3583965A1379}" type="sibTrans" cxnId="{61DE4379-186D-4D3E-BF71-A67FE35F3CF5}">
      <dgm:prSet/>
      <dgm:spPr/>
      <dgm:t>
        <a:bodyPr/>
        <a:lstStyle/>
        <a:p>
          <a:endParaRPr lang="en-US"/>
        </a:p>
      </dgm:t>
    </dgm:pt>
    <dgm:pt modelId="{C571279A-8740-4EB3-A772-9547810F6679}">
      <dgm:prSet/>
      <dgm:spPr/>
      <dgm:t>
        <a:bodyPr/>
        <a:lstStyle/>
        <a:p>
          <a:r>
            <a:rPr lang="en-IN" dirty="0">
              <a:latin typeface="Aptos Display" panose="020B0004020202020204" pitchFamily="34" charset="0"/>
            </a:rPr>
            <a:t>Open source</a:t>
          </a:r>
          <a:endParaRPr lang="en-US" dirty="0">
            <a:latin typeface="Aptos Display" panose="020B0004020202020204" pitchFamily="34" charset="0"/>
          </a:endParaRPr>
        </a:p>
      </dgm:t>
    </dgm:pt>
    <dgm:pt modelId="{9CFF9A79-F6FB-49F4-A84D-37EB3B4AF990}" type="parTrans" cxnId="{2147849C-5E76-40A8-AF99-41012D629636}">
      <dgm:prSet/>
      <dgm:spPr/>
      <dgm:t>
        <a:bodyPr/>
        <a:lstStyle/>
        <a:p>
          <a:endParaRPr lang="en-US"/>
        </a:p>
      </dgm:t>
    </dgm:pt>
    <dgm:pt modelId="{9F388156-8887-448D-8CE6-EE671E9A6805}" type="sibTrans" cxnId="{2147849C-5E76-40A8-AF99-41012D629636}">
      <dgm:prSet/>
      <dgm:spPr/>
      <dgm:t>
        <a:bodyPr/>
        <a:lstStyle/>
        <a:p>
          <a:endParaRPr lang="en-US"/>
        </a:p>
      </dgm:t>
    </dgm:pt>
    <dgm:pt modelId="{B328BDB0-1C91-45D2-B82C-BCD64F36A134}">
      <dgm:prSet/>
      <dgm:spPr/>
      <dgm:t>
        <a:bodyPr/>
        <a:lstStyle/>
        <a:p>
          <a:r>
            <a:rPr lang="en-IN" dirty="0">
              <a:latin typeface="Aptos Display" panose="020B0004020202020204" pitchFamily="34" charset="0"/>
            </a:rPr>
            <a:t>Created by Tianqi Chen</a:t>
          </a:r>
          <a:endParaRPr lang="en-US" dirty="0">
            <a:latin typeface="Aptos Display" panose="020B0004020202020204" pitchFamily="34" charset="0"/>
          </a:endParaRPr>
        </a:p>
      </dgm:t>
    </dgm:pt>
    <dgm:pt modelId="{8C3D6E49-93C3-45C1-AEAC-7D9D62765E14}" type="parTrans" cxnId="{BFFD3B9A-B48E-4001-9C5C-C5F961C9B15C}">
      <dgm:prSet/>
      <dgm:spPr/>
      <dgm:t>
        <a:bodyPr/>
        <a:lstStyle/>
        <a:p>
          <a:endParaRPr lang="en-US"/>
        </a:p>
      </dgm:t>
    </dgm:pt>
    <dgm:pt modelId="{787D4901-7B86-48B7-8362-2B612BC29753}" type="sibTrans" cxnId="{BFFD3B9A-B48E-4001-9C5C-C5F961C9B15C}">
      <dgm:prSet/>
      <dgm:spPr/>
      <dgm:t>
        <a:bodyPr/>
        <a:lstStyle/>
        <a:p>
          <a:endParaRPr lang="en-US"/>
        </a:p>
      </dgm:t>
    </dgm:pt>
    <dgm:pt modelId="{F10901D5-CC04-4F29-A4E6-20AE2300919F}">
      <dgm:prSet/>
      <dgm:spPr/>
      <dgm:t>
        <a:bodyPr/>
        <a:lstStyle/>
        <a:p>
          <a:r>
            <a:rPr lang="en-IN" dirty="0">
              <a:latin typeface="Aptos Display" panose="020B0004020202020204" pitchFamily="34" charset="0"/>
            </a:rPr>
            <a:t>Widely accepted algorithms in Kaggle competition</a:t>
          </a:r>
          <a:endParaRPr lang="en-US" dirty="0">
            <a:latin typeface="Aptos Display" panose="020B0004020202020204" pitchFamily="34" charset="0"/>
          </a:endParaRPr>
        </a:p>
      </dgm:t>
    </dgm:pt>
    <dgm:pt modelId="{36B61B36-C5EA-4CC6-9A5F-469A808FB616}" type="parTrans" cxnId="{B80F3DFF-D728-4BA1-8BDB-F0F30BE2D9CE}">
      <dgm:prSet/>
      <dgm:spPr/>
      <dgm:t>
        <a:bodyPr/>
        <a:lstStyle/>
        <a:p>
          <a:endParaRPr lang="en-US"/>
        </a:p>
      </dgm:t>
    </dgm:pt>
    <dgm:pt modelId="{0CC42831-6312-42DE-BEE0-4CF7C73BE77C}" type="sibTrans" cxnId="{B80F3DFF-D728-4BA1-8BDB-F0F30BE2D9CE}">
      <dgm:prSet/>
      <dgm:spPr/>
      <dgm:t>
        <a:bodyPr/>
        <a:lstStyle/>
        <a:p>
          <a:endParaRPr lang="en-US"/>
        </a:p>
      </dgm:t>
    </dgm:pt>
    <dgm:pt modelId="{509A184B-FAD9-4ED9-A979-AA07EA7BEF29}" type="pres">
      <dgm:prSet presAssocID="{7AFB8181-3685-4285-8B95-010C5B94FDA5}" presName="linear" presStyleCnt="0">
        <dgm:presLayoutVars>
          <dgm:animLvl val="lvl"/>
          <dgm:resizeHandles val="exact"/>
        </dgm:presLayoutVars>
      </dgm:prSet>
      <dgm:spPr/>
    </dgm:pt>
    <dgm:pt modelId="{B7C1D897-2F28-46EA-95E1-D7C71E0231C6}" type="pres">
      <dgm:prSet presAssocID="{35622252-AC22-4FF9-A245-492A377A5794}" presName="parentText" presStyleLbl="node1" presStyleIdx="0" presStyleCnt="5">
        <dgm:presLayoutVars>
          <dgm:chMax val="0"/>
          <dgm:bulletEnabled val="1"/>
        </dgm:presLayoutVars>
      </dgm:prSet>
      <dgm:spPr/>
    </dgm:pt>
    <dgm:pt modelId="{3407F8E7-3A13-46A6-B16B-6CE03AD96D41}" type="pres">
      <dgm:prSet presAssocID="{E557C36E-6435-4C0B-8F54-28125D0E867B}" presName="spacer" presStyleCnt="0"/>
      <dgm:spPr/>
    </dgm:pt>
    <dgm:pt modelId="{92DDC46B-1C45-4127-98F0-F926EDF91340}" type="pres">
      <dgm:prSet presAssocID="{9A6B458C-B4CD-4AF2-9861-DB66E5DDDE4D}" presName="parentText" presStyleLbl="node1" presStyleIdx="1" presStyleCnt="5">
        <dgm:presLayoutVars>
          <dgm:chMax val="0"/>
          <dgm:bulletEnabled val="1"/>
        </dgm:presLayoutVars>
      </dgm:prSet>
      <dgm:spPr/>
    </dgm:pt>
    <dgm:pt modelId="{C0A4B047-C45A-4FAB-A966-14071FA3E8CF}" type="pres">
      <dgm:prSet presAssocID="{AB03B5D1-9AC5-464D-8A9A-3583965A1379}" presName="spacer" presStyleCnt="0"/>
      <dgm:spPr/>
    </dgm:pt>
    <dgm:pt modelId="{B14EAB11-AF55-42B2-A5F0-CB6F74F47BB7}" type="pres">
      <dgm:prSet presAssocID="{C571279A-8740-4EB3-A772-9547810F6679}" presName="parentText" presStyleLbl="node1" presStyleIdx="2" presStyleCnt="5">
        <dgm:presLayoutVars>
          <dgm:chMax val="0"/>
          <dgm:bulletEnabled val="1"/>
        </dgm:presLayoutVars>
      </dgm:prSet>
      <dgm:spPr/>
    </dgm:pt>
    <dgm:pt modelId="{27569495-4789-4472-B4E2-B99CC5E91698}" type="pres">
      <dgm:prSet presAssocID="{9F388156-8887-448D-8CE6-EE671E9A6805}" presName="spacer" presStyleCnt="0"/>
      <dgm:spPr/>
    </dgm:pt>
    <dgm:pt modelId="{7A50C6B7-652B-40F6-9263-B61DD30853A0}" type="pres">
      <dgm:prSet presAssocID="{B328BDB0-1C91-45D2-B82C-BCD64F36A134}" presName="parentText" presStyleLbl="node1" presStyleIdx="3" presStyleCnt="5">
        <dgm:presLayoutVars>
          <dgm:chMax val="0"/>
          <dgm:bulletEnabled val="1"/>
        </dgm:presLayoutVars>
      </dgm:prSet>
      <dgm:spPr/>
    </dgm:pt>
    <dgm:pt modelId="{32CBD847-CD28-4A51-9F44-3DCD765BC9E3}" type="pres">
      <dgm:prSet presAssocID="{787D4901-7B86-48B7-8362-2B612BC29753}" presName="spacer" presStyleCnt="0"/>
      <dgm:spPr/>
    </dgm:pt>
    <dgm:pt modelId="{85E9A9ED-96D7-4E81-833A-CD8D52117474}" type="pres">
      <dgm:prSet presAssocID="{F10901D5-CC04-4F29-A4E6-20AE2300919F}" presName="parentText" presStyleLbl="node1" presStyleIdx="4" presStyleCnt="5">
        <dgm:presLayoutVars>
          <dgm:chMax val="0"/>
          <dgm:bulletEnabled val="1"/>
        </dgm:presLayoutVars>
      </dgm:prSet>
      <dgm:spPr/>
    </dgm:pt>
  </dgm:ptLst>
  <dgm:cxnLst>
    <dgm:cxn modelId="{9BC3F302-B480-4E8B-B570-2B889BCCE6AB}" type="presOf" srcId="{C571279A-8740-4EB3-A772-9547810F6679}" destId="{B14EAB11-AF55-42B2-A5F0-CB6F74F47BB7}" srcOrd="0" destOrd="0" presId="urn:microsoft.com/office/officeart/2005/8/layout/vList2"/>
    <dgm:cxn modelId="{17E1AA08-A530-45AE-8ABC-BE8806EA6566}" srcId="{7AFB8181-3685-4285-8B95-010C5B94FDA5}" destId="{35622252-AC22-4FF9-A245-492A377A5794}" srcOrd="0" destOrd="0" parTransId="{4A733ED1-6480-4FE5-BA11-CB15668E4CA3}" sibTransId="{E557C36E-6435-4C0B-8F54-28125D0E867B}"/>
    <dgm:cxn modelId="{35345E17-0090-4E45-AE97-BE575584D5DA}" type="presOf" srcId="{35622252-AC22-4FF9-A245-492A377A5794}" destId="{B7C1D897-2F28-46EA-95E1-D7C71E0231C6}" srcOrd="0" destOrd="0" presId="urn:microsoft.com/office/officeart/2005/8/layout/vList2"/>
    <dgm:cxn modelId="{61DE4379-186D-4D3E-BF71-A67FE35F3CF5}" srcId="{7AFB8181-3685-4285-8B95-010C5B94FDA5}" destId="{9A6B458C-B4CD-4AF2-9861-DB66E5DDDE4D}" srcOrd="1" destOrd="0" parTransId="{23CA9B6D-1CEC-4D42-8E08-F175A0C5CDFF}" sibTransId="{AB03B5D1-9AC5-464D-8A9A-3583965A1379}"/>
    <dgm:cxn modelId="{C8F0C58F-AA08-4A3A-BF15-8491A6072338}" type="presOf" srcId="{F10901D5-CC04-4F29-A4E6-20AE2300919F}" destId="{85E9A9ED-96D7-4E81-833A-CD8D52117474}" srcOrd="0" destOrd="0" presId="urn:microsoft.com/office/officeart/2005/8/layout/vList2"/>
    <dgm:cxn modelId="{A9FA6F93-5DF1-45F5-B484-6372E4EC51C6}" type="presOf" srcId="{9A6B458C-B4CD-4AF2-9861-DB66E5DDDE4D}" destId="{92DDC46B-1C45-4127-98F0-F926EDF91340}" srcOrd="0" destOrd="0" presId="urn:microsoft.com/office/officeart/2005/8/layout/vList2"/>
    <dgm:cxn modelId="{BFFD3B9A-B48E-4001-9C5C-C5F961C9B15C}" srcId="{7AFB8181-3685-4285-8B95-010C5B94FDA5}" destId="{B328BDB0-1C91-45D2-B82C-BCD64F36A134}" srcOrd="3" destOrd="0" parTransId="{8C3D6E49-93C3-45C1-AEAC-7D9D62765E14}" sibTransId="{787D4901-7B86-48B7-8362-2B612BC29753}"/>
    <dgm:cxn modelId="{2147849C-5E76-40A8-AF99-41012D629636}" srcId="{7AFB8181-3685-4285-8B95-010C5B94FDA5}" destId="{C571279A-8740-4EB3-A772-9547810F6679}" srcOrd="2" destOrd="0" parTransId="{9CFF9A79-F6FB-49F4-A84D-37EB3B4AF990}" sibTransId="{9F388156-8887-448D-8CE6-EE671E9A6805}"/>
    <dgm:cxn modelId="{88B7B9BE-A28B-4A10-8262-389F33F8E177}" type="presOf" srcId="{B328BDB0-1C91-45D2-B82C-BCD64F36A134}" destId="{7A50C6B7-652B-40F6-9263-B61DD30853A0}" srcOrd="0" destOrd="0" presId="urn:microsoft.com/office/officeart/2005/8/layout/vList2"/>
    <dgm:cxn modelId="{EB72BAEE-FD4B-4428-B214-C098CB6B47E9}" type="presOf" srcId="{7AFB8181-3685-4285-8B95-010C5B94FDA5}" destId="{509A184B-FAD9-4ED9-A979-AA07EA7BEF29}" srcOrd="0" destOrd="0" presId="urn:microsoft.com/office/officeart/2005/8/layout/vList2"/>
    <dgm:cxn modelId="{B80F3DFF-D728-4BA1-8BDB-F0F30BE2D9CE}" srcId="{7AFB8181-3685-4285-8B95-010C5B94FDA5}" destId="{F10901D5-CC04-4F29-A4E6-20AE2300919F}" srcOrd="4" destOrd="0" parTransId="{36B61B36-C5EA-4CC6-9A5F-469A808FB616}" sibTransId="{0CC42831-6312-42DE-BEE0-4CF7C73BE77C}"/>
    <dgm:cxn modelId="{932E63A0-F0B5-4DFF-9CD3-1371E2A364C5}" type="presParOf" srcId="{509A184B-FAD9-4ED9-A979-AA07EA7BEF29}" destId="{B7C1D897-2F28-46EA-95E1-D7C71E0231C6}" srcOrd="0" destOrd="0" presId="urn:microsoft.com/office/officeart/2005/8/layout/vList2"/>
    <dgm:cxn modelId="{3A2173FA-81E7-4C1B-ADAB-537542B4A37C}" type="presParOf" srcId="{509A184B-FAD9-4ED9-A979-AA07EA7BEF29}" destId="{3407F8E7-3A13-46A6-B16B-6CE03AD96D41}" srcOrd="1" destOrd="0" presId="urn:microsoft.com/office/officeart/2005/8/layout/vList2"/>
    <dgm:cxn modelId="{3F1CDEF8-20A6-4D02-A60C-991D3CA5A5E8}" type="presParOf" srcId="{509A184B-FAD9-4ED9-A979-AA07EA7BEF29}" destId="{92DDC46B-1C45-4127-98F0-F926EDF91340}" srcOrd="2" destOrd="0" presId="urn:microsoft.com/office/officeart/2005/8/layout/vList2"/>
    <dgm:cxn modelId="{899227E2-633A-482A-8F3F-D4F243098FDE}" type="presParOf" srcId="{509A184B-FAD9-4ED9-A979-AA07EA7BEF29}" destId="{C0A4B047-C45A-4FAB-A966-14071FA3E8CF}" srcOrd="3" destOrd="0" presId="urn:microsoft.com/office/officeart/2005/8/layout/vList2"/>
    <dgm:cxn modelId="{7437D3BD-1497-4AC5-804F-DD97CD421086}" type="presParOf" srcId="{509A184B-FAD9-4ED9-A979-AA07EA7BEF29}" destId="{B14EAB11-AF55-42B2-A5F0-CB6F74F47BB7}" srcOrd="4" destOrd="0" presId="urn:microsoft.com/office/officeart/2005/8/layout/vList2"/>
    <dgm:cxn modelId="{AB161776-D89A-4882-BB82-132D31CF0AE9}" type="presParOf" srcId="{509A184B-FAD9-4ED9-A979-AA07EA7BEF29}" destId="{27569495-4789-4472-B4E2-B99CC5E91698}" srcOrd="5" destOrd="0" presId="urn:microsoft.com/office/officeart/2005/8/layout/vList2"/>
    <dgm:cxn modelId="{C35876C6-97A5-411F-8B58-6147BE867D49}" type="presParOf" srcId="{509A184B-FAD9-4ED9-A979-AA07EA7BEF29}" destId="{7A50C6B7-652B-40F6-9263-B61DD30853A0}" srcOrd="6" destOrd="0" presId="urn:microsoft.com/office/officeart/2005/8/layout/vList2"/>
    <dgm:cxn modelId="{2D4FB723-F696-4D61-8BA8-A7A18A909743}" type="presParOf" srcId="{509A184B-FAD9-4ED9-A979-AA07EA7BEF29}" destId="{32CBD847-CD28-4A51-9F44-3DCD765BC9E3}" srcOrd="7" destOrd="0" presId="urn:microsoft.com/office/officeart/2005/8/layout/vList2"/>
    <dgm:cxn modelId="{F1EA0B4E-95DE-425D-95DD-5DE0EF0A8E7C}" type="presParOf" srcId="{509A184B-FAD9-4ED9-A979-AA07EA7BEF29}" destId="{85E9A9ED-96D7-4E81-833A-CD8D5211747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79F23F-6C3F-43A2-9F49-090016EDE76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FE24D5E-7E63-4FA8-8322-F6C3A84F5E4D}">
      <dgm:prSet/>
      <dgm:spPr/>
      <dgm:t>
        <a:bodyPr/>
        <a:lstStyle/>
        <a:p>
          <a:r>
            <a:rPr lang="en-IN" b="1"/>
            <a:t>Handling Missing Value</a:t>
          </a:r>
          <a:r>
            <a:rPr lang="en-IN"/>
            <a:t>: XGBoost automatically handles missing values, enabling the model to learn from incomplete datasets without requiring imputation beforehand</a:t>
          </a:r>
          <a:endParaRPr lang="en-US"/>
        </a:p>
      </dgm:t>
    </dgm:pt>
    <dgm:pt modelId="{3E21D1EE-218F-4065-9F26-8C3B59C58484}" type="parTrans" cxnId="{42D0D915-F1FC-49A3-BA60-FDD3D7742213}">
      <dgm:prSet/>
      <dgm:spPr/>
      <dgm:t>
        <a:bodyPr/>
        <a:lstStyle/>
        <a:p>
          <a:endParaRPr lang="en-US"/>
        </a:p>
      </dgm:t>
    </dgm:pt>
    <dgm:pt modelId="{D4E00FC6-16F0-4E78-8B27-DA7665AFA7BE}" type="sibTrans" cxnId="{42D0D915-F1FC-49A3-BA60-FDD3D7742213}">
      <dgm:prSet/>
      <dgm:spPr/>
      <dgm:t>
        <a:bodyPr/>
        <a:lstStyle/>
        <a:p>
          <a:endParaRPr lang="en-US"/>
        </a:p>
      </dgm:t>
    </dgm:pt>
    <dgm:pt modelId="{09B8C87A-AB87-4891-8796-EFC2C377907C}">
      <dgm:prSet/>
      <dgm:spPr/>
      <dgm:t>
        <a:bodyPr/>
        <a:lstStyle/>
        <a:p>
          <a:r>
            <a:rPr lang="en-IN" b="1"/>
            <a:t>Regularization</a:t>
          </a:r>
          <a:r>
            <a:rPr lang="en-IN"/>
            <a:t>: Incorporates L1 and L2 regularization to reduce overfitting, improving the model’s generalization and performance on unseen data</a:t>
          </a:r>
          <a:endParaRPr lang="en-US"/>
        </a:p>
      </dgm:t>
    </dgm:pt>
    <dgm:pt modelId="{1334E511-10C2-4FE8-A91A-C404D22BDBCF}" type="parTrans" cxnId="{3651CB51-257A-46C8-8ECE-8FF153E2C8A8}">
      <dgm:prSet/>
      <dgm:spPr/>
      <dgm:t>
        <a:bodyPr/>
        <a:lstStyle/>
        <a:p>
          <a:endParaRPr lang="en-US"/>
        </a:p>
      </dgm:t>
    </dgm:pt>
    <dgm:pt modelId="{A08882DA-B165-48A9-A1FE-4D2EFF554F74}" type="sibTrans" cxnId="{3651CB51-257A-46C8-8ECE-8FF153E2C8A8}">
      <dgm:prSet/>
      <dgm:spPr/>
      <dgm:t>
        <a:bodyPr/>
        <a:lstStyle/>
        <a:p>
          <a:endParaRPr lang="en-US"/>
        </a:p>
      </dgm:t>
    </dgm:pt>
    <dgm:pt modelId="{2EB2EB45-0B35-4928-A730-F7207A15DBF0}">
      <dgm:prSet/>
      <dgm:spPr/>
      <dgm:t>
        <a:bodyPr/>
        <a:lstStyle/>
        <a:p>
          <a:r>
            <a:rPr lang="en-IN" b="1"/>
            <a:t>Tree Pruning</a:t>
          </a:r>
          <a:r>
            <a:rPr lang="en-IN"/>
            <a:t>: Utilizes a depth-first approach for tree pruning, enhancing efficiency by determining optimal leaf nodes without excessive computational resources.</a:t>
          </a:r>
          <a:endParaRPr lang="en-US"/>
        </a:p>
      </dgm:t>
    </dgm:pt>
    <dgm:pt modelId="{1F180983-3CF6-41C4-9AEE-2EECD08FEE8C}" type="parTrans" cxnId="{4BE405A3-6024-466C-9796-BA7B9D7CA8C6}">
      <dgm:prSet/>
      <dgm:spPr/>
      <dgm:t>
        <a:bodyPr/>
        <a:lstStyle/>
        <a:p>
          <a:endParaRPr lang="en-US"/>
        </a:p>
      </dgm:t>
    </dgm:pt>
    <dgm:pt modelId="{7C65AA9E-0B97-464A-8538-F31F81F90145}" type="sibTrans" cxnId="{4BE405A3-6024-466C-9796-BA7B9D7CA8C6}">
      <dgm:prSet/>
      <dgm:spPr/>
      <dgm:t>
        <a:bodyPr/>
        <a:lstStyle/>
        <a:p>
          <a:endParaRPr lang="en-US"/>
        </a:p>
      </dgm:t>
    </dgm:pt>
    <dgm:pt modelId="{1BCC4247-44B8-40C1-B033-6A0FE9CF1D5F}">
      <dgm:prSet/>
      <dgm:spPr/>
      <dgm:t>
        <a:bodyPr/>
        <a:lstStyle/>
        <a:p>
          <a:r>
            <a:rPr lang="en-IN" b="1"/>
            <a:t>Parallel Processing</a:t>
          </a:r>
          <a:r>
            <a:rPr lang="en-IN"/>
            <a:t>: Supports parallel processing of decision trees, significantly decreasing training time while maintaining the integrity of the boosting process</a:t>
          </a:r>
          <a:endParaRPr lang="en-US"/>
        </a:p>
      </dgm:t>
    </dgm:pt>
    <dgm:pt modelId="{B874697C-CB59-4EE7-B9AC-5960DF185DBD}" type="parTrans" cxnId="{CBE71B19-F105-4703-B8CC-D16348BE5824}">
      <dgm:prSet/>
      <dgm:spPr/>
      <dgm:t>
        <a:bodyPr/>
        <a:lstStyle/>
        <a:p>
          <a:endParaRPr lang="en-US"/>
        </a:p>
      </dgm:t>
    </dgm:pt>
    <dgm:pt modelId="{4833E8C3-D254-49F9-A2B4-C0CED3EAE9AB}" type="sibTrans" cxnId="{CBE71B19-F105-4703-B8CC-D16348BE5824}">
      <dgm:prSet/>
      <dgm:spPr/>
      <dgm:t>
        <a:bodyPr/>
        <a:lstStyle/>
        <a:p>
          <a:endParaRPr lang="en-US"/>
        </a:p>
      </dgm:t>
    </dgm:pt>
    <dgm:pt modelId="{99E0CF52-FBF7-4555-BB4C-FF2A3A8A1EAB}">
      <dgm:prSet/>
      <dgm:spPr/>
      <dgm:t>
        <a:bodyPr/>
        <a:lstStyle/>
        <a:p>
          <a:r>
            <a:rPr lang="en-IN" b="1"/>
            <a:t>Cache Optimization</a:t>
          </a:r>
          <a:r>
            <a:rPr lang="en-IN"/>
            <a:t>: All the intermediate calculations are kept in the Cache so that the information received from the cache is very fast</a:t>
          </a:r>
          <a:endParaRPr lang="en-US"/>
        </a:p>
      </dgm:t>
    </dgm:pt>
    <dgm:pt modelId="{D173B88C-F8AF-492A-8027-1CB2D83DA50F}" type="parTrans" cxnId="{6F159B27-E99A-40C1-B250-D1BD13B79889}">
      <dgm:prSet/>
      <dgm:spPr/>
      <dgm:t>
        <a:bodyPr/>
        <a:lstStyle/>
        <a:p>
          <a:endParaRPr lang="en-US"/>
        </a:p>
      </dgm:t>
    </dgm:pt>
    <dgm:pt modelId="{721E8FF6-0605-472E-ABEC-6DC55AF5EAB4}" type="sibTrans" cxnId="{6F159B27-E99A-40C1-B250-D1BD13B79889}">
      <dgm:prSet/>
      <dgm:spPr/>
      <dgm:t>
        <a:bodyPr/>
        <a:lstStyle/>
        <a:p>
          <a:endParaRPr lang="en-US"/>
        </a:p>
      </dgm:t>
    </dgm:pt>
    <dgm:pt modelId="{820AB76E-F1A3-40E4-8B40-5F0295A6D8B6}">
      <dgm:prSet/>
      <dgm:spPr/>
      <dgm:t>
        <a:bodyPr/>
        <a:lstStyle/>
        <a:p>
          <a:r>
            <a:rPr lang="en-IN" b="1"/>
            <a:t>Out of Memory Computation</a:t>
          </a:r>
          <a:r>
            <a:rPr lang="en-IN"/>
            <a:t>:  It can optimize the memory in such a way that it can work with the data larger than the size of the RAM</a:t>
          </a:r>
          <a:endParaRPr lang="en-US"/>
        </a:p>
      </dgm:t>
    </dgm:pt>
    <dgm:pt modelId="{A40D8A18-CDC6-43B7-892C-B05DCEFFCC04}" type="parTrans" cxnId="{B85BD2A6-22A6-4791-B7E6-3ED3F842478F}">
      <dgm:prSet/>
      <dgm:spPr/>
      <dgm:t>
        <a:bodyPr/>
        <a:lstStyle/>
        <a:p>
          <a:endParaRPr lang="en-US"/>
        </a:p>
      </dgm:t>
    </dgm:pt>
    <dgm:pt modelId="{B2F80B4A-9E45-40BB-83AE-2BD87E5893F1}" type="sibTrans" cxnId="{B85BD2A6-22A6-4791-B7E6-3ED3F842478F}">
      <dgm:prSet/>
      <dgm:spPr/>
      <dgm:t>
        <a:bodyPr/>
        <a:lstStyle/>
        <a:p>
          <a:endParaRPr lang="en-US"/>
        </a:p>
      </dgm:t>
    </dgm:pt>
    <dgm:pt modelId="{E336B286-FB17-483D-805F-96986270CCA9}" type="pres">
      <dgm:prSet presAssocID="{7379F23F-6C3F-43A2-9F49-090016EDE769}" presName="linear" presStyleCnt="0">
        <dgm:presLayoutVars>
          <dgm:animLvl val="lvl"/>
          <dgm:resizeHandles val="exact"/>
        </dgm:presLayoutVars>
      </dgm:prSet>
      <dgm:spPr/>
    </dgm:pt>
    <dgm:pt modelId="{1AE54654-CB63-47B0-8090-6732BFEC766E}" type="pres">
      <dgm:prSet presAssocID="{DFE24D5E-7E63-4FA8-8322-F6C3A84F5E4D}" presName="parentText" presStyleLbl="node1" presStyleIdx="0" presStyleCnt="6">
        <dgm:presLayoutVars>
          <dgm:chMax val="0"/>
          <dgm:bulletEnabled val="1"/>
        </dgm:presLayoutVars>
      </dgm:prSet>
      <dgm:spPr/>
    </dgm:pt>
    <dgm:pt modelId="{FE52A4A9-E65C-4306-9FE0-5265179BCD0F}" type="pres">
      <dgm:prSet presAssocID="{D4E00FC6-16F0-4E78-8B27-DA7665AFA7BE}" presName="spacer" presStyleCnt="0"/>
      <dgm:spPr/>
    </dgm:pt>
    <dgm:pt modelId="{C6BA1990-477C-45E4-9F03-A08BECB3C90B}" type="pres">
      <dgm:prSet presAssocID="{09B8C87A-AB87-4891-8796-EFC2C377907C}" presName="parentText" presStyleLbl="node1" presStyleIdx="1" presStyleCnt="6">
        <dgm:presLayoutVars>
          <dgm:chMax val="0"/>
          <dgm:bulletEnabled val="1"/>
        </dgm:presLayoutVars>
      </dgm:prSet>
      <dgm:spPr/>
    </dgm:pt>
    <dgm:pt modelId="{DC5D9CBD-9E77-4116-835E-1DF56BF55B81}" type="pres">
      <dgm:prSet presAssocID="{A08882DA-B165-48A9-A1FE-4D2EFF554F74}" presName="spacer" presStyleCnt="0"/>
      <dgm:spPr/>
    </dgm:pt>
    <dgm:pt modelId="{AD53FDC7-43FB-4BC6-BBF3-B0BD5705B446}" type="pres">
      <dgm:prSet presAssocID="{2EB2EB45-0B35-4928-A730-F7207A15DBF0}" presName="parentText" presStyleLbl="node1" presStyleIdx="2" presStyleCnt="6">
        <dgm:presLayoutVars>
          <dgm:chMax val="0"/>
          <dgm:bulletEnabled val="1"/>
        </dgm:presLayoutVars>
      </dgm:prSet>
      <dgm:spPr/>
    </dgm:pt>
    <dgm:pt modelId="{606DF833-7043-4B2F-B8BE-8C57486E7ADD}" type="pres">
      <dgm:prSet presAssocID="{7C65AA9E-0B97-464A-8538-F31F81F90145}" presName="spacer" presStyleCnt="0"/>
      <dgm:spPr/>
    </dgm:pt>
    <dgm:pt modelId="{FF9DCA00-6E5A-4CEA-BEAD-A24E1AD78970}" type="pres">
      <dgm:prSet presAssocID="{1BCC4247-44B8-40C1-B033-6A0FE9CF1D5F}" presName="parentText" presStyleLbl="node1" presStyleIdx="3" presStyleCnt="6">
        <dgm:presLayoutVars>
          <dgm:chMax val="0"/>
          <dgm:bulletEnabled val="1"/>
        </dgm:presLayoutVars>
      </dgm:prSet>
      <dgm:spPr/>
    </dgm:pt>
    <dgm:pt modelId="{CF3397ED-8071-4D92-95C2-869DB7377850}" type="pres">
      <dgm:prSet presAssocID="{4833E8C3-D254-49F9-A2B4-C0CED3EAE9AB}" presName="spacer" presStyleCnt="0"/>
      <dgm:spPr/>
    </dgm:pt>
    <dgm:pt modelId="{355154D0-36B7-474D-B0EC-284BC6DFE84B}" type="pres">
      <dgm:prSet presAssocID="{99E0CF52-FBF7-4555-BB4C-FF2A3A8A1EAB}" presName="parentText" presStyleLbl="node1" presStyleIdx="4" presStyleCnt="6">
        <dgm:presLayoutVars>
          <dgm:chMax val="0"/>
          <dgm:bulletEnabled val="1"/>
        </dgm:presLayoutVars>
      </dgm:prSet>
      <dgm:spPr/>
    </dgm:pt>
    <dgm:pt modelId="{3C7B25A1-5366-4B32-8B0B-30706E478A1D}" type="pres">
      <dgm:prSet presAssocID="{721E8FF6-0605-472E-ABEC-6DC55AF5EAB4}" presName="spacer" presStyleCnt="0"/>
      <dgm:spPr/>
    </dgm:pt>
    <dgm:pt modelId="{3756AAF0-DED1-41E2-BA5A-7B3D89E9D53A}" type="pres">
      <dgm:prSet presAssocID="{820AB76E-F1A3-40E4-8B40-5F0295A6D8B6}" presName="parentText" presStyleLbl="node1" presStyleIdx="5" presStyleCnt="6">
        <dgm:presLayoutVars>
          <dgm:chMax val="0"/>
          <dgm:bulletEnabled val="1"/>
        </dgm:presLayoutVars>
      </dgm:prSet>
      <dgm:spPr/>
    </dgm:pt>
  </dgm:ptLst>
  <dgm:cxnLst>
    <dgm:cxn modelId="{42D0D915-F1FC-49A3-BA60-FDD3D7742213}" srcId="{7379F23F-6C3F-43A2-9F49-090016EDE769}" destId="{DFE24D5E-7E63-4FA8-8322-F6C3A84F5E4D}" srcOrd="0" destOrd="0" parTransId="{3E21D1EE-218F-4065-9F26-8C3B59C58484}" sibTransId="{D4E00FC6-16F0-4E78-8B27-DA7665AFA7BE}"/>
    <dgm:cxn modelId="{CBE71B19-F105-4703-B8CC-D16348BE5824}" srcId="{7379F23F-6C3F-43A2-9F49-090016EDE769}" destId="{1BCC4247-44B8-40C1-B033-6A0FE9CF1D5F}" srcOrd="3" destOrd="0" parTransId="{B874697C-CB59-4EE7-B9AC-5960DF185DBD}" sibTransId="{4833E8C3-D254-49F9-A2B4-C0CED3EAE9AB}"/>
    <dgm:cxn modelId="{6F159B27-E99A-40C1-B250-D1BD13B79889}" srcId="{7379F23F-6C3F-43A2-9F49-090016EDE769}" destId="{99E0CF52-FBF7-4555-BB4C-FF2A3A8A1EAB}" srcOrd="4" destOrd="0" parTransId="{D173B88C-F8AF-492A-8027-1CB2D83DA50F}" sibTransId="{721E8FF6-0605-472E-ABEC-6DC55AF5EAB4}"/>
    <dgm:cxn modelId="{5DFE3C4D-4B07-42B1-9023-577EC7915410}" type="presOf" srcId="{1BCC4247-44B8-40C1-B033-6A0FE9CF1D5F}" destId="{FF9DCA00-6E5A-4CEA-BEAD-A24E1AD78970}" srcOrd="0" destOrd="0" presId="urn:microsoft.com/office/officeart/2005/8/layout/vList2"/>
    <dgm:cxn modelId="{3651CB51-257A-46C8-8ECE-8FF153E2C8A8}" srcId="{7379F23F-6C3F-43A2-9F49-090016EDE769}" destId="{09B8C87A-AB87-4891-8796-EFC2C377907C}" srcOrd="1" destOrd="0" parTransId="{1334E511-10C2-4FE8-A91A-C404D22BDBCF}" sibTransId="{A08882DA-B165-48A9-A1FE-4D2EFF554F74}"/>
    <dgm:cxn modelId="{F371019D-6968-440F-A1E9-54871868573D}" type="presOf" srcId="{DFE24D5E-7E63-4FA8-8322-F6C3A84F5E4D}" destId="{1AE54654-CB63-47B0-8090-6732BFEC766E}" srcOrd="0" destOrd="0" presId="urn:microsoft.com/office/officeart/2005/8/layout/vList2"/>
    <dgm:cxn modelId="{4BE405A3-6024-466C-9796-BA7B9D7CA8C6}" srcId="{7379F23F-6C3F-43A2-9F49-090016EDE769}" destId="{2EB2EB45-0B35-4928-A730-F7207A15DBF0}" srcOrd="2" destOrd="0" parTransId="{1F180983-3CF6-41C4-9AEE-2EECD08FEE8C}" sibTransId="{7C65AA9E-0B97-464A-8538-F31F81F90145}"/>
    <dgm:cxn modelId="{44CB48A5-8679-4CB4-995A-B9C2DE43E946}" type="presOf" srcId="{99E0CF52-FBF7-4555-BB4C-FF2A3A8A1EAB}" destId="{355154D0-36B7-474D-B0EC-284BC6DFE84B}" srcOrd="0" destOrd="0" presId="urn:microsoft.com/office/officeart/2005/8/layout/vList2"/>
    <dgm:cxn modelId="{B85BD2A6-22A6-4791-B7E6-3ED3F842478F}" srcId="{7379F23F-6C3F-43A2-9F49-090016EDE769}" destId="{820AB76E-F1A3-40E4-8B40-5F0295A6D8B6}" srcOrd="5" destOrd="0" parTransId="{A40D8A18-CDC6-43B7-892C-B05DCEFFCC04}" sibTransId="{B2F80B4A-9E45-40BB-83AE-2BD87E5893F1}"/>
    <dgm:cxn modelId="{4ABA25BB-CB3E-4802-A433-F7D7A619FBE1}" type="presOf" srcId="{2EB2EB45-0B35-4928-A730-F7207A15DBF0}" destId="{AD53FDC7-43FB-4BC6-BBF3-B0BD5705B446}" srcOrd="0" destOrd="0" presId="urn:microsoft.com/office/officeart/2005/8/layout/vList2"/>
    <dgm:cxn modelId="{0F482FCD-CB5D-4DDF-A677-34E0B0DBCE03}" type="presOf" srcId="{09B8C87A-AB87-4891-8796-EFC2C377907C}" destId="{C6BA1990-477C-45E4-9F03-A08BECB3C90B}" srcOrd="0" destOrd="0" presId="urn:microsoft.com/office/officeart/2005/8/layout/vList2"/>
    <dgm:cxn modelId="{31088FED-FED9-40B2-9423-D34F134D0D82}" type="presOf" srcId="{820AB76E-F1A3-40E4-8B40-5F0295A6D8B6}" destId="{3756AAF0-DED1-41E2-BA5A-7B3D89E9D53A}" srcOrd="0" destOrd="0" presId="urn:microsoft.com/office/officeart/2005/8/layout/vList2"/>
    <dgm:cxn modelId="{6C9797FC-AA04-47E4-8D33-F79C2213501E}" type="presOf" srcId="{7379F23F-6C3F-43A2-9F49-090016EDE769}" destId="{E336B286-FB17-483D-805F-96986270CCA9}" srcOrd="0" destOrd="0" presId="urn:microsoft.com/office/officeart/2005/8/layout/vList2"/>
    <dgm:cxn modelId="{ADC7A22E-C7C9-4216-AFE5-E325591316A1}" type="presParOf" srcId="{E336B286-FB17-483D-805F-96986270CCA9}" destId="{1AE54654-CB63-47B0-8090-6732BFEC766E}" srcOrd="0" destOrd="0" presId="urn:microsoft.com/office/officeart/2005/8/layout/vList2"/>
    <dgm:cxn modelId="{DE7741B3-D28B-4568-B2D6-E3DD898E0484}" type="presParOf" srcId="{E336B286-FB17-483D-805F-96986270CCA9}" destId="{FE52A4A9-E65C-4306-9FE0-5265179BCD0F}" srcOrd="1" destOrd="0" presId="urn:microsoft.com/office/officeart/2005/8/layout/vList2"/>
    <dgm:cxn modelId="{C45B3ED7-D1E5-4CF7-9EE6-E7316F60B392}" type="presParOf" srcId="{E336B286-FB17-483D-805F-96986270CCA9}" destId="{C6BA1990-477C-45E4-9F03-A08BECB3C90B}" srcOrd="2" destOrd="0" presId="urn:microsoft.com/office/officeart/2005/8/layout/vList2"/>
    <dgm:cxn modelId="{C91677AD-8DA0-427F-986D-F5F665FDB156}" type="presParOf" srcId="{E336B286-FB17-483D-805F-96986270CCA9}" destId="{DC5D9CBD-9E77-4116-835E-1DF56BF55B81}" srcOrd="3" destOrd="0" presId="urn:microsoft.com/office/officeart/2005/8/layout/vList2"/>
    <dgm:cxn modelId="{26A40561-FFDB-442F-984F-4BF7C4FFDAF1}" type="presParOf" srcId="{E336B286-FB17-483D-805F-96986270CCA9}" destId="{AD53FDC7-43FB-4BC6-BBF3-B0BD5705B446}" srcOrd="4" destOrd="0" presId="urn:microsoft.com/office/officeart/2005/8/layout/vList2"/>
    <dgm:cxn modelId="{FE78C4EA-D51E-4BAD-B512-E50E390CBF88}" type="presParOf" srcId="{E336B286-FB17-483D-805F-96986270CCA9}" destId="{606DF833-7043-4B2F-B8BE-8C57486E7ADD}" srcOrd="5" destOrd="0" presId="urn:microsoft.com/office/officeart/2005/8/layout/vList2"/>
    <dgm:cxn modelId="{41DD8923-AECA-4C07-B771-5E2D82D5E486}" type="presParOf" srcId="{E336B286-FB17-483D-805F-96986270CCA9}" destId="{FF9DCA00-6E5A-4CEA-BEAD-A24E1AD78970}" srcOrd="6" destOrd="0" presId="urn:microsoft.com/office/officeart/2005/8/layout/vList2"/>
    <dgm:cxn modelId="{E1442D91-B06E-49E1-B13E-94E041CA3C73}" type="presParOf" srcId="{E336B286-FB17-483D-805F-96986270CCA9}" destId="{CF3397ED-8071-4D92-95C2-869DB7377850}" srcOrd="7" destOrd="0" presId="urn:microsoft.com/office/officeart/2005/8/layout/vList2"/>
    <dgm:cxn modelId="{BF8B621C-4D92-4C57-BC05-266BA9818EC5}" type="presParOf" srcId="{E336B286-FB17-483D-805F-96986270CCA9}" destId="{355154D0-36B7-474D-B0EC-284BC6DFE84B}" srcOrd="8" destOrd="0" presId="urn:microsoft.com/office/officeart/2005/8/layout/vList2"/>
    <dgm:cxn modelId="{2B11BB0F-9213-412A-9B02-19BE6DF2F80E}" type="presParOf" srcId="{E336B286-FB17-483D-805F-96986270CCA9}" destId="{3C7B25A1-5366-4B32-8B0B-30706E478A1D}" srcOrd="9" destOrd="0" presId="urn:microsoft.com/office/officeart/2005/8/layout/vList2"/>
    <dgm:cxn modelId="{2F5D98D2-A641-42FD-890C-B088C4766EE0}" type="presParOf" srcId="{E336B286-FB17-483D-805F-96986270CCA9}" destId="{3756AAF0-DED1-41E2-BA5A-7B3D89E9D53A}"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ACF75E-061F-468F-91AA-A258C433E9E6}"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E7F2445-15B0-41D7-A6E1-CAAB81D44D0B}">
      <dgm:prSet/>
      <dgm:spPr/>
      <dgm:t>
        <a:bodyPr/>
        <a:lstStyle/>
        <a:p>
          <a:r>
            <a:rPr lang="en-IN" b="1" dirty="0" err="1">
              <a:latin typeface="Aptos Display" panose="020B0004020202020204" pitchFamily="34" charset="0"/>
            </a:rPr>
            <a:t>LightGBM</a:t>
          </a:r>
          <a:r>
            <a:rPr lang="en-IN" dirty="0">
              <a:latin typeface="Aptos Display" panose="020B0004020202020204" pitchFamily="34" charset="0"/>
            </a:rPr>
            <a:t> is a gradient boosting framework that uses tree based learning algorithms</a:t>
          </a:r>
          <a:endParaRPr lang="en-US" dirty="0">
            <a:latin typeface="Aptos Display" panose="020B0004020202020204" pitchFamily="34" charset="0"/>
          </a:endParaRPr>
        </a:p>
      </dgm:t>
    </dgm:pt>
    <dgm:pt modelId="{C53FD18C-3EDA-43C7-8867-CFCF405112A7}" type="parTrans" cxnId="{1D3D69B0-152C-4D31-9C4B-CE7421D02707}">
      <dgm:prSet/>
      <dgm:spPr/>
      <dgm:t>
        <a:bodyPr/>
        <a:lstStyle/>
        <a:p>
          <a:endParaRPr lang="en-US"/>
        </a:p>
      </dgm:t>
    </dgm:pt>
    <dgm:pt modelId="{14F44991-8B05-4CB0-882C-18B12ED3127D}" type="sibTrans" cxnId="{1D3D69B0-152C-4D31-9C4B-CE7421D02707}">
      <dgm:prSet/>
      <dgm:spPr/>
      <dgm:t>
        <a:bodyPr/>
        <a:lstStyle/>
        <a:p>
          <a:endParaRPr lang="en-US"/>
        </a:p>
      </dgm:t>
    </dgm:pt>
    <dgm:pt modelId="{AEDB28B3-D666-41A6-9C15-BEA0D1103F93}">
      <dgm:prSet/>
      <dgm:spPr/>
      <dgm:t>
        <a:bodyPr/>
        <a:lstStyle/>
        <a:p>
          <a:r>
            <a:rPr lang="en-IN" dirty="0">
              <a:latin typeface="Aptos Display" panose="020B0004020202020204" pitchFamily="34" charset="0"/>
            </a:rPr>
            <a:t>Faster training speed and higher efficiency.</a:t>
          </a:r>
          <a:endParaRPr lang="en-US" dirty="0">
            <a:latin typeface="Aptos Display" panose="020B0004020202020204" pitchFamily="34" charset="0"/>
          </a:endParaRPr>
        </a:p>
      </dgm:t>
    </dgm:pt>
    <dgm:pt modelId="{9AF763D4-928A-4F3A-B1B7-3B8B8349D140}" type="parTrans" cxnId="{45ED1DAE-5B63-40D2-866C-68955CA5B3FE}">
      <dgm:prSet/>
      <dgm:spPr/>
      <dgm:t>
        <a:bodyPr/>
        <a:lstStyle/>
        <a:p>
          <a:endParaRPr lang="en-US"/>
        </a:p>
      </dgm:t>
    </dgm:pt>
    <dgm:pt modelId="{2CF8EC41-0CEE-4E4A-9AF6-A1F01996772D}" type="sibTrans" cxnId="{45ED1DAE-5B63-40D2-866C-68955CA5B3FE}">
      <dgm:prSet/>
      <dgm:spPr/>
      <dgm:t>
        <a:bodyPr/>
        <a:lstStyle/>
        <a:p>
          <a:endParaRPr lang="en-US"/>
        </a:p>
      </dgm:t>
    </dgm:pt>
    <dgm:pt modelId="{764A091C-2D00-4B35-8A82-5E6D5971ADB1}">
      <dgm:prSet/>
      <dgm:spPr/>
      <dgm:t>
        <a:bodyPr/>
        <a:lstStyle/>
        <a:p>
          <a:r>
            <a:rPr lang="en-IN" dirty="0">
              <a:latin typeface="Aptos Display" panose="020B0004020202020204" pitchFamily="34" charset="0"/>
            </a:rPr>
            <a:t>Lower memory usage.</a:t>
          </a:r>
          <a:endParaRPr lang="en-US" dirty="0">
            <a:latin typeface="Aptos Display" panose="020B0004020202020204" pitchFamily="34" charset="0"/>
          </a:endParaRPr>
        </a:p>
      </dgm:t>
    </dgm:pt>
    <dgm:pt modelId="{3F2CEDF6-509D-44EB-AEE5-8DA93799C973}" type="parTrans" cxnId="{8BC166F4-C0DA-4D43-9FA3-A4965C78F2F0}">
      <dgm:prSet/>
      <dgm:spPr/>
      <dgm:t>
        <a:bodyPr/>
        <a:lstStyle/>
        <a:p>
          <a:endParaRPr lang="en-US"/>
        </a:p>
      </dgm:t>
    </dgm:pt>
    <dgm:pt modelId="{83ED8209-82EC-4519-A24D-36F4147E04A6}" type="sibTrans" cxnId="{8BC166F4-C0DA-4D43-9FA3-A4965C78F2F0}">
      <dgm:prSet/>
      <dgm:spPr/>
      <dgm:t>
        <a:bodyPr/>
        <a:lstStyle/>
        <a:p>
          <a:endParaRPr lang="en-US"/>
        </a:p>
      </dgm:t>
    </dgm:pt>
    <dgm:pt modelId="{8ABBD452-FE68-42CF-99E5-163AF3FAE8E6}">
      <dgm:prSet/>
      <dgm:spPr/>
      <dgm:t>
        <a:bodyPr/>
        <a:lstStyle/>
        <a:p>
          <a:r>
            <a:rPr lang="en-IN" dirty="0">
              <a:latin typeface="Aptos Display" panose="020B0004020202020204" pitchFamily="34" charset="0"/>
            </a:rPr>
            <a:t>Better accuracy.</a:t>
          </a:r>
          <a:endParaRPr lang="en-US" dirty="0">
            <a:latin typeface="Aptos Display" panose="020B0004020202020204" pitchFamily="34" charset="0"/>
          </a:endParaRPr>
        </a:p>
      </dgm:t>
    </dgm:pt>
    <dgm:pt modelId="{9C082BBB-EE13-435F-AC25-EC7032310C4E}" type="parTrans" cxnId="{226B435E-9FBF-4E4D-A0AE-69C63E2DF4A1}">
      <dgm:prSet/>
      <dgm:spPr/>
      <dgm:t>
        <a:bodyPr/>
        <a:lstStyle/>
        <a:p>
          <a:endParaRPr lang="en-US"/>
        </a:p>
      </dgm:t>
    </dgm:pt>
    <dgm:pt modelId="{25AA8B02-B799-4D78-A07C-2E1BB2FD7E1E}" type="sibTrans" cxnId="{226B435E-9FBF-4E4D-A0AE-69C63E2DF4A1}">
      <dgm:prSet/>
      <dgm:spPr/>
      <dgm:t>
        <a:bodyPr/>
        <a:lstStyle/>
        <a:p>
          <a:endParaRPr lang="en-US"/>
        </a:p>
      </dgm:t>
    </dgm:pt>
    <dgm:pt modelId="{634CA427-1ACC-49BF-B4F8-1F88F9C4F5CE}">
      <dgm:prSet/>
      <dgm:spPr/>
      <dgm:t>
        <a:bodyPr/>
        <a:lstStyle/>
        <a:p>
          <a:r>
            <a:rPr lang="en-IN" dirty="0">
              <a:latin typeface="Aptos Display" panose="020B0004020202020204" pitchFamily="34" charset="0"/>
            </a:rPr>
            <a:t>Support of parallel, distributed, and GPU learning.</a:t>
          </a:r>
          <a:endParaRPr lang="en-US" dirty="0">
            <a:latin typeface="Aptos Display" panose="020B0004020202020204" pitchFamily="34" charset="0"/>
          </a:endParaRPr>
        </a:p>
      </dgm:t>
    </dgm:pt>
    <dgm:pt modelId="{DC4837C8-3109-470F-B512-221BE3E0AB8B}" type="parTrans" cxnId="{40701048-6909-4311-AAEC-85D7144EE051}">
      <dgm:prSet/>
      <dgm:spPr/>
      <dgm:t>
        <a:bodyPr/>
        <a:lstStyle/>
        <a:p>
          <a:endParaRPr lang="en-US"/>
        </a:p>
      </dgm:t>
    </dgm:pt>
    <dgm:pt modelId="{898DF03A-3B85-4BCB-9B19-23D575EFF507}" type="sibTrans" cxnId="{40701048-6909-4311-AAEC-85D7144EE051}">
      <dgm:prSet/>
      <dgm:spPr/>
      <dgm:t>
        <a:bodyPr/>
        <a:lstStyle/>
        <a:p>
          <a:endParaRPr lang="en-US"/>
        </a:p>
      </dgm:t>
    </dgm:pt>
    <dgm:pt modelId="{5FF48066-674B-4CC9-8631-F82030394891}">
      <dgm:prSet/>
      <dgm:spPr/>
      <dgm:t>
        <a:bodyPr/>
        <a:lstStyle/>
        <a:p>
          <a:r>
            <a:rPr lang="en-IN" dirty="0">
              <a:latin typeface="Aptos Display" panose="020B0004020202020204" pitchFamily="34" charset="0"/>
            </a:rPr>
            <a:t>Capable of handling large-scale data.</a:t>
          </a:r>
          <a:endParaRPr lang="en-US" dirty="0">
            <a:latin typeface="Aptos Display" panose="020B0004020202020204" pitchFamily="34" charset="0"/>
          </a:endParaRPr>
        </a:p>
      </dgm:t>
    </dgm:pt>
    <dgm:pt modelId="{2B55205B-72EC-422B-9C71-BE9A7DF7DEB6}" type="parTrans" cxnId="{D4DEA44C-FDA8-4EF3-A1A1-4033600FF623}">
      <dgm:prSet/>
      <dgm:spPr/>
      <dgm:t>
        <a:bodyPr/>
        <a:lstStyle/>
        <a:p>
          <a:endParaRPr lang="en-US"/>
        </a:p>
      </dgm:t>
    </dgm:pt>
    <dgm:pt modelId="{C05504F0-48F2-4965-A394-84B7910C3123}" type="sibTrans" cxnId="{D4DEA44C-FDA8-4EF3-A1A1-4033600FF623}">
      <dgm:prSet/>
      <dgm:spPr/>
      <dgm:t>
        <a:bodyPr/>
        <a:lstStyle/>
        <a:p>
          <a:endParaRPr lang="en-US"/>
        </a:p>
      </dgm:t>
    </dgm:pt>
    <dgm:pt modelId="{0EA1B40C-275A-4DF9-87AD-859DC69AA962}" type="pres">
      <dgm:prSet presAssocID="{76ACF75E-061F-468F-91AA-A258C433E9E6}" presName="linear" presStyleCnt="0">
        <dgm:presLayoutVars>
          <dgm:animLvl val="lvl"/>
          <dgm:resizeHandles val="exact"/>
        </dgm:presLayoutVars>
      </dgm:prSet>
      <dgm:spPr/>
    </dgm:pt>
    <dgm:pt modelId="{A03BFF32-F19B-4127-A4D8-539368D1A4FF}" type="pres">
      <dgm:prSet presAssocID="{CE7F2445-15B0-41D7-A6E1-CAAB81D44D0B}" presName="parentText" presStyleLbl="node1" presStyleIdx="0" presStyleCnt="6">
        <dgm:presLayoutVars>
          <dgm:chMax val="0"/>
          <dgm:bulletEnabled val="1"/>
        </dgm:presLayoutVars>
      </dgm:prSet>
      <dgm:spPr/>
    </dgm:pt>
    <dgm:pt modelId="{E6AC2BF0-A49B-4E74-9E8B-F2D5D5DD2B4E}" type="pres">
      <dgm:prSet presAssocID="{14F44991-8B05-4CB0-882C-18B12ED3127D}" presName="spacer" presStyleCnt="0"/>
      <dgm:spPr/>
    </dgm:pt>
    <dgm:pt modelId="{8E2CACFA-9D65-4994-AB4C-A02E9425AAFE}" type="pres">
      <dgm:prSet presAssocID="{AEDB28B3-D666-41A6-9C15-BEA0D1103F93}" presName="parentText" presStyleLbl="node1" presStyleIdx="1" presStyleCnt="6">
        <dgm:presLayoutVars>
          <dgm:chMax val="0"/>
          <dgm:bulletEnabled val="1"/>
        </dgm:presLayoutVars>
      </dgm:prSet>
      <dgm:spPr/>
    </dgm:pt>
    <dgm:pt modelId="{7BCDA8A9-4334-4CEB-A1E7-5017A4E86351}" type="pres">
      <dgm:prSet presAssocID="{2CF8EC41-0CEE-4E4A-9AF6-A1F01996772D}" presName="spacer" presStyleCnt="0"/>
      <dgm:spPr/>
    </dgm:pt>
    <dgm:pt modelId="{64D968B9-A472-4B24-A04A-612FB703C059}" type="pres">
      <dgm:prSet presAssocID="{764A091C-2D00-4B35-8A82-5E6D5971ADB1}" presName="parentText" presStyleLbl="node1" presStyleIdx="2" presStyleCnt="6">
        <dgm:presLayoutVars>
          <dgm:chMax val="0"/>
          <dgm:bulletEnabled val="1"/>
        </dgm:presLayoutVars>
      </dgm:prSet>
      <dgm:spPr/>
    </dgm:pt>
    <dgm:pt modelId="{EE301695-ADE5-4915-ACC1-F150661A4224}" type="pres">
      <dgm:prSet presAssocID="{83ED8209-82EC-4519-A24D-36F4147E04A6}" presName="spacer" presStyleCnt="0"/>
      <dgm:spPr/>
    </dgm:pt>
    <dgm:pt modelId="{F899D15E-E4BA-4550-BF2F-A543B166DAC1}" type="pres">
      <dgm:prSet presAssocID="{8ABBD452-FE68-42CF-99E5-163AF3FAE8E6}" presName="parentText" presStyleLbl="node1" presStyleIdx="3" presStyleCnt="6">
        <dgm:presLayoutVars>
          <dgm:chMax val="0"/>
          <dgm:bulletEnabled val="1"/>
        </dgm:presLayoutVars>
      </dgm:prSet>
      <dgm:spPr/>
    </dgm:pt>
    <dgm:pt modelId="{870864A3-8DF9-4165-A3D0-AA0C53762083}" type="pres">
      <dgm:prSet presAssocID="{25AA8B02-B799-4D78-A07C-2E1BB2FD7E1E}" presName="spacer" presStyleCnt="0"/>
      <dgm:spPr/>
    </dgm:pt>
    <dgm:pt modelId="{497908A2-E1DE-4B8D-A00B-A2C0CC6E461E}" type="pres">
      <dgm:prSet presAssocID="{634CA427-1ACC-49BF-B4F8-1F88F9C4F5CE}" presName="parentText" presStyleLbl="node1" presStyleIdx="4" presStyleCnt="6">
        <dgm:presLayoutVars>
          <dgm:chMax val="0"/>
          <dgm:bulletEnabled val="1"/>
        </dgm:presLayoutVars>
      </dgm:prSet>
      <dgm:spPr/>
    </dgm:pt>
    <dgm:pt modelId="{C72A9CF7-4063-4420-908A-65A22C203AA4}" type="pres">
      <dgm:prSet presAssocID="{898DF03A-3B85-4BCB-9B19-23D575EFF507}" presName="spacer" presStyleCnt="0"/>
      <dgm:spPr/>
    </dgm:pt>
    <dgm:pt modelId="{069EE243-55FE-45AE-8AE8-4C2B460E52F9}" type="pres">
      <dgm:prSet presAssocID="{5FF48066-674B-4CC9-8631-F82030394891}" presName="parentText" presStyleLbl="node1" presStyleIdx="5" presStyleCnt="6">
        <dgm:presLayoutVars>
          <dgm:chMax val="0"/>
          <dgm:bulletEnabled val="1"/>
        </dgm:presLayoutVars>
      </dgm:prSet>
      <dgm:spPr/>
    </dgm:pt>
  </dgm:ptLst>
  <dgm:cxnLst>
    <dgm:cxn modelId="{226B435E-9FBF-4E4D-A0AE-69C63E2DF4A1}" srcId="{76ACF75E-061F-468F-91AA-A258C433E9E6}" destId="{8ABBD452-FE68-42CF-99E5-163AF3FAE8E6}" srcOrd="3" destOrd="0" parTransId="{9C082BBB-EE13-435F-AC25-EC7032310C4E}" sibTransId="{25AA8B02-B799-4D78-A07C-2E1BB2FD7E1E}"/>
    <dgm:cxn modelId="{08D65445-2542-4260-8E3D-FB7AC0826CC1}" type="presOf" srcId="{76ACF75E-061F-468F-91AA-A258C433E9E6}" destId="{0EA1B40C-275A-4DF9-87AD-859DC69AA962}" srcOrd="0" destOrd="0" presId="urn:microsoft.com/office/officeart/2005/8/layout/vList2"/>
    <dgm:cxn modelId="{40701048-6909-4311-AAEC-85D7144EE051}" srcId="{76ACF75E-061F-468F-91AA-A258C433E9E6}" destId="{634CA427-1ACC-49BF-B4F8-1F88F9C4F5CE}" srcOrd="4" destOrd="0" parTransId="{DC4837C8-3109-470F-B512-221BE3E0AB8B}" sibTransId="{898DF03A-3B85-4BCB-9B19-23D575EFF507}"/>
    <dgm:cxn modelId="{D4DEA44C-FDA8-4EF3-A1A1-4033600FF623}" srcId="{76ACF75E-061F-468F-91AA-A258C433E9E6}" destId="{5FF48066-674B-4CC9-8631-F82030394891}" srcOrd="5" destOrd="0" parTransId="{2B55205B-72EC-422B-9C71-BE9A7DF7DEB6}" sibTransId="{C05504F0-48F2-4965-A394-84B7910C3123}"/>
    <dgm:cxn modelId="{1E007A75-2129-4533-BFD4-4AC3C7131489}" type="presOf" srcId="{764A091C-2D00-4B35-8A82-5E6D5971ADB1}" destId="{64D968B9-A472-4B24-A04A-612FB703C059}" srcOrd="0" destOrd="0" presId="urn:microsoft.com/office/officeart/2005/8/layout/vList2"/>
    <dgm:cxn modelId="{100B5A82-6608-4E19-9A7C-751922390561}" type="presOf" srcId="{CE7F2445-15B0-41D7-A6E1-CAAB81D44D0B}" destId="{A03BFF32-F19B-4127-A4D8-539368D1A4FF}" srcOrd="0" destOrd="0" presId="urn:microsoft.com/office/officeart/2005/8/layout/vList2"/>
    <dgm:cxn modelId="{B0963D8B-ABC6-4C98-9C19-2A5D0284EB29}" type="presOf" srcId="{634CA427-1ACC-49BF-B4F8-1F88F9C4F5CE}" destId="{497908A2-E1DE-4B8D-A00B-A2C0CC6E461E}" srcOrd="0" destOrd="0" presId="urn:microsoft.com/office/officeart/2005/8/layout/vList2"/>
    <dgm:cxn modelId="{5E1342AA-9DD9-4AD3-9773-DCEC591CDB0F}" type="presOf" srcId="{AEDB28B3-D666-41A6-9C15-BEA0D1103F93}" destId="{8E2CACFA-9D65-4994-AB4C-A02E9425AAFE}" srcOrd="0" destOrd="0" presId="urn:microsoft.com/office/officeart/2005/8/layout/vList2"/>
    <dgm:cxn modelId="{45ED1DAE-5B63-40D2-866C-68955CA5B3FE}" srcId="{76ACF75E-061F-468F-91AA-A258C433E9E6}" destId="{AEDB28B3-D666-41A6-9C15-BEA0D1103F93}" srcOrd="1" destOrd="0" parTransId="{9AF763D4-928A-4F3A-B1B7-3B8B8349D140}" sibTransId="{2CF8EC41-0CEE-4E4A-9AF6-A1F01996772D}"/>
    <dgm:cxn modelId="{1D3D69B0-152C-4D31-9C4B-CE7421D02707}" srcId="{76ACF75E-061F-468F-91AA-A258C433E9E6}" destId="{CE7F2445-15B0-41D7-A6E1-CAAB81D44D0B}" srcOrd="0" destOrd="0" parTransId="{C53FD18C-3EDA-43C7-8867-CFCF405112A7}" sibTransId="{14F44991-8B05-4CB0-882C-18B12ED3127D}"/>
    <dgm:cxn modelId="{C895F3B7-CD34-4DA3-9750-73DE04289A1D}" type="presOf" srcId="{5FF48066-674B-4CC9-8631-F82030394891}" destId="{069EE243-55FE-45AE-8AE8-4C2B460E52F9}" srcOrd="0" destOrd="0" presId="urn:microsoft.com/office/officeart/2005/8/layout/vList2"/>
    <dgm:cxn modelId="{FAD902EE-D0BA-4747-83D8-9D4D1A625A89}" type="presOf" srcId="{8ABBD452-FE68-42CF-99E5-163AF3FAE8E6}" destId="{F899D15E-E4BA-4550-BF2F-A543B166DAC1}" srcOrd="0" destOrd="0" presId="urn:microsoft.com/office/officeart/2005/8/layout/vList2"/>
    <dgm:cxn modelId="{8BC166F4-C0DA-4D43-9FA3-A4965C78F2F0}" srcId="{76ACF75E-061F-468F-91AA-A258C433E9E6}" destId="{764A091C-2D00-4B35-8A82-5E6D5971ADB1}" srcOrd="2" destOrd="0" parTransId="{3F2CEDF6-509D-44EB-AEE5-8DA93799C973}" sibTransId="{83ED8209-82EC-4519-A24D-36F4147E04A6}"/>
    <dgm:cxn modelId="{586EDE54-D512-46B6-845A-6CF9783FD036}" type="presParOf" srcId="{0EA1B40C-275A-4DF9-87AD-859DC69AA962}" destId="{A03BFF32-F19B-4127-A4D8-539368D1A4FF}" srcOrd="0" destOrd="0" presId="urn:microsoft.com/office/officeart/2005/8/layout/vList2"/>
    <dgm:cxn modelId="{41E9B143-4C51-413A-919D-775897C577C8}" type="presParOf" srcId="{0EA1B40C-275A-4DF9-87AD-859DC69AA962}" destId="{E6AC2BF0-A49B-4E74-9E8B-F2D5D5DD2B4E}" srcOrd="1" destOrd="0" presId="urn:microsoft.com/office/officeart/2005/8/layout/vList2"/>
    <dgm:cxn modelId="{6D0C5452-F2A5-4D0C-9AB0-C2D1444FAD40}" type="presParOf" srcId="{0EA1B40C-275A-4DF9-87AD-859DC69AA962}" destId="{8E2CACFA-9D65-4994-AB4C-A02E9425AAFE}" srcOrd="2" destOrd="0" presId="urn:microsoft.com/office/officeart/2005/8/layout/vList2"/>
    <dgm:cxn modelId="{1B430822-6E1E-41D2-BF41-328EFA5FC2C6}" type="presParOf" srcId="{0EA1B40C-275A-4DF9-87AD-859DC69AA962}" destId="{7BCDA8A9-4334-4CEB-A1E7-5017A4E86351}" srcOrd="3" destOrd="0" presId="urn:microsoft.com/office/officeart/2005/8/layout/vList2"/>
    <dgm:cxn modelId="{6FD518EC-4D59-44E9-9985-6F4623B9B1F0}" type="presParOf" srcId="{0EA1B40C-275A-4DF9-87AD-859DC69AA962}" destId="{64D968B9-A472-4B24-A04A-612FB703C059}" srcOrd="4" destOrd="0" presId="urn:microsoft.com/office/officeart/2005/8/layout/vList2"/>
    <dgm:cxn modelId="{06C58276-B58C-4BF7-BB2D-2CC852946F82}" type="presParOf" srcId="{0EA1B40C-275A-4DF9-87AD-859DC69AA962}" destId="{EE301695-ADE5-4915-ACC1-F150661A4224}" srcOrd="5" destOrd="0" presId="urn:microsoft.com/office/officeart/2005/8/layout/vList2"/>
    <dgm:cxn modelId="{309F8EFE-C3BB-4361-AFD3-967A57423ACB}" type="presParOf" srcId="{0EA1B40C-275A-4DF9-87AD-859DC69AA962}" destId="{F899D15E-E4BA-4550-BF2F-A543B166DAC1}" srcOrd="6" destOrd="0" presId="urn:microsoft.com/office/officeart/2005/8/layout/vList2"/>
    <dgm:cxn modelId="{67C57627-1A48-4477-95F6-8D3800637E51}" type="presParOf" srcId="{0EA1B40C-275A-4DF9-87AD-859DC69AA962}" destId="{870864A3-8DF9-4165-A3D0-AA0C53762083}" srcOrd="7" destOrd="0" presId="urn:microsoft.com/office/officeart/2005/8/layout/vList2"/>
    <dgm:cxn modelId="{6B044887-A7E3-4D21-9EB1-9B2BD60D2083}" type="presParOf" srcId="{0EA1B40C-275A-4DF9-87AD-859DC69AA962}" destId="{497908A2-E1DE-4B8D-A00B-A2C0CC6E461E}" srcOrd="8" destOrd="0" presId="urn:microsoft.com/office/officeart/2005/8/layout/vList2"/>
    <dgm:cxn modelId="{6903DCC3-CEB6-495F-BD92-84A179C63A3B}" type="presParOf" srcId="{0EA1B40C-275A-4DF9-87AD-859DC69AA962}" destId="{C72A9CF7-4063-4420-908A-65A22C203AA4}" srcOrd="9" destOrd="0" presId="urn:microsoft.com/office/officeart/2005/8/layout/vList2"/>
    <dgm:cxn modelId="{275F7BE1-2443-4599-B704-C4E2A56AA504}" type="presParOf" srcId="{0EA1B40C-275A-4DF9-87AD-859DC69AA962}" destId="{069EE243-55FE-45AE-8AE8-4C2B460E52F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893E8C-F841-4588-B2AA-A1263C981F3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2A94761-49B4-4469-9490-007B25839029}">
      <dgm:prSet/>
      <dgm:spPr/>
      <dgm:t>
        <a:bodyPr/>
        <a:lstStyle/>
        <a:p>
          <a:r>
            <a:rPr lang="en-IN"/>
            <a:t>Reduces the cost of finding the best split.</a:t>
          </a:r>
          <a:endParaRPr lang="en-US"/>
        </a:p>
      </dgm:t>
    </dgm:pt>
    <dgm:pt modelId="{8EF77B11-718D-4567-83A6-782BAF84CA05}" type="parTrans" cxnId="{58482196-26E6-493E-A039-5E44FDB92D93}">
      <dgm:prSet/>
      <dgm:spPr/>
      <dgm:t>
        <a:bodyPr/>
        <a:lstStyle/>
        <a:p>
          <a:endParaRPr lang="en-US"/>
        </a:p>
      </dgm:t>
    </dgm:pt>
    <dgm:pt modelId="{1997E64E-643A-45D1-BE29-3B24FFC9781D}" type="sibTrans" cxnId="{58482196-26E6-493E-A039-5E44FDB92D93}">
      <dgm:prSet/>
      <dgm:spPr/>
      <dgm:t>
        <a:bodyPr/>
        <a:lstStyle/>
        <a:p>
          <a:endParaRPr lang="en-US"/>
        </a:p>
      </dgm:t>
    </dgm:pt>
    <dgm:pt modelId="{485B22E4-B1D0-4E3B-B82C-90676DDD6AED}">
      <dgm:prSet/>
      <dgm:spPr/>
      <dgm:t>
        <a:bodyPr/>
        <a:lstStyle/>
        <a:p>
          <a:r>
            <a:rPr lang="en-IN"/>
            <a:t>Pre-sorting has high time complexity: O(#data).</a:t>
          </a:r>
          <a:endParaRPr lang="en-US"/>
        </a:p>
      </dgm:t>
    </dgm:pt>
    <dgm:pt modelId="{B86728A1-3DEF-45C4-BF7F-3D2508C6F0A3}" type="parTrans" cxnId="{5848F252-8C6F-4E96-AB7F-88777E70B8E6}">
      <dgm:prSet/>
      <dgm:spPr/>
      <dgm:t>
        <a:bodyPr/>
        <a:lstStyle/>
        <a:p>
          <a:endParaRPr lang="en-US"/>
        </a:p>
      </dgm:t>
    </dgm:pt>
    <dgm:pt modelId="{C32C14E0-D064-4230-8648-B28670646198}" type="sibTrans" cxnId="{5848F252-8C6F-4E96-AB7F-88777E70B8E6}">
      <dgm:prSet/>
      <dgm:spPr/>
      <dgm:t>
        <a:bodyPr/>
        <a:lstStyle/>
        <a:p>
          <a:endParaRPr lang="en-US"/>
        </a:p>
      </dgm:t>
    </dgm:pt>
    <dgm:pt modelId="{7C73E19A-FF3C-467B-B402-B49078AA9F3F}">
      <dgm:prSet/>
      <dgm:spPr/>
      <dgm:t>
        <a:bodyPr/>
        <a:lstStyle/>
        <a:p>
          <a:r>
            <a:rPr lang="en-IN"/>
            <a:t>Histogram building is faster (O(#data)) using simple sum operations.</a:t>
          </a:r>
          <a:endParaRPr lang="en-US"/>
        </a:p>
      </dgm:t>
    </dgm:pt>
    <dgm:pt modelId="{08A5C139-9F49-4F37-B9BA-7A0D90DAD066}" type="parTrans" cxnId="{E2182050-7143-4F35-BBBE-7FCDC9C7E183}">
      <dgm:prSet/>
      <dgm:spPr/>
      <dgm:t>
        <a:bodyPr/>
        <a:lstStyle/>
        <a:p>
          <a:endParaRPr lang="en-US"/>
        </a:p>
      </dgm:t>
    </dgm:pt>
    <dgm:pt modelId="{AD34EA9D-3661-4639-A77D-D47B25061BE3}" type="sibTrans" cxnId="{E2182050-7143-4F35-BBBE-7FCDC9C7E183}">
      <dgm:prSet/>
      <dgm:spPr/>
      <dgm:t>
        <a:bodyPr/>
        <a:lstStyle/>
        <a:p>
          <a:endParaRPr lang="en-US"/>
        </a:p>
      </dgm:t>
    </dgm:pt>
    <dgm:pt modelId="{AE8F7B36-A8AC-4D36-8113-BBA865411C0D}">
      <dgm:prSet/>
      <dgm:spPr/>
      <dgm:t>
        <a:bodyPr/>
        <a:lstStyle/>
        <a:p>
          <a:r>
            <a:rPr lang="en-IN"/>
            <a:t>Split finding becomes much quicker: O(#bins), where bins are much fewer than data points.</a:t>
          </a:r>
          <a:endParaRPr lang="en-US"/>
        </a:p>
      </dgm:t>
    </dgm:pt>
    <dgm:pt modelId="{36B2A8CE-9DE4-4AF1-B511-F22645F172D8}" type="parTrans" cxnId="{D08FF965-326A-446C-9FF3-D56900239DE3}">
      <dgm:prSet/>
      <dgm:spPr/>
      <dgm:t>
        <a:bodyPr/>
        <a:lstStyle/>
        <a:p>
          <a:endParaRPr lang="en-US"/>
        </a:p>
      </dgm:t>
    </dgm:pt>
    <dgm:pt modelId="{CD224FCF-62FD-4C93-AB53-FD468E331A52}" type="sibTrans" cxnId="{D08FF965-326A-446C-9FF3-D56900239DE3}">
      <dgm:prSet/>
      <dgm:spPr/>
      <dgm:t>
        <a:bodyPr/>
        <a:lstStyle/>
        <a:p>
          <a:endParaRPr lang="en-US"/>
        </a:p>
      </dgm:t>
    </dgm:pt>
    <dgm:pt modelId="{A1C42A35-1A87-4C82-A3F1-DFA7A378552F}">
      <dgm:prSet/>
      <dgm:spPr/>
      <dgm:t>
        <a:bodyPr/>
        <a:lstStyle/>
        <a:p>
          <a:r>
            <a:rPr lang="en-IN"/>
            <a:t>Uses histogram subtraction to speed up processing of tree nodes.</a:t>
          </a:r>
          <a:endParaRPr lang="en-US"/>
        </a:p>
      </dgm:t>
    </dgm:pt>
    <dgm:pt modelId="{8DAECC63-8DDA-490E-A81C-6AE4FBA2C046}" type="parTrans" cxnId="{28002F3B-C9F1-4B8C-8CEC-2BDA5176B2E4}">
      <dgm:prSet/>
      <dgm:spPr/>
      <dgm:t>
        <a:bodyPr/>
        <a:lstStyle/>
        <a:p>
          <a:endParaRPr lang="en-US"/>
        </a:p>
      </dgm:t>
    </dgm:pt>
    <dgm:pt modelId="{EE466533-9E01-4661-9508-1A4C3B4587C8}" type="sibTrans" cxnId="{28002F3B-C9F1-4B8C-8CEC-2BDA5176B2E4}">
      <dgm:prSet/>
      <dgm:spPr/>
      <dgm:t>
        <a:bodyPr/>
        <a:lstStyle/>
        <a:p>
          <a:endParaRPr lang="en-US"/>
        </a:p>
      </dgm:t>
    </dgm:pt>
    <dgm:pt modelId="{9AEEA958-7E51-4E23-933D-825D03451D4B}">
      <dgm:prSet/>
      <dgm:spPr/>
      <dgm:t>
        <a:bodyPr/>
        <a:lstStyle/>
        <a:p>
          <a:r>
            <a:rPr lang="en-IN"/>
            <a:t>Builds histogram for only one leaf and derives the other using subtraction (O(#bins)).</a:t>
          </a:r>
          <a:endParaRPr lang="en-US"/>
        </a:p>
      </dgm:t>
    </dgm:pt>
    <dgm:pt modelId="{37CCF079-54A6-4CEC-87A5-6B7E72EB284F}" type="parTrans" cxnId="{EE18F7DC-D706-44A2-9664-2EB6223F431E}">
      <dgm:prSet/>
      <dgm:spPr/>
      <dgm:t>
        <a:bodyPr/>
        <a:lstStyle/>
        <a:p>
          <a:endParaRPr lang="en-US"/>
        </a:p>
      </dgm:t>
    </dgm:pt>
    <dgm:pt modelId="{49194F86-3BE8-4E6E-BAEA-2E100D6165A4}" type="sibTrans" cxnId="{EE18F7DC-D706-44A2-9664-2EB6223F431E}">
      <dgm:prSet/>
      <dgm:spPr/>
      <dgm:t>
        <a:bodyPr/>
        <a:lstStyle/>
        <a:p>
          <a:endParaRPr lang="en-US"/>
        </a:p>
      </dgm:t>
    </dgm:pt>
    <dgm:pt modelId="{3848CE67-35F8-494B-B233-2AAED6CDB2BA}">
      <dgm:prSet/>
      <dgm:spPr/>
      <dgm:t>
        <a:bodyPr/>
        <a:lstStyle/>
        <a:p>
          <a:r>
            <a:rPr lang="en-IN"/>
            <a:t>Saves memory by converting continuous values to discrete bins (e.g., using small data types like uint8_t).</a:t>
          </a:r>
          <a:endParaRPr lang="en-US"/>
        </a:p>
      </dgm:t>
    </dgm:pt>
    <dgm:pt modelId="{AD719C6F-7BF4-4639-BDF5-8294314D3A95}" type="parTrans" cxnId="{24C99877-4494-4142-B069-3EA2B506FDCB}">
      <dgm:prSet/>
      <dgm:spPr/>
      <dgm:t>
        <a:bodyPr/>
        <a:lstStyle/>
        <a:p>
          <a:endParaRPr lang="en-US"/>
        </a:p>
      </dgm:t>
    </dgm:pt>
    <dgm:pt modelId="{EBDCF2ED-F4A4-45FB-869A-982799CAF48C}" type="sibTrans" cxnId="{24C99877-4494-4142-B069-3EA2B506FDCB}">
      <dgm:prSet/>
      <dgm:spPr/>
      <dgm:t>
        <a:bodyPr/>
        <a:lstStyle/>
        <a:p>
          <a:endParaRPr lang="en-US"/>
        </a:p>
      </dgm:t>
    </dgm:pt>
    <dgm:pt modelId="{2E5E34AB-32E2-46C1-AF59-8C3ED5D233DC}">
      <dgm:prSet/>
      <dgm:spPr/>
      <dgm:t>
        <a:bodyPr/>
        <a:lstStyle/>
        <a:p>
          <a:r>
            <a:rPr lang="en-IN"/>
            <a:t>No extra memory needed for pre-sorting features.</a:t>
          </a:r>
          <a:endParaRPr lang="en-US"/>
        </a:p>
      </dgm:t>
    </dgm:pt>
    <dgm:pt modelId="{C037DE36-E0EF-469A-B499-1DD92D1623FA}" type="parTrans" cxnId="{2CC0029E-1B7A-456B-B58E-4B6B4CCE9CF6}">
      <dgm:prSet/>
      <dgm:spPr/>
      <dgm:t>
        <a:bodyPr/>
        <a:lstStyle/>
        <a:p>
          <a:endParaRPr lang="en-US"/>
        </a:p>
      </dgm:t>
    </dgm:pt>
    <dgm:pt modelId="{4A7B8BE3-21FE-4C55-971C-1159AB7A2B05}" type="sibTrans" cxnId="{2CC0029E-1B7A-456B-B58E-4B6B4CCE9CF6}">
      <dgm:prSet/>
      <dgm:spPr/>
      <dgm:t>
        <a:bodyPr/>
        <a:lstStyle/>
        <a:p>
          <a:endParaRPr lang="en-US"/>
        </a:p>
      </dgm:t>
    </dgm:pt>
    <dgm:pt modelId="{7DD66F20-9D20-4176-969E-C3BF90244D0C}">
      <dgm:prSet/>
      <dgm:spPr/>
      <dgm:t>
        <a:bodyPr/>
        <a:lstStyle/>
        <a:p>
          <a:r>
            <a:rPr lang="en-IN"/>
            <a:t>Lowers communication cost in distributed training.</a:t>
          </a:r>
          <a:endParaRPr lang="en-US"/>
        </a:p>
      </dgm:t>
    </dgm:pt>
    <dgm:pt modelId="{C7C021DD-6CAA-4C24-85DD-618BBC59D5F1}" type="parTrans" cxnId="{80CA6D31-15CF-4F64-AAB3-4CD75BB5D5EE}">
      <dgm:prSet/>
      <dgm:spPr/>
      <dgm:t>
        <a:bodyPr/>
        <a:lstStyle/>
        <a:p>
          <a:endParaRPr lang="en-US"/>
        </a:p>
      </dgm:t>
    </dgm:pt>
    <dgm:pt modelId="{E28A9E20-58F8-4220-ADE4-7BBA6E3AE381}" type="sibTrans" cxnId="{80CA6D31-15CF-4F64-AAB3-4CD75BB5D5EE}">
      <dgm:prSet/>
      <dgm:spPr/>
      <dgm:t>
        <a:bodyPr/>
        <a:lstStyle/>
        <a:p>
          <a:endParaRPr lang="en-US"/>
        </a:p>
      </dgm:t>
    </dgm:pt>
    <dgm:pt modelId="{1B19EE81-6C02-47AE-9158-9B26E7046B5C}" type="pres">
      <dgm:prSet presAssocID="{12893E8C-F841-4588-B2AA-A1263C981F39}" presName="linear" presStyleCnt="0">
        <dgm:presLayoutVars>
          <dgm:animLvl val="lvl"/>
          <dgm:resizeHandles val="exact"/>
        </dgm:presLayoutVars>
      </dgm:prSet>
      <dgm:spPr/>
    </dgm:pt>
    <dgm:pt modelId="{AF3EC4CB-D26F-46DA-90A5-76167EBD9AA5}" type="pres">
      <dgm:prSet presAssocID="{E2A94761-49B4-4469-9490-007B25839029}" presName="parentText" presStyleLbl="node1" presStyleIdx="0" presStyleCnt="9">
        <dgm:presLayoutVars>
          <dgm:chMax val="0"/>
          <dgm:bulletEnabled val="1"/>
        </dgm:presLayoutVars>
      </dgm:prSet>
      <dgm:spPr/>
    </dgm:pt>
    <dgm:pt modelId="{C10A0CEE-3D20-4A60-A185-EE500D6D9103}" type="pres">
      <dgm:prSet presAssocID="{1997E64E-643A-45D1-BE29-3B24FFC9781D}" presName="spacer" presStyleCnt="0"/>
      <dgm:spPr/>
    </dgm:pt>
    <dgm:pt modelId="{83288E02-57AE-42B4-A3F0-EB674DD8F24B}" type="pres">
      <dgm:prSet presAssocID="{485B22E4-B1D0-4E3B-B82C-90676DDD6AED}" presName="parentText" presStyleLbl="node1" presStyleIdx="1" presStyleCnt="9">
        <dgm:presLayoutVars>
          <dgm:chMax val="0"/>
          <dgm:bulletEnabled val="1"/>
        </dgm:presLayoutVars>
      </dgm:prSet>
      <dgm:spPr/>
    </dgm:pt>
    <dgm:pt modelId="{9FA29341-7F97-47CD-87F9-11B19A89845C}" type="pres">
      <dgm:prSet presAssocID="{C32C14E0-D064-4230-8648-B28670646198}" presName="spacer" presStyleCnt="0"/>
      <dgm:spPr/>
    </dgm:pt>
    <dgm:pt modelId="{103516F1-E691-49C5-8382-D34501A443F9}" type="pres">
      <dgm:prSet presAssocID="{7C73E19A-FF3C-467B-B402-B49078AA9F3F}" presName="parentText" presStyleLbl="node1" presStyleIdx="2" presStyleCnt="9">
        <dgm:presLayoutVars>
          <dgm:chMax val="0"/>
          <dgm:bulletEnabled val="1"/>
        </dgm:presLayoutVars>
      </dgm:prSet>
      <dgm:spPr/>
    </dgm:pt>
    <dgm:pt modelId="{C17AF9DD-9121-4078-B934-6738D0948E5D}" type="pres">
      <dgm:prSet presAssocID="{AD34EA9D-3661-4639-A77D-D47B25061BE3}" presName="spacer" presStyleCnt="0"/>
      <dgm:spPr/>
    </dgm:pt>
    <dgm:pt modelId="{D45E1D1D-C570-4326-B047-D4C221423C90}" type="pres">
      <dgm:prSet presAssocID="{AE8F7B36-A8AC-4D36-8113-BBA865411C0D}" presName="parentText" presStyleLbl="node1" presStyleIdx="3" presStyleCnt="9">
        <dgm:presLayoutVars>
          <dgm:chMax val="0"/>
          <dgm:bulletEnabled val="1"/>
        </dgm:presLayoutVars>
      </dgm:prSet>
      <dgm:spPr/>
    </dgm:pt>
    <dgm:pt modelId="{884760EE-47BE-48BA-AD95-3075D26AD365}" type="pres">
      <dgm:prSet presAssocID="{CD224FCF-62FD-4C93-AB53-FD468E331A52}" presName="spacer" presStyleCnt="0"/>
      <dgm:spPr/>
    </dgm:pt>
    <dgm:pt modelId="{88E0EB0D-836E-46F1-AF6A-EA9E87B96192}" type="pres">
      <dgm:prSet presAssocID="{A1C42A35-1A87-4C82-A3F1-DFA7A378552F}" presName="parentText" presStyleLbl="node1" presStyleIdx="4" presStyleCnt="9">
        <dgm:presLayoutVars>
          <dgm:chMax val="0"/>
          <dgm:bulletEnabled val="1"/>
        </dgm:presLayoutVars>
      </dgm:prSet>
      <dgm:spPr/>
    </dgm:pt>
    <dgm:pt modelId="{802DE336-9AB0-4B60-898E-C7A5B350D129}" type="pres">
      <dgm:prSet presAssocID="{EE466533-9E01-4661-9508-1A4C3B4587C8}" presName="spacer" presStyleCnt="0"/>
      <dgm:spPr/>
    </dgm:pt>
    <dgm:pt modelId="{862C305F-DD5A-4DC9-B3F3-A4095E8EA3E1}" type="pres">
      <dgm:prSet presAssocID="{9AEEA958-7E51-4E23-933D-825D03451D4B}" presName="parentText" presStyleLbl="node1" presStyleIdx="5" presStyleCnt="9">
        <dgm:presLayoutVars>
          <dgm:chMax val="0"/>
          <dgm:bulletEnabled val="1"/>
        </dgm:presLayoutVars>
      </dgm:prSet>
      <dgm:spPr/>
    </dgm:pt>
    <dgm:pt modelId="{44D7882C-1ACA-4052-9ABB-7ED6F1EFD51E}" type="pres">
      <dgm:prSet presAssocID="{49194F86-3BE8-4E6E-BAEA-2E100D6165A4}" presName="spacer" presStyleCnt="0"/>
      <dgm:spPr/>
    </dgm:pt>
    <dgm:pt modelId="{5E5FB8FA-0423-44AD-A8F0-E9B1EC8102F2}" type="pres">
      <dgm:prSet presAssocID="{3848CE67-35F8-494B-B233-2AAED6CDB2BA}" presName="parentText" presStyleLbl="node1" presStyleIdx="6" presStyleCnt="9">
        <dgm:presLayoutVars>
          <dgm:chMax val="0"/>
          <dgm:bulletEnabled val="1"/>
        </dgm:presLayoutVars>
      </dgm:prSet>
      <dgm:spPr/>
    </dgm:pt>
    <dgm:pt modelId="{F4350AE2-080D-4002-A4F4-4FC7CD5CAE76}" type="pres">
      <dgm:prSet presAssocID="{EBDCF2ED-F4A4-45FB-869A-982799CAF48C}" presName="spacer" presStyleCnt="0"/>
      <dgm:spPr/>
    </dgm:pt>
    <dgm:pt modelId="{6057C881-4D4E-47AF-9823-017B9EAB6B3C}" type="pres">
      <dgm:prSet presAssocID="{2E5E34AB-32E2-46C1-AF59-8C3ED5D233DC}" presName="parentText" presStyleLbl="node1" presStyleIdx="7" presStyleCnt="9">
        <dgm:presLayoutVars>
          <dgm:chMax val="0"/>
          <dgm:bulletEnabled val="1"/>
        </dgm:presLayoutVars>
      </dgm:prSet>
      <dgm:spPr/>
    </dgm:pt>
    <dgm:pt modelId="{C66D89FA-4920-4A8E-8AC5-8693F3DC380E}" type="pres">
      <dgm:prSet presAssocID="{4A7B8BE3-21FE-4C55-971C-1159AB7A2B05}" presName="spacer" presStyleCnt="0"/>
      <dgm:spPr/>
    </dgm:pt>
    <dgm:pt modelId="{7E08869A-D0DC-4AF0-8720-FBE27319221B}" type="pres">
      <dgm:prSet presAssocID="{7DD66F20-9D20-4176-969E-C3BF90244D0C}" presName="parentText" presStyleLbl="node1" presStyleIdx="8" presStyleCnt="9">
        <dgm:presLayoutVars>
          <dgm:chMax val="0"/>
          <dgm:bulletEnabled val="1"/>
        </dgm:presLayoutVars>
      </dgm:prSet>
      <dgm:spPr/>
    </dgm:pt>
  </dgm:ptLst>
  <dgm:cxnLst>
    <dgm:cxn modelId="{FD69DE01-40C8-4458-8083-8F44CC06C7DC}" type="presOf" srcId="{7DD66F20-9D20-4176-969E-C3BF90244D0C}" destId="{7E08869A-D0DC-4AF0-8720-FBE27319221B}" srcOrd="0" destOrd="0" presId="urn:microsoft.com/office/officeart/2005/8/layout/vList2"/>
    <dgm:cxn modelId="{99B9A30E-7D60-4AFC-BB5C-A021DDB18078}" type="presOf" srcId="{7C73E19A-FF3C-467B-B402-B49078AA9F3F}" destId="{103516F1-E691-49C5-8382-D34501A443F9}" srcOrd="0" destOrd="0" presId="urn:microsoft.com/office/officeart/2005/8/layout/vList2"/>
    <dgm:cxn modelId="{5CC0261A-3906-40FA-A41D-21A3994FEB02}" type="presOf" srcId="{9AEEA958-7E51-4E23-933D-825D03451D4B}" destId="{862C305F-DD5A-4DC9-B3F3-A4095E8EA3E1}" srcOrd="0" destOrd="0" presId="urn:microsoft.com/office/officeart/2005/8/layout/vList2"/>
    <dgm:cxn modelId="{CC67222F-2C95-4D33-BBA0-56F7F9278D40}" type="presOf" srcId="{3848CE67-35F8-494B-B233-2AAED6CDB2BA}" destId="{5E5FB8FA-0423-44AD-A8F0-E9B1EC8102F2}" srcOrd="0" destOrd="0" presId="urn:microsoft.com/office/officeart/2005/8/layout/vList2"/>
    <dgm:cxn modelId="{80CA6D31-15CF-4F64-AAB3-4CD75BB5D5EE}" srcId="{12893E8C-F841-4588-B2AA-A1263C981F39}" destId="{7DD66F20-9D20-4176-969E-C3BF90244D0C}" srcOrd="8" destOrd="0" parTransId="{C7C021DD-6CAA-4C24-85DD-618BBC59D5F1}" sibTransId="{E28A9E20-58F8-4220-ADE4-7BBA6E3AE381}"/>
    <dgm:cxn modelId="{28002F3B-C9F1-4B8C-8CEC-2BDA5176B2E4}" srcId="{12893E8C-F841-4588-B2AA-A1263C981F39}" destId="{A1C42A35-1A87-4C82-A3F1-DFA7A378552F}" srcOrd="4" destOrd="0" parTransId="{8DAECC63-8DDA-490E-A81C-6AE4FBA2C046}" sibTransId="{EE466533-9E01-4661-9508-1A4C3B4587C8}"/>
    <dgm:cxn modelId="{76DF3B45-7860-4FEF-BCBB-588A9D85BFA4}" type="presOf" srcId="{AE8F7B36-A8AC-4D36-8113-BBA865411C0D}" destId="{D45E1D1D-C570-4326-B047-D4C221423C90}" srcOrd="0" destOrd="0" presId="urn:microsoft.com/office/officeart/2005/8/layout/vList2"/>
    <dgm:cxn modelId="{D08FF965-326A-446C-9FF3-D56900239DE3}" srcId="{12893E8C-F841-4588-B2AA-A1263C981F39}" destId="{AE8F7B36-A8AC-4D36-8113-BBA865411C0D}" srcOrd="3" destOrd="0" parTransId="{36B2A8CE-9DE4-4AF1-B511-F22645F172D8}" sibTransId="{CD224FCF-62FD-4C93-AB53-FD468E331A52}"/>
    <dgm:cxn modelId="{E2182050-7143-4F35-BBBE-7FCDC9C7E183}" srcId="{12893E8C-F841-4588-B2AA-A1263C981F39}" destId="{7C73E19A-FF3C-467B-B402-B49078AA9F3F}" srcOrd="2" destOrd="0" parTransId="{08A5C139-9F49-4F37-B9BA-7A0D90DAD066}" sibTransId="{AD34EA9D-3661-4639-A77D-D47B25061BE3}"/>
    <dgm:cxn modelId="{5848F252-8C6F-4E96-AB7F-88777E70B8E6}" srcId="{12893E8C-F841-4588-B2AA-A1263C981F39}" destId="{485B22E4-B1D0-4E3B-B82C-90676DDD6AED}" srcOrd="1" destOrd="0" parTransId="{B86728A1-3DEF-45C4-BF7F-3D2508C6F0A3}" sibTransId="{C32C14E0-D064-4230-8648-B28670646198}"/>
    <dgm:cxn modelId="{24C99877-4494-4142-B069-3EA2B506FDCB}" srcId="{12893E8C-F841-4588-B2AA-A1263C981F39}" destId="{3848CE67-35F8-494B-B233-2AAED6CDB2BA}" srcOrd="6" destOrd="0" parTransId="{AD719C6F-7BF4-4639-BDF5-8294314D3A95}" sibTransId="{EBDCF2ED-F4A4-45FB-869A-982799CAF48C}"/>
    <dgm:cxn modelId="{345D8E7A-4C05-4808-86BE-325063C742B0}" type="presOf" srcId="{E2A94761-49B4-4469-9490-007B25839029}" destId="{AF3EC4CB-D26F-46DA-90A5-76167EBD9AA5}" srcOrd="0" destOrd="0" presId="urn:microsoft.com/office/officeart/2005/8/layout/vList2"/>
    <dgm:cxn modelId="{58482196-26E6-493E-A039-5E44FDB92D93}" srcId="{12893E8C-F841-4588-B2AA-A1263C981F39}" destId="{E2A94761-49B4-4469-9490-007B25839029}" srcOrd="0" destOrd="0" parTransId="{8EF77B11-718D-4567-83A6-782BAF84CA05}" sibTransId="{1997E64E-643A-45D1-BE29-3B24FFC9781D}"/>
    <dgm:cxn modelId="{2CC0029E-1B7A-456B-B58E-4B6B4CCE9CF6}" srcId="{12893E8C-F841-4588-B2AA-A1263C981F39}" destId="{2E5E34AB-32E2-46C1-AF59-8C3ED5D233DC}" srcOrd="7" destOrd="0" parTransId="{C037DE36-E0EF-469A-B499-1DD92D1623FA}" sibTransId="{4A7B8BE3-21FE-4C55-971C-1159AB7A2B05}"/>
    <dgm:cxn modelId="{D5C91FB1-E734-4114-86BF-4A34E0FAE6BF}" type="presOf" srcId="{A1C42A35-1A87-4C82-A3F1-DFA7A378552F}" destId="{88E0EB0D-836E-46F1-AF6A-EA9E87B96192}" srcOrd="0" destOrd="0" presId="urn:microsoft.com/office/officeart/2005/8/layout/vList2"/>
    <dgm:cxn modelId="{CADA14B4-ECAF-4542-88AA-01C01F499F93}" type="presOf" srcId="{2E5E34AB-32E2-46C1-AF59-8C3ED5D233DC}" destId="{6057C881-4D4E-47AF-9823-017B9EAB6B3C}" srcOrd="0" destOrd="0" presId="urn:microsoft.com/office/officeart/2005/8/layout/vList2"/>
    <dgm:cxn modelId="{F8CF9FB4-0C9D-42C4-B6BC-C8478B43E35C}" type="presOf" srcId="{12893E8C-F841-4588-B2AA-A1263C981F39}" destId="{1B19EE81-6C02-47AE-9158-9B26E7046B5C}" srcOrd="0" destOrd="0" presId="urn:microsoft.com/office/officeart/2005/8/layout/vList2"/>
    <dgm:cxn modelId="{EE18F7DC-D706-44A2-9664-2EB6223F431E}" srcId="{12893E8C-F841-4588-B2AA-A1263C981F39}" destId="{9AEEA958-7E51-4E23-933D-825D03451D4B}" srcOrd="5" destOrd="0" parTransId="{37CCF079-54A6-4CEC-87A5-6B7E72EB284F}" sibTransId="{49194F86-3BE8-4E6E-BAEA-2E100D6165A4}"/>
    <dgm:cxn modelId="{C4913DEF-9218-465C-AC78-92D9C918881E}" type="presOf" srcId="{485B22E4-B1D0-4E3B-B82C-90676DDD6AED}" destId="{83288E02-57AE-42B4-A3F0-EB674DD8F24B}" srcOrd="0" destOrd="0" presId="urn:microsoft.com/office/officeart/2005/8/layout/vList2"/>
    <dgm:cxn modelId="{0F0CF62A-009C-419E-901B-D27D4DB2147B}" type="presParOf" srcId="{1B19EE81-6C02-47AE-9158-9B26E7046B5C}" destId="{AF3EC4CB-D26F-46DA-90A5-76167EBD9AA5}" srcOrd="0" destOrd="0" presId="urn:microsoft.com/office/officeart/2005/8/layout/vList2"/>
    <dgm:cxn modelId="{2154493E-F57F-4891-B0DC-F46A42B8678A}" type="presParOf" srcId="{1B19EE81-6C02-47AE-9158-9B26E7046B5C}" destId="{C10A0CEE-3D20-4A60-A185-EE500D6D9103}" srcOrd="1" destOrd="0" presId="urn:microsoft.com/office/officeart/2005/8/layout/vList2"/>
    <dgm:cxn modelId="{F7576767-831E-4E2D-87D4-C7D9B9C22995}" type="presParOf" srcId="{1B19EE81-6C02-47AE-9158-9B26E7046B5C}" destId="{83288E02-57AE-42B4-A3F0-EB674DD8F24B}" srcOrd="2" destOrd="0" presId="urn:microsoft.com/office/officeart/2005/8/layout/vList2"/>
    <dgm:cxn modelId="{61D7B7FA-44AF-40B1-AECD-8EC2BCE196B6}" type="presParOf" srcId="{1B19EE81-6C02-47AE-9158-9B26E7046B5C}" destId="{9FA29341-7F97-47CD-87F9-11B19A89845C}" srcOrd="3" destOrd="0" presId="urn:microsoft.com/office/officeart/2005/8/layout/vList2"/>
    <dgm:cxn modelId="{3A7533E2-F059-4936-BC40-EBA13B3060F2}" type="presParOf" srcId="{1B19EE81-6C02-47AE-9158-9B26E7046B5C}" destId="{103516F1-E691-49C5-8382-D34501A443F9}" srcOrd="4" destOrd="0" presId="urn:microsoft.com/office/officeart/2005/8/layout/vList2"/>
    <dgm:cxn modelId="{2E0D70EA-DADD-4E0F-8901-5F844A069B28}" type="presParOf" srcId="{1B19EE81-6C02-47AE-9158-9B26E7046B5C}" destId="{C17AF9DD-9121-4078-B934-6738D0948E5D}" srcOrd="5" destOrd="0" presId="urn:microsoft.com/office/officeart/2005/8/layout/vList2"/>
    <dgm:cxn modelId="{47B1CC43-A46F-4808-9799-C8DB4FF7E0FA}" type="presParOf" srcId="{1B19EE81-6C02-47AE-9158-9B26E7046B5C}" destId="{D45E1D1D-C570-4326-B047-D4C221423C90}" srcOrd="6" destOrd="0" presId="urn:microsoft.com/office/officeart/2005/8/layout/vList2"/>
    <dgm:cxn modelId="{EDF1AA97-F009-4E32-BBD1-543AA625277F}" type="presParOf" srcId="{1B19EE81-6C02-47AE-9158-9B26E7046B5C}" destId="{884760EE-47BE-48BA-AD95-3075D26AD365}" srcOrd="7" destOrd="0" presId="urn:microsoft.com/office/officeart/2005/8/layout/vList2"/>
    <dgm:cxn modelId="{27B3DCB8-A5E9-4600-B0CE-D74D350C8225}" type="presParOf" srcId="{1B19EE81-6C02-47AE-9158-9B26E7046B5C}" destId="{88E0EB0D-836E-46F1-AF6A-EA9E87B96192}" srcOrd="8" destOrd="0" presId="urn:microsoft.com/office/officeart/2005/8/layout/vList2"/>
    <dgm:cxn modelId="{A81F4377-D932-4584-82EE-1EDF2E44990B}" type="presParOf" srcId="{1B19EE81-6C02-47AE-9158-9B26E7046B5C}" destId="{802DE336-9AB0-4B60-898E-C7A5B350D129}" srcOrd="9" destOrd="0" presId="urn:microsoft.com/office/officeart/2005/8/layout/vList2"/>
    <dgm:cxn modelId="{9D767FDD-BDF4-490A-A266-7A90BF14E0A3}" type="presParOf" srcId="{1B19EE81-6C02-47AE-9158-9B26E7046B5C}" destId="{862C305F-DD5A-4DC9-B3F3-A4095E8EA3E1}" srcOrd="10" destOrd="0" presId="urn:microsoft.com/office/officeart/2005/8/layout/vList2"/>
    <dgm:cxn modelId="{2A372388-89AF-4DAF-BC21-B723573E48C7}" type="presParOf" srcId="{1B19EE81-6C02-47AE-9158-9B26E7046B5C}" destId="{44D7882C-1ACA-4052-9ABB-7ED6F1EFD51E}" srcOrd="11" destOrd="0" presId="urn:microsoft.com/office/officeart/2005/8/layout/vList2"/>
    <dgm:cxn modelId="{FA7CF833-C5B8-4086-9B20-169C13A9A5E4}" type="presParOf" srcId="{1B19EE81-6C02-47AE-9158-9B26E7046B5C}" destId="{5E5FB8FA-0423-44AD-A8F0-E9B1EC8102F2}" srcOrd="12" destOrd="0" presId="urn:microsoft.com/office/officeart/2005/8/layout/vList2"/>
    <dgm:cxn modelId="{F8BB63DD-7BA7-4137-BA8D-B1F52902FDF4}" type="presParOf" srcId="{1B19EE81-6C02-47AE-9158-9B26E7046B5C}" destId="{F4350AE2-080D-4002-A4F4-4FC7CD5CAE76}" srcOrd="13" destOrd="0" presId="urn:microsoft.com/office/officeart/2005/8/layout/vList2"/>
    <dgm:cxn modelId="{48494A57-5E94-48CA-906E-221964E5D614}" type="presParOf" srcId="{1B19EE81-6C02-47AE-9158-9B26E7046B5C}" destId="{6057C881-4D4E-47AF-9823-017B9EAB6B3C}" srcOrd="14" destOrd="0" presId="urn:microsoft.com/office/officeart/2005/8/layout/vList2"/>
    <dgm:cxn modelId="{DE63D5E6-4D01-464A-8861-10D3D14A9B90}" type="presParOf" srcId="{1B19EE81-6C02-47AE-9158-9B26E7046B5C}" destId="{C66D89FA-4920-4A8E-8AC5-8693F3DC380E}" srcOrd="15" destOrd="0" presId="urn:microsoft.com/office/officeart/2005/8/layout/vList2"/>
    <dgm:cxn modelId="{F9EB4FAB-D867-4F45-86A2-2F151AB7603F}" type="presParOf" srcId="{1B19EE81-6C02-47AE-9158-9B26E7046B5C}" destId="{7E08869A-D0DC-4AF0-8720-FBE27319221B}"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B4B30-F5AA-4006-BB44-743A4F38A5BD}">
      <dsp:nvSpPr>
        <dsp:cNvPr id="0" name=""/>
        <dsp:cNvSpPr/>
      </dsp:nvSpPr>
      <dsp:spPr>
        <a:xfrm>
          <a:off x="0" y="41398"/>
          <a:ext cx="6949440" cy="135252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kern="1200" dirty="0">
              <a:latin typeface="Aptos Display" panose="020B0004020202020204" pitchFamily="34" charset="0"/>
            </a:rPr>
            <a:t>Ensemble method in machine learning</a:t>
          </a:r>
          <a:endParaRPr lang="en-US" sz="3400" kern="1200" dirty="0">
            <a:latin typeface="Aptos Display" panose="020B0004020202020204" pitchFamily="34" charset="0"/>
          </a:endParaRPr>
        </a:p>
      </dsp:txBody>
      <dsp:txXfrm>
        <a:off x="66025" y="107423"/>
        <a:ext cx="6817390" cy="1220470"/>
      </dsp:txXfrm>
    </dsp:sp>
    <dsp:sp modelId="{46657895-F939-4D3C-8362-5A09BFAD0959}">
      <dsp:nvSpPr>
        <dsp:cNvPr id="0" name=""/>
        <dsp:cNvSpPr/>
      </dsp:nvSpPr>
      <dsp:spPr>
        <a:xfrm>
          <a:off x="0" y="1491838"/>
          <a:ext cx="6949440" cy="135252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kern="1200" dirty="0">
              <a:latin typeface="Aptos Display" panose="020B0004020202020204" pitchFamily="34" charset="0"/>
            </a:rPr>
            <a:t>Reassign weight to each instance</a:t>
          </a:r>
          <a:endParaRPr lang="en-US" sz="3400" kern="1200" dirty="0">
            <a:latin typeface="Aptos Display" panose="020B0004020202020204" pitchFamily="34" charset="0"/>
          </a:endParaRPr>
        </a:p>
      </dsp:txBody>
      <dsp:txXfrm>
        <a:off x="66025" y="1557863"/>
        <a:ext cx="6817390" cy="1220470"/>
      </dsp:txXfrm>
    </dsp:sp>
    <dsp:sp modelId="{9FDCFEF6-9708-436E-A776-D3E01D7DF70E}">
      <dsp:nvSpPr>
        <dsp:cNvPr id="0" name=""/>
        <dsp:cNvSpPr/>
      </dsp:nvSpPr>
      <dsp:spPr>
        <a:xfrm>
          <a:off x="0" y="2942278"/>
          <a:ext cx="6949440" cy="135252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kern="1200" dirty="0">
              <a:latin typeface="Aptos Display" panose="020B0004020202020204" pitchFamily="34" charset="0"/>
            </a:rPr>
            <a:t>Higher weights for incorrectly classified</a:t>
          </a:r>
          <a:endParaRPr lang="en-US" sz="3400" kern="1200" dirty="0">
            <a:latin typeface="Aptos Display" panose="020B0004020202020204" pitchFamily="34" charset="0"/>
          </a:endParaRPr>
        </a:p>
      </dsp:txBody>
      <dsp:txXfrm>
        <a:off x="66025" y="3008303"/>
        <a:ext cx="6817390" cy="1220470"/>
      </dsp:txXfrm>
    </dsp:sp>
    <dsp:sp modelId="{570FAB19-BE42-4B0D-8EBD-2A7910CAD51D}">
      <dsp:nvSpPr>
        <dsp:cNvPr id="0" name=""/>
        <dsp:cNvSpPr/>
      </dsp:nvSpPr>
      <dsp:spPr>
        <a:xfrm>
          <a:off x="0" y="4392719"/>
          <a:ext cx="6949440" cy="135252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IN" sz="3400" kern="1200" dirty="0">
              <a:latin typeface="Aptos Display" panose="020B0004020202020204" pitchFamily="34" charset="0"/>
            </a:rPr>
            <a:t>Reduce Bias and Variance</a:t>
          </a:r>
          <a:endParaRPr lang="en-US" sz="3400" kern="1200" dirty="0">
            <a:latin typeface="Aptos Display" panose="020B0004020202020204" pitchFamily="34" charset="0"/>
          </a:endParaRPr>
        </a:p>
      </dsp:txBody>
      <dsp:txXfrm>
        <a:off x="66025" y="4458744"/>
        <a:ext cx="6817390" cy="12204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30DE2-A934-446D-A86A-ADCA602BC2A1}">
      <dsp:nvSpPr>
        <dsp:cNvPr id="0" name=""/>
        <dsp:cNvSpPr/>
      </dsp:nvSpPr>
      <dsp:spPr>
        <a:xfrm>
          <a:off x="0" y="0"/>
          <a:ext cx="8686685" cy="98755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Aptos Display" panose="020B0004020202020204" pitchFamily="34" charset="0"/>
            </a:rPr>
            <a:t>Weights on Data Points</a:t>
          </a:r>
          <a:r>
            <a:rPr lang="en-IN" sz="1400" kern="1200" dirty="0">
              <a:latin typeface="Aptos Display" panose="020B0004020202020204" pitchFamily="34" charset="0"/>
            </a:rPr>
            <a:t>: AdaBoost assigns weights to every data point in the dataset. Initially, all points have equal weight. When a weak learner misclassifies a data point, its weight is increased, making the algorithm focus more on these challenging cases in subsequent rounds.</a:t>
          </a:r>
          <a:endParaRPr lang="en-US" sz="1400" kern="1200" dirty="0">
            <a:latin typeface="Aptos Display" panose="020B0004020202020204" pitchFamily="34" charset="0"/>
          </a:endParaRPr>
        </a:p>
      </dsp:txBody>
      <dsp:txXfrm>
        <a:off x="28924" y="28924"/>
        <a:ext cx="7505497" cy="929704"/>
      </dsp:txXfrm>
    </dsp:sp>
    <dsp:sp modelId="{BD1D28CA-AA3C-4AF2-AFFF-D3E306D69971}">
      <dsp:nvSpPr>
        <dsp:cNvPr id="0" name=""/>
        <dsp:cNvSpPr/>
      </dsp:nvSpPr>
      <dsp:spPr>
        <a:xfrm>
          <a:off x="648681" y="1124712"/>
          <a:ext cx="8686685" cy="987552"/>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Aptos Display" panose="020B0004020202020204" pitchFamily="34" charset="0"/>
            </a:rPr>
            <a:t>Weak Learners</a:t>
          </a:r>
          <a:r>
            <a:rPr lang="en-IN" sz="1400" kern="1200" dirty="0">
              <a:latin typeface="Aptos Display" panose="020B0004020202020204" pitchFamily="34" charset="0"/>
            </a:rPr>
            <a:t>: These are simple models, like decision stumps, that perform slightly better than random guessing. AdaBoost uses them iteratively, training each one to correct the mistakes of the previous learners.</a:t>
          </a:r>
          <a:endParaRPr lang="en-US" sz="1400" kern="1200" dirty="0">
            <a:latin typeface="Aptos Display" panose="020B0004020202020204" pitchFamily="34" charset="0"/>
          </a:endParaRPr>
        </a:p>
      </dsp:txBody>
      <dsp:txXfrm>
        <a:off x="677605" y="1153636"/>
        <a:ext cx="7338247" cy="929704"/>
      </dsp:txXfrm>
    </dsp:sp>
    <dsp:sp modelId="{A1B1A626-E6FE-4B4A-9564-CE7E6C96DA77}">
      <dsp:nvSpPr>
        <dsp:cNvPr id="0" name=""/>
        <dsp:cNvSpPr/>
      </dsp:nvSpPr>
      <dsp:spPr>
        <a:xfrm>
          <a:off x="1297362" y="2249424"/>
          <a:ext cx="8686685" cy="987552"/>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Aptos Display" panose="020B0004020202020204" pitchFamily="34" charset="0"/>
            </a:rPr>
            <a:t>Strong Classifier</a:t>
          </a:r>
          <a:r>
            <a:rPr lang="en-IN" sz="1400" kern="1200" dirty="0">
              <a:latin typeface="Aptos Display" panose="020B0004020202020204" pitchFamily="34" charset="0"/>
            </a:rPr>
            <a:t>: The final model, called the strong classifier, is a combination of all the weak learners. Each weak learner contributes based on its accuracy, and the algorithm combines their outputs using weighted voting to make a robust prediction.</a:t>
          </a:r>
          <a:endParaRPr lang="en-US" sz="1400" kern="1200" dirty="0">
            <a:latin typeface="Aptos Display" panose="020B0004020202020204" pitchFamily="34" charset="0"/>
          </a:endParaRPr>
        </a:p>
      </dsp:txBody>
      <dsp:txXfrm>
        <a:off x="1326286" y="2278348"/>
        <a:ext cx="7338247" cy="929704"/>
      </dsp:txXfrm>
    </dsp:sp>
    <dsp:sp modelId="{A4074E45-A1B1-4CC6-A763-F50150574CB5}">
      <dsp:nvSpPr>
        <dsp:cNvPr id="0" name=""/>
        <dsp:cNvSpPr/>
      </dsp:nvSpPr>
      <dsp:spPr>
        <a:xfrm>
          <a:off x="1946043" y="3374136"/>
          <a:ext cx="8686685" cy="987552"/>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Aptos Display" panose="020B0004020202020204" pitchFamily="34" charset="0"/>
            </a:rPr>
            <a:t>Error Rate</a:t>
          </a:r>
          <a:r>
            <a:rPr lang="en-IN" sz="1400" kern="1200" dirty="0">
              <a:latin typeface="Aptos Display" panose="020B0004020202020204" pitchFamily="34" charset="0"/>
            </a:rPr>
            <a:t>: In each iteration, AdaBoost calculates the error rate of the current weak learner. The error rate determines how much influence the learner will have in the final model. A lower error rate means the learner contributes more to the strong classifier.</a:t>
          </a:r>
          <a:endParaRPr lang="en-US" sz="1400" kern="1200" dirty="0">
            <a:latin typeface="Aptos Display" panose="020B0004020202020204" pitchFamily="34" charset="0"/>
          </a:endParaRPr>
        </a:p>
      </dsp:txBody>
      <dsp:txXfrm>
        <a:off x="1974967" y="3403060"/>
        <a:ext cx="7338247" cy="929704"/>
      </dsp:txXfrm>
    </dsp:sp>
    <dsp:sp modelId="{6D26E351-DB6C-480B-9601-6528BBF92AAD}">
      <dsp:nvSpPr>
        <dsp:cNvPr id="0" name=""/>
        <dsp:cNvSpPr/>
      </dsp:nvSpPr>
      <dsp:spPr>
        <a:xfrm>
          <a:off x="2594724" y="4498848"/>
          <a:ext cx="8686685" cy="987552"/>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IN" sz="1400" b="1" kern="1200" dirty="0">
              <a:latin typeface="Aptos Display" panose="020B0004020202020204" pitchFamily="34" charset="0"/>
            </a:rPr>
            <a:t>Iterations</a:t>
          </a:r>
          <a:r>
            <a:rPr lang="en-IN" sz="1400" kern="1200" dirty="0">
              <a:latin typeface="Aptos Display" panose="020B0004020202020204" pitchFamily="34" charset="0"/>
            </a:rPr>
            <a:t>: AdaBoost runs for multiple iterations, training weak learners sequentially. With each iteration, it updates the weights based on the performance of the previous learner. The number of iterations influences the strength of the final classifier but also impacts computation time.</a:t>
          </a:r>
          <a:endParaRPr lang="en-US" sz="1400" kern="1200" dirty="0">
            <a:latin typeface="Aptos Display" panose="020B0004020202020204" pitchFamily="34" charset="0"/>
          </a:endParaRPr>
        </a:p>
      </dsp:txBody>
      <dsp:txXfrm>
        <a:off x="2623648" y="4527772"/>
        <a:ext cx="7338247" cy="929704"/>
      </dsp:txXfrm>
    </dsp:sp>
    <dsp:sp modelId="{38F1AF37-FE6E-4987-A9DB-8C59D01A47A2}">
      <dsp:nvSpPr>
        <dsp:cNvPr id="0" name=""/>
        <dsp:cNvSpPr/>
      </dsp:nvSpPr>
      <dsp:spPr>
        <a:xfrm>
          <a:off x="8044776" y="721461"/>
          <a:ext cx="641908" cy="641908"/>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189205" y="721461"/>
        <a:ext cx="353050" cy="483036"/>
      </dsp:txXfrm>
    </dsp:sp>
    <dsp:sp modelId="{FE3930EB-1BF8-466E-B39E-377B9C7BD697}">
      <dsp:nvSpPr>
        <dsp:cNvPr id="0" name=""/>
        <dsp:cNvSpPr/>
      </dsp:nvSpPr>
      <dsp:spPr>
        <a:xfrm>
          <a:off x="8693457" y="1846173"/>
          <a:ext cx="641908" cy="641908"/>
        </a:xfrm>
        <a:prstGeom prst="downArrow">
          <a:avLst>
            <a:gd name="adj1" fmla="val 55000"/>
            <a:gd name="adj2" fmla="val 45000"/>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8837886" y="1846173"/>
        <a:ext cx="353050" cy="483036"/>
      </dsp:txXfrm>
    </dsp:sp>
    <dsp:sp modelId="{EB9ED2A6-7B3B-4150-8B54-C78B4F6B9201}">
      <dsp:nvSpPr>
        <dsp:cNvPr id="0" name=""/>
        <dsp:cNvSpPr/>
      </dsp:nvSpPr>
      <dsp:spPr>
        <a:xfrm>
          <a:off x="9342139" y="2954426"/>
          <a:ext cx="641908" cy="641908"/>
        </a:xfrm>
        <a:prstGeom prst="downArrow">
          <a:avLst>
            <a:gd name="adj1" fmla="val 55000"/>
            <a:gd name="adj2" fmla="val 45000"/>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9486568" y="2954426"/>
        <a:ext cx="353050" cy="483036"/>
      </dsp:txXfrm>
    </dsp:sp>
    <dsp:sp modelId="{639A16D8-5674-4CF7-BB2A-9D6A867152A7}">
      <dsp:nvSpPr>
        <dsp:cNvPr id="0" name=""/>
        <dsp:cNvSpPr/>
      </dsp:nvSpPr>
      <dsp:spPr>
        <a:xfrm>
          <a:off x="9990820" y="4090111"/>
          <a:ext cx="641908" cy="641908"/>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10135249" y="4090111"/>
        <a:ext cx="353050" cy="483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1D897-2F28-46EA-95E1-D7C71E0231C6}">
      <dsp:nvSpPr>
        <dsp:cNvPr id="0" name=""/>
        <dsp:cNvSpPr/>
      </dsp:nvSpPr>
      <dsp:spPr>
        <a:xfrm>
          <a:off x="0" y="52648"/>
          <a:ext cx="6949440" cy="10740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err="1">
              <a:latin typeface="Aptos Display" panose="020B0004020202020204" pitchFamily="34" charset="0"/>
            </a:rPr>
            <a:t>XGBoost</a:t>
          </a:r>
          <a:r>
            <a:rPr lang="en-IN" sz="2700" kern="1200" dirty="0">
              <a:latin typeface="Aptos Display" panose="020B0004020202020204" pitchFamily="34" charset="0"/>
            </a:rPr>
            <a:t> is a powerful machine learning algorithm</a:t>
          </a:r>
          <a:endParaRPr lang="en-US" sz="2700" kern="1200" dirty="0">
            <a:latin typeface="Aptos Display" panose="020B0004020202020204" pitchFamily="34" charset="0"/>
          </a:endParaRPr>
        </a:p>
      </dsp:txBody>
      <dsp:txXfrm>
        <a:off x="52431" y="105079"/>
        <a:ext cx="6844578" cy="969198"/>
      </dsp:txXfrm>
    </dsp:sp>
    <dsp:sp modelId="{92DDC46B-1C45-4127-98F0-F926EDF91340}">
      <dsp:nvSpPr>
        <dsp:cNvPr id="0" name=""/>
        <dsp:cNvSpPr/>
      </dsp:nvSpPr>
      <dsp:spPr>
        <a:xfrm>
          <a:off x="0" y="1204469"/>
          <a:ext cx="6949440" cy="107406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latin typeface="Aptos Display" panose="020B0004020202020204" pitchFamily="34" charset="0"/>
            </a:rPr>
            <a:t>It is designed to optimize performance and computational speed</a:t>
          </a:r>
          <a:endParaRPr lang="en-US" sz="2700" kern="1200" dirty="0">
            <a:latin typeface="Aptos Display" panose="020B0004020202020204" pitchFamily="34" charset="0"/>
          </a:endParaRPr>
        </a:p>
      </dsp:txBody>
      <dsp:txXfrm>
        <a:off x="52431" y="1256900"/>
        <a:ext cx="6844578" cy="969198"/>
      </dsp:txXfrm>
    </dsp:sp>
    <dsp:sp modelId="{B14EAB11-AF55-42B2-A5F0-CB6F74F47BB7}">
      <dsp:nvSpPr>
        <dsp:cNvPr id="0" name=""/>
        <dsp:cNvSpPr/>
      </dsp:nvSpPr>
      <dsp:spPr>
        <a:xfrm>
          <a:off x="0" y="2356288"/>
          <a:ext cx="6949440" cy="107406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latin typeface="Aptos Display" panose="020B0004020202020204" pitchFamily="34" charset="0"/>
            </a:rPr>
            <a:t>Open source</a:t>
          </a:r>
          <a:endParaRPr lang="en-US" sz="2700" kern="1200" dirty="0">
            <a:latin typeface="Aptos Display" panose="020B0004020202020204" pitchFamily="34" charset="0"/>
          </a:endParaRPr>
        </a:p>
      </dsp:txBody>
      <dsp:txXfrm>
        <a:off x="52431" y="2408719"/>
        <a:ext cx="6844578" cy="969198"/>
      </dsp:txXfrm>
    </dsp:sp>
    <dsp:sp modelId="{7A50C6B7-652B-40F6-9263-B61DD30853A0}">
      <dsp:nvSpPr>
        <dsp:cNvPr id="0" name=""/>
        <dsp:cNvSpPr/>
      </dsp:nvSpPr>
      <dsp:spPr>
        <a:xfrm>
          <a:off x="0" y="3508109"/>
          <a:ext cx="6949440" cy="107406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latin typeface="Aptos Display" panose="020B0004020202020204" pitchFamily="34" charset="0"/>
            </a:rPr>
            <a:t>Created by Tianqi Chen</a:t>
          </a:r>
          <a:endParaRPr lang="en-US" sz="2700" kern="1200" dirty="0">
            <a:latin typeface="Aptos Display" panose="020B0004020202020204" pitchFamily="34" charset="0"/>
          </a:endParaRPr>
        </a:p>
      </dsp:txBody>
      <dsp:txXfrm>
        <a:off x="52431" y="3560540"/>
        <a:ext cx="6844578" cy="969198"/>
      </dsp:txXfrm>
    </dsp:sp>
    <dsp:sp modelId="{85E9A9ED-96D7-4E81-833A-CD8D52117474}">
      <dsp:nvSpPr>
        <dsp:cNvPr id="0" name=""/>
        <dsp:cNvSpPr/>
      </dsp:nvSpPr>
      <dsp:spPr>
        <a:xfrm>
          <a:off x="0" y="4659928"/>
          <a:ext cx="6949440" cy="10740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IN" sz="2700" kern="1200" dirty="0">
              <a:latin typeface="Aptos Display" panose="020B0004020202020204" pitchFamily="34" charset="0"/>
            </a:rPr>
            <a:t>Widely accepted algorithms in Kaggle competition</a:t>
          </a:r>
          <a:endParaRPr lang="en-US" sz="2700" kern="1200" dirty="0">
            <a:latin typeface="Aptos Display" panose="020B0004020202020204" pitchFamily="34" charset="0"/>
          </a:endParaRPr>
        </a:p>
      </dsp:txBody>
      <dsp:txXfrm>
        <a:off x="52431" y="4712359"/>
        <a:ext cx="6844578" cy="969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54654-CB63-47B0-8090-6732BFEC766E}">
      <dsp:nvSpPr>
        <dsp:cNvPr id="0" name=""/>
        <dsp:cNvSpPr/>
      </dsp:nvSpPr>
      <dsp:spPr>
        <a:xfrm>
          <a:off x="0" y="138598"/>
          <a:ext cx="6949440" cy="879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t>Handling Missing Value</a:t>
          </a:r>
          <a:r>
            <a:rPr lang="en-IN" sz="1600" kern="1200"/>
            <a:t>: XGBoost automatically handles missing values, enabling the model to learn from incomplete datasets without requiring imputation beforehand</a:t>
          </a:r>
          <a:endParaRPr lang="en-US" sz="1600" kern="1200"/>
        </a:p>
      </dsp:txBody>
      <dsp:txXfrm>
        <a:off x="42950" y="181548"/>
        <a:ext cx="6863540" cy="793940"/>
      </dsp:txXfrm>
    </dsp:sp>
    <dsp:sp modelId="{C6BA1990-477C-45E4-9F03-A08BECB3C90B}">
      <dsp:nvSpPr>
        <dsp:cNvPr id="0" name=""/>
        <dsp:cNvSpPr/>
      </dsp:nvSpPr>
      <dsp:spPr>
        <a:xfrm>
          <a:off x="0" y="1064519"/>
          <a:ext cx="6949440" cy="879840"/>
        </a:xfrm>
        <a:prstGeom prst="round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t>Regularization</a:t>
          </a:r>
          <a:r>
            <a:rPr lang="en-IN" sz="1600" kern="1200"/>
            <a:t>: Incorporates L1 and L2 regularization to reduce overfitting, improving the model’s generalization and performance on unseen data</a:t>
          </a:r>
          <a:endParaRPr lang="en-US" sz="1600" kern="1200"/>
        </a:p>
      </dsp:txBody>
      <dsp:txXfrm>
        <a:off x="42950" y="1107469"/>
        <a:ext cx="6863540" cy="793940"/>
      </dsp:txXfrm>
    </dsp:sp>
    <dsp:sp modelId="{AD53FDC7-43FB-4BC6-BBF3-B0BD5705B446}">
      <dsp:nvSpPr>
        <dsp:cNvPr id="0" name=""/>
        <dsp:cNvSpPr/>
      </dsp:nvSpPr>
      <dsp:spPr>
        <a:xfrm>
          <a:off x="0" y="1990439"/>
          <a:ext cx="6949440" cy="879840"/>
        </a:xfrm>
        <a:prstGeom prst="round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t>Tree Pruning</a:t>
          </a:r>
          <a:r>
            <a:rPr lang="en-IN" sz="1600" kern="1200"/>
            <a:t>: Utilizes a depth-first approach for tree pruning, enhancing efficiency by determining optimal leaf nodes without excessive computational resources.</a:t>
          </a:r>
          <a:endParaRPr lang="en-US" sz="1600" kern="1200"/>
        </a:p>
      </dsp:txBody>
      <dsp:txXfrm>
        <a:off x="42950" y="2033389"/>
        <a:ext cx="6863540" cy="793940"/>
      </dsp:txXfrm>
    </dsp:sp>
    <dsp:sp modelId="{FF9DCA00-6E5A-4CEA-BEAD-A24E1AD78970}">
      <dsp:nvSpPr>
        <dsp:cNvPr id="0" name=""/>
        <dsp:cNvSpPr/>
      </dsp:nvSpPr>
      <dsp:spPr>
        <a:xfrm>
          <a:off x="0" y="2916359"/>
          <a:ext cx="6949440" cy="879840"/>
        </a:xfrm>
        <a:prstGeom prst="round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t>Parallel Processing</a:t>
          </a:r>
          <a:r>
            <a:rPr lang="en-IN" sz="1600" kern="1200"/>
            <a:t>: Supports parallel processing of decision trees, significantly decreasing training time while maintaining the integrity of the boosting process</a:t>
          </a:r>
          <a:endParaRPr lang="en-US" sz="1600" kern="1200"/>
        </a:p>
      </dsp:txBody>
      <dsp:txXfrm>
        <a:off x="42950" y="2959309"/>
        <a:ext cx="6863540" cy="793940"/>
      </dsp:txXfrm>
    </dsp:sp>
    <dsp:sp modelId="{355154D0-36B7-474D-B0EC-284BC6DFE84B}">
      <dsp:nvSpPr>
        <dsp:cNvPr id="0" name=""/>
        <dsp:cNvSpPr/>
      </dsp:nvSpPr>
      <dsp:spPr>
        <a:xfrm>
          <a:off x="0" y="3842279"/>
          <a:ext cx="6949440" cy="879840"/>
        </a:xfrm>
        <a:prstGeom prst="round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t>Cache Optimization</a:t>
          </a:r>
          <a:r>
            <a:rPr lang="en-IN" sz="1600" kern="1200"/>
            <a:t>: All the intermediate calculations are kept in the Cache so that the information received from the cache is very fast</a:t>
          </a:r>
          <a:endParaRPr lang="en-US" sz="1600" kern="1200"/>
        </a:p>
      </dsp:txBody>
      <dsp:txXfrm>
        <a:off x="42950" y="3885229"/>
        <a:ext cx="6863540" cy="793940"/>
      </dsp:txXfrm>
    </dsp:sp>
    <dsp:sp modelId="{3756AAF0-DED1-41E2-BA5A-7B3D89E9D53A}">
      <dsp:nvSpPr>
        <dsp:cNvPr id="0" name=""/>
        <dsp:cNvSpPr/>
      </dsp:nvSpPr>
      <dsp:spPr>
        <a:xfrm>
          <a:off x="0" y="4768199"/>
          <a:ext cx="6949440" cy="8798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a:t>Out of Memory Computation</a:t>
          </a:r>
          <a:r>
            <a:rPr lang="en-IN" sz="1600" kern="1200"/>
            <a:t>:  It can optimize the memory in such a way that it can work with the data larger than the size of the RAM</a:t>
          </a:r>
          <a:endParaRPr lang="en-US" sz="1600" kern="1200"/>
        </a:p>
      </dsp:txBody>
      <dsp:txXfrm>
        <a:off x="42950" y="4811149"/>
        <a:ext cx="6863540" cy="7939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BFF32-F19B-4127-A4D8-539368D1A4FF}">
      <dsp:nvSpPr>
        <dsp:cNvPr id="0" name=""/>
        <dsp:cNvSpPr/>
      </dsp:nvSpPr>
      <dsp:spPr>
        <a:xfrm>
          <a:off x="0" y="69619"/>
          <a:ext cx="6666833" cy="83537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b="1" kern="1200" dirty="0" err="1">
              <a:latin typeface="Aptos Display" panose="020B0004020202020204" pitchFamily="34" charset="0"/>
            </a:rPr>
            <a:t>LightGBM</a:t>
          </a:r>
          <a:r>
            <a:rPr lang="en-IN" sz="2100" kern="1200" dirty="0">
              <a:latin typeface="Aptos Display" panose="020B0004020202020204" pitchFamily="34" charset="0"/>
            </a:rPr>
            <a:t> is a gradient boosting framework that uses tree based learning algorithms</a:t>
          </a:r>
          <a:endParaRPr lang="en-US" sz="2100" kern="1200" dirty="0">
            <a:latin typeface="Aptos Display" panose="020B0004020202020204" pitchFamily="34" charset="0"/>
          </a:endParaRPr>
        </a:p>
      </dsp:txBody>
      <dsp:txXfrm>
        <a:off x="40780" y="110399"/>
        <a:ext cx="6585273" cy="753819"/>
      </dsp:txXfrm>
    </dsp:sp>
    <dsp:sp modelId="{8E2CACFA-9D65-4994-AB4C-A02E9425AAFE}">
      <dsp:nvSpPr>
        <dsp:cNvPr id="0" name=""/>
        <dsp:cNvSpPr/>
      </dsp:nvSpPr>
      <dsp:spPr>
        <a:xfrm>
          <a:off x="0" y="965479"/>
          <a:ext cx="6666833" cy="835379"/>
        </a:xfrm>
        <a:prstGeom prst="roundRect">
          <a:avLst/>
        </a:prstGeom>
        <a:gradFill rotWithShape="0">
          <a:gsLst>
            <a:gs pos="0">
              <a:schemeClr val="accent5">
                <a:hueOff val="-2430430"/>
                <a:satOff val="-165"/>
                <a:lumOff val="392"/>
                <a:alphaOff val="0"/>
                <a:satMod val="103000"/>
                <a:lumMod val="102000"/>
                <a:tint val="94000"/>
              </a:schemeClr>
            </a:gs>
            <a:gs pos="50000">
              <a:schemeClr val="accent5">
                <a:hueOff val="-2430430"/>
                <a:satOff val="-165"/>
                <a:lumOff val="392"/>
                <a:alphaOff val="0"/>
                <a:satMod val="110000"/>
                <a:lumMod val="100000"/>
                <a:shade val="100000"/>
              </a:schemeClr>
            </a:gs>
            <a:gs pos="100000">
              <a:schemeClr val="accent5">
                <a:hueOff val="-2430430"/>
                <a:satOff val="-165"/>
                <a:lumOff val="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Aptos Display" panose="020B0004020202020204" pitchFamily="34" charset="0"/>
            </a:rPr>
            <a:t>Faster training speed and higher efficiency.</a:t>
          </a:r>
          <a:endParaRPr lang="en-US" sz="2100" kern="1200" dirty="0">
            <a:latin typeface="Aptos Display" panose="020B0004020202020204" pitchFamily="34" charset="0"/>
          </a:endParaRPr>
        </a:p>
      </dsp:txBody>
      <dsp:txXfrm>
        <a:off x="40780" y="1006259"/>
        <a:ext cx="6585273" cy="753819"/>
      </dsp:txXfrm>
    </dsp:sp>
    <dsp:sp modelId="{64D968B9-A472-4B24-A04A-612FB703C059}">
      <dsp:nvSpPr>
        <dsp:cNvPr id="0" name=""/>
        <dsp:cNvSpPr/>
      </dsp:nvSpPr>
      <dsp:spPr>
        <a:xfrm>
          <a:off x="0" y="1861339"/>
          <a:ext cx="6666833" cy="835379"/>
        </a:xfrm>
        <a:prstGeom prst="roundRect">
          <a:avLst/>
        </a:prstGeom>
        <a:gradFill rotWithShape="0">
          <a:gsLst>
            <a:gs pos="0">
              <a:schemeClr val="accent5">
                <a:hueOff val="-4860860"/>
                <a:satOff val="-330"/>
                <a:lumOff val="784"/>
                <a:alphaOff val="0"/>
                <a:satMod val="103000"/>
                <a:lumMod val="102000"/>
                <a:tint val="94000"/>
              </a:schemeClr>
            </a:gs>
            <a:gs pos="50000">
              <a:schemeClr val="accent5">
                <a:hueOff val="-4860860"/>
                <a:satOff val="-330"/>
                <a:lumOff val="784"/>
                <a:alphaOff val="0"/>
                <a:satMod val="110000"/>
                <a:lumMod val="100000"/>
                <a:shade val="100000"/>
              </a:schemeClr>
            </a:gs>
            <a:gs pos="100000">
              <a:schemeClr val="accent5">
                <a:hueOff val="-4860860"/>
                <a:satOff val="-330"/>
                <a:lumOff val="7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Aptos Display" panose="020B0004020202020204" pitchFamily="34" charset="0"/>
            </a:rPr>
            <a:t>Lower memory usage.</a:t>
          </a:r>
          <a:endParaRPr lang="en-US" sz="2100" kern="1200" dirty="0">
            <a:latin typeface="Aptos Display" panose="020B0004020202020204" pitchFamily="34" charset="0"/>
          </a:endParaRPr>
        </a:p>
      </dsp:txBody>
      <dsp:txXfrm>
        <a:off x="40780" y="1902119"/>
        <a:ext cx="6585273" cy="753819"/>
      </dsp:txXfrm>
    </dsp:sp>
    <dsp:sp modelId="{F899D15E-E4BA-4550-BF2F-A543B166DAC1}">
      <dsp:nvSpPr>
        <dsp:cNvPr id="0" name=""/>
        <dsp:cNvSpPr/>
      </dsp:nvSpPr>
      <dsp:spPr>
        <a:xfrm>
          <a:off x="0" y="2757200"/>
          <a:ext cx="6666833" cy="835379"/>
        </a:xfrm>
        <a:prstGeom prst="roundRect">
          <a:avLst/>
        </a:prstGeom>
        <a:gradFill rotWithShape="0">
          <a:gsLst>
            <a:gs pos="0">
              <a:schemeClr val="accent5">
                <a:hueOff val="-7291290"/>
                <a:satOff val="-496"/>
                <a:lumOff val="1177"/>
                <a:alphaOff val="0"/>
                <a:satMod val="103000"/>
                <a:lumMod val="102000"/>
                <a:tint val="94000"/>
              </a:schemeClr>
            </a:gs>
            <a:gs pos="50000">
              <a:schemeClr val="accent5">
                <a:hueOff val="-7291290"/>
                <a:satOff val="-496"/>
                <a:lumOff val="1177"/>
                <a:alphaOff val="0"/>
                <a:satMod val="110000"/>
                <a:lumMod val="100000"/>
                <a:shade val="100000"/>
              </a:schemeClr>
            </a:gs>
            <a:gs pos="100000">
              <a:schemeClr val="accent5">
                <a:hueOff val="-7291290"/>
                <a:satOff val="-496"/>
                <a:lumOff val="1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Aptos Display" panose="020B0004020202020204" pitchFamily="34" charset="0"/>
            </a:rPr>
            <a:t>Better accuracy.</a:t>
          </a:r>
          <a:endParaRPr lang="en-US" sz="2100" kern="1200" dirty="0">
            <a:latin typeface="Aptos Display" panose="020B0004020202020204" pitchFamily="34" charset="0"/>
          </a:endParaRPr>
        </a:p>
      </dsp:txBody>
      <dsp:txXfrm>
        <a:off x="40780" y="2797980"/>
        <a:ext cx="6585273" cy="753819"/>
      </dsp:txXfrm>
    </dsp:sp>
    <dsp:sp modelId="{497908A2-E1DE-4B8D-A00B-A2C0CC6E461E}">
      <dsp:nvSpPr>
        <dsp:cNvPr id="0" name=""/>
        <dsp:cNvSpPr/>
      </dsp:nvSpPr>
      <dsp:spPr>
        <a:xfrm>
          <a:off x="0" y="3653060"/>
          <a:ext cx="6666833" cy="835379"/>
        </a:xfrm>
        <a:prstGeom prst="roundRect">
          <a:avLst/>
        </a:prstGeom>
        <a:gradFill rotWithShape="0">
          <a:gsLst>
            <a:gs pos="0">
              <a:schemeClr val="accent5">
                <a:hueOff val="-9721720"/>
                <a:satOff val="-661"/>
                <a:lumOff val="1569"/>
                <a:alphaOff val="0"/>
                <a:satMod val="103000"/>
                <a:lumMod val="102000"/>
                <a:tint val="94000"/>
              </a:schemeClr>
            </a:gs>
            <a:gs pos="50000">
              <a:schemeClr val="accent5">
                <a:hueOff val="-9721720"/>
                <a:satOff val="-661"/>
                <a:lumOff val="1569"/>
                <a:alphaOff val="0"/>
                <a:satMod val="110000"/>
                <a:lumMod val="100000"/>
                <a:shade val="100000"/>
              </a:schemeClr>
            </a:gs>
            <a:gs pos="100000">
              <a:schemeClr val="accent5">
                <a:hueOff val="-9721720"/>
                <a:satOff val="-661"/>
                <a:lumOff val="156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Aptos Display" panose="020B0004020202020204" pitchFamily="34" charset="0"/>
            </a:rPr>
            <a:t>Support of parallel, distributed, and GPU learning.</a:t>
          </a:r>
          <a:endParaRPr lang="en-US" sz="2100" kern="1200" dirty="0">
            <a:latin typeface="Aptos Display" panose="020B0004020202020204" pitchFamily="34" charset="0"/>
          </a:endParaRPr>
        </a:p>
      </dsp:txBody>
      <dsp:txXfrm>
        <a:off x="40780" y="3693840"/>
        <a:ext cx="6585273" cy="753819"/>
      </dsp:txXfrm>
    </dsp:sp>
    <dsp:sp modelId="{069EE243-55FE-45AE-8AE8-4C2B460E52F9}">
      <dsp:nvSpPr>
        <dsp:cNvPr id="0" name=""/>
        <dsp:cNvSpPr/>
      </dsp:nvSpPr>
      <dsp:spPr>
        <a:xfrm>
          <a:off x="0" y="4548920"/>
          <a:ext cx="6666833" cy="83537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IN" sz="2100" kern="1200" dirty="0">
              <a:latin typeface="Aptos Display" panose="020B0004020202020204" pitchFamily="34" charset="0"/>
            </a:rPr>
            <a:t>Capable of handling large-scale data.</a:t>
          </a:r>
          <a:endParaRPr lang="en-US" sz="2100" kern="1200" dirty="0">
            <a:latin typeface="Aptos Display" panose="020B0004020202020204" pitchFamily="34" charset="0"/>
          </a:endParaRPr>
        </a:p>
      </dsp:txBody>
      <dsp:txXfrm>
        <a:off x="40780" y="4589700"/>
        <a:ext cx="6585273" cy="7538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EC4CB-D26F-46DA-90A5-76167EBD9AA5}">
      <dsp:nvSpPr>
        <dsp:cNvPr id="0" name=""/>
        <dsp:cNvSpPr/>
      </dsp:nvSpPr>
      <dsp:spPr>
        <a:xfrm>
          <a:off x="0" y="25497"/>
          <a:ext cx="6949440" cy="598893"/>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Reduces the cost of finding the best split.</a:t>
          </a:r>
          <a:endParaRPr lang="en-US" sz="1500" kern="1200"/>
        </a:p>
      </dsp:txBody>
      <dsp:txXfrm>
        <a:off x="29236" y="54733"/>
        <a:ext cx="6890968" cy="540421"/>
      </dsp:txXfrm>
    </dsp:sp>
    <dsp:sp modelId="{83288E02-57AE-42B4-A3F0-EB674DD8F24B}">
      <dsp:nvSpPr>
        <dsp:cNvPr id="0" name=""/>
        <dsp:cNvSpPr/>
      </dsp:nvSpPr>
      <dsp:spPr>
        <a:xfrm>
          <a:off x="0" y="667590"/>
          <a:ext cx="6949440" cy="598893"/>
        </a:xfrm>
        <a:prstGeom prst="roundRect">
          <a:avLst/>
        </a:prstGeom>
        <a:solidFill>
          <a:schemeClr val="accent5">
            <a:hueOff val="-1519019"/>
            <a:satOff val="-103"/>
            <a:lumOff val="24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Pre-sorting has high time complexity: O(#data).</a:t>
          </a:r>
          <a:endParaRPr lang="en-US" sz="1500" kern="1200"/>
        </a:p>
      </dsp:txBody>
      <dsp:txXfrm>
        <a:off x="29236" y="696826"/>
        <a:ext cx="6890968" cy="540421"/>
      </dsp:txXfrm>
    </dsp:sp>
    <dsp:sp modelId="{103516F1-E691-49C5-8382-D34501A443F9}">
      <dsp:nvSpPr>
        <dsp:cNvPr id="0" name=""/>
        <dsp:cNvSpPr/>
      </dsp:nvSpPr>
      <dsp:spPr>
        <a:xfrm>
          <a:off x="0" y="1309684"/>
          <a:ext cx="6949440" cy="598893"/>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Histogram building is faster (O(#data)) using simple sum operations.</a:t>
          </a:r>
          <a:endParaRPr lang="en-US" sz="1500" kern="1200"/>
        </a:p>
      </dsp:txBody>
      <dsp:txXfrm>
        <a:off x="29236" y="1338920"/>
        <a:ext cx="6890968" cy="540421"/>
      </dsp:txXfrm>
    </dsp:sp>
    <dsp:sp modelId="{D45E1D1D-C570-4326-B047-D4C221423C90}">
      <dsp:nvSpPr>
        <dsp:cNvPr id="0" name=""/>
        <dsp:cNvSpPr/>
      </dsp:nvSpPr>
      <dsp:spPr>
        <a:xfrm>
          <a:off x="0" y="1951778"/>
          <a:ext cx="6949440" cy="598893"/>
        </a:xfrm>
        <a:prstGeom prst="roundRect">
          <a:avLst/>
        </a:prstGeom>
        <a:solidFill>
          <a:schemeClr val="accent5">
            <a:hueOff val="-4557056"/>
            <a:satOff val="-310"/>
            <a:lumOff val="73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Split finding becomes much quicker: O(#bins), where bins are much fewer than data points.</a:t>
          </a:r>
          <a:endParaRPr lang="en-US" sz="1500" kern="1200"/>
        </a:p>
      </dsp:txBody>
      <dsp:txXfrm>
        <a:off x="29236" y="1981014"/>
        <a:ext cx="6890968" cy="540421"/>
      </dsp:txXfrm>
    </dsp:sp>
    <dsp:sp modelId="{88E0EB0D-836E-46F1-AF6A-EA9E87B96192}">
      <dsp:nvSpPr>
        <dsp:cNvPr id="0" name=""/>
        <dsp:cNvSpPr/>
      </dsp:nvSpPr>
      <dsp:spPr>
        <a:xfrm>
          <a:off x="0" y="2593872"/>
          <a:ext cx="6949440" cy="598893"/>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Uses histogram subtraction to speed up processing of tree nodes.</a:t>
          </a:r>
          <a:endParaRPr lang="en-US" sz="1500" kern="1200"/>
        </a:p>
      </dsp:txBody>
      <dsp:txXfrm>
        <a:off x="29236" y="2623108"/>
        <a:ext cx="6890968" cy="540421"/>
      </dsp:txXfrm>
    </dsp:sp>
    <dsp:sp modelId="{862C305F-DD5A-4DC9-B3F3-A4095E8EA3E1}">
      <dsp:nvSpPr>
        <dsp:cNvPr id="0" name=""/>
        <dsp:cNvSpPr/>
      </dsp:nvSpPr>
      <dsp:spPr>
        <a:xfrm>
          <a:off x="0" y="3235965"/>
          <a:ext cx="6949440" cy="598893"/>
        </a:xfrm>
        <a:prstGeom prst="roundRect">
          <a:avLst/>
        </a:prstGeom>
        <a:solidFill>
          <a:schemeClr val="accent5">
            <a:hueOff val="-7595094"/>
            <a:satOff val="-516"/>
            <a:lumOff val="12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Builds histogram for only one leaf and derives the other using subtraction (O(#bins)).</a:t>
          </a:r>
          <a:endParaRPr lang="en-US" sz="1500" kern="1200"/>
        </a:p>
      </dsp:txBody>
      <dsp:txXfrm>
        <a:off x="29236" y="3265201"/>
        <a:ext cx="6890968" cy="540421"/>
      </dsp:txXfrm>
    </dsp:sp>
    <dsp:sp modelId="{5E5FB8FA-0423-44AD-A8F0-E9B1EC8102F2}">
      <dsp:nvSpPr>
        <dsp:cNvPr id="0" name=""/>
        <dsp:cNvSpPr/>
      </dsp:nvSpPr>
      <dsp:spPr>
        <a:xfrm>
          <a:off x="0" y="3878059"/>
          <a:ext cx="6949440" cy="598893"/>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Saves memory by converting continuous values to discrete bins (e.g., using small data types like uint8_t).</a:t>
          </a:r>
          <a:endParaRPr lang="en-US" sz="1500" kern="1200"/>
        </a:p>
      </dsp:txBody>
      <dsp:txXfrm>
        <a:off x="29236" y="3907295"/>
        <a:ext cx="6890968" cy="540421"/>
      </dsp:txXfrm>
    </dsp:sp>
    <dsp:sp modelId="{6057C881-4D4E-47AF-9823-017B9EAB6B3C}">
      <dsp:nvSpPr>
        <dsp:cNvPr id="0" name=""/>
        <dsp:cNvSpPr/>
      </dsp:nvSpPr>
      <dsp:spPr>
        <a:xfrm>
          <a:off x="0" y="4520153"/>
          <a:ext cx="6949440" cy="598893"/>
        </a:xfrm>
        <a:prstGeom prst="roundRect">
          <a:avLst/>
        </a:prstGeom>
        <a:solidFill>
          <a:schemeClr val="accent5">
            <a:hueOff val="-10633130"/>
            <a:satOff val="-723"/>
            <a:lumOff val="171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No extra memory needed for pre-sorting features.</a:t>
          </a:r>
          <a:endParaRPr lang="en-US" sz="1500" kern="1200"/>
        </a:p>
      </dsp:txBody>
      <dsp:txXfrm>
        <a:off x="29236" y="4549389"/>
        <a:ext cx="6890968" cy="540421"/>
      </dsp:txXfrm>
    </dsp:sp>
    <dsp:sp modelId="{7E08869A-D0DC-4AF0-8720-FBE27319221B}">
      <dsp:nvSpPr>
        <dsp:cNvPr id="0" name=""/>
        <dsp:cNvSpPr/>
      </dsp:nvSpPr>
      <dsp:spPr>
        <a:xfrm>
          <a:off x="0" y="5162247"/>
          <a:ext cx="6949440" cy="598893"/>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IN" sz="1500" kern="1200"/>
            <a:t>Lowers communication cost in distributed training.</a:t>
          </a:r>
          <a:endParaRPr lang="en-US" sz="1500" kern="1200"/>
        </a:p>
      </dsp:txBody>
      <dsp:txXfrm>
        <a:off x="29236" y="5191483"/>
        <a:ext cx="6890968" cy="54042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C743-2192-4791-AD75-1C35109CB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87A163-3B1D-7CBE-3A14-28F026D3A6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06902BF-E3BD-58FE-D64C-F38D6D7CEF3F}"/>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5" name="Footer Placeholder 4">
            <a:extLst>
              <a:ext uri="{FF2B5EF4-FFF2-40B4-BE49-F238E27FC236}">
                <a16:creationId xmlns:a16="http://schemas.microsoft.com/office/drawing/2014/main" id="{7971FB2B-F196-E269-A52F-2FF53A2A0F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5EAE1B-19E8-D358-CA6D-097EE3E26F2C}"/>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226446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824A-1BA2-202B-55C9-3AEEF408FD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80382D-CA5D-B425-34EC-6EA8E9B2EB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0023C1-8556-0FE7-F218-3C154E944DF3}"/>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5" name="Footer Placeholder 4">
            <a:extLst>
              <a:ext uri="{FF2B5EF4-FFF2-40B4-BE49-F238E27FC236}">
                <a16:creationId xmlns:a16="http://schemas.microsoft.com/office/drawing/2014/main" id="{267689DF-5FB4-8226-4B29-EB0D3DC906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767EC9-FCC3-6825-95AD-C8A7E2773807}"/>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422554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C47AE6-9191-3CD2-7D3E-32BF5EFE5C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2F151A-EE94-F813-94B5-27B9DBE2F8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26831-4D12-AA72-9E24-95A23DE02E0F}"/>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5" name="Footer Placeholder 4">
            <a:extLst>
              <a:ext uri="{FF2B5EF4-FFF2-40B4-BE49-F238E27FC236}">
                <a16:creationId xmlns:a16="http://schemas.microsoft.com/office/drawing/2014/main" id="{1E1299E6-5CF7-5EAE-A65F-DF95DCAD55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19C815-FA0A-528B-4437-E0F98920DE1D}"/>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1904653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27B7-DF8D-E1AF-EABF-89B5BE103D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3E08A6-91FC-E421-EA00-57889802FF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2651BC-DFF3-8C2D-1139-F229D9B9D7A4}"/>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5" name="Footer Placeholder 4">
            <a:extLst>
              <a:ext uri="{FF2B5EF4-FFF2-40B4-BE49-F238E27FC236}">
                <a16:creationId xmlns:a16="http://schemas.microsoft.com/office/drawing/2014/main" id="{EE2B8AAC-CC98-2E89-19D7-286551E52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D7D0C5-507C-68C6-5730-3D1DE81D4550}"/>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177397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6C6F-BAA8-73D1-F65D-CABECEE175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8884CF-5507-F920-3AC0-86A2FE49DE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49A96C-B2F1-7D62-2946-73C301146CBB}"/>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5" name="Footer Placeholder 4">
            <a:extLst>
              <a:ext uri="{FF2B5EF4-FFF2-40B4-BE49-F238E27FC236}">
                <a16:creationId xmlns:a16="http://schemas.microsoft.com/office/drawing/2014/main" id="{4EEDC7F5-8DE8-A155-32D0-5F6D1A9F9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A8706-F457-799F-5071-14590FC340AD}"/>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352206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9D5-B2BF-D687-C0A5-F7841C2FF1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7B484-2A9B-22E5-A3AB-5BF0966BA0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09C369-142B-4C78-66DB-77BBDF288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6DBE75-70A2-E942-D6BE-3164DD33F452}"/>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6" name="Footer Placeholder 5">
            <a:extLst>
              <a:ext uri="{FF2B5EF4-FFF2-40B4-BE49-F238E27FC236}">
                <a16:creationId xmlns:a16="http://schemas.microsoft.com/office/drawing/2014/main" id="{015DD4E7-404A-9B87-54F7-C7722CFC16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0C2EC1-A849-F015-AF33-5EA44C67E91D}"/>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55491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3A14-48A3-C28B-9962-07AA84A6BD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3EB73D-D82F-8856-EA95-451583283A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B2E7D2-053D-056C-259D-3AF1F33269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879478-DB54-A6FA-D1B3-7366959D0A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102CA7-64C0-8DAE-6D09-4C8042D0EB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44BB49-05C2-7D1E-1FD1-B654D905AF0B}"/>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8" name="Footer Placeholder 7">
            <a:extLst>
              <a:ext uri="{FF2B5EF4-FFF2-40B4-BE49-F238E27FC236}">
                <a16:creationId xmlns:a16="http://schemas.microsoft.com/office/drawing/2014/main" id="{58C7EA97-1C29-48D1-F03B-6D512E06FF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779CEC-44C3-132C-4F55-841ED9FD41D8}"/>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41396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B811-1CEE-2875-DF25-9C2B1B2C2D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F26A88-A3A7-138C-B489-A05CB1737B3E}"/>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4" name="Footer Placeholder 3">
            <a:extLst>
              <a:ext uri="{FF2B5EF4-FFF2-40B4-BE49-F238E27FC236}">
                <a16:creationId xmlns:a16="http://schemas.microsoft.com/office/drawing/2014/main" id="{E92E5856-5B10-E048-8717-0151952912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08DB25-8346-7A04-7D78-91702D20A8C5}"/>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1534825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EBDABA-DBC5-7317-0A96-B272E90ABEBE}"/>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3" name="Footer Placeholder 2">
            <a:extLst>
              <a:ext uri="{FF2B5EF4-FFF2-40B4-BE49-F238E27FC236}">
                <a16:creationId xmlns:a16="http://schemas.microsoft.com/office/drawing/2014/main" id="{00195EC2-761B-89DC-91C3-CDD07E3DE20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54E43A-D6A6-180C-4C04-C1FEF17731AA}"/>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596042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A744-DF40-64A2-1C1B-B7948FD55E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3546DA-30C2-9947-B2CF-4343017DA5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318BCE-A81F-B2EC-A983-A2ADE0FCF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286EE-1E4C-A017-A562-BADA2E50DDB9}"/>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6" name="Footer Placeholder 5">
            <a:extLst>
              <a:ext uri="{FF2B5EF4-FFF2-40B4-BE49-F238E27FC236}">
                <a16:creationId xmlns:a16="http://schemas.microsoft.com/office/drawing/2014/main" id="{1D1DB10C-5480-BA81-61D6-060188E058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FBB873-81F3-22FF-B5A0-C9B9A7C474F8}"/>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2153965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82FA-FA30-430E-C31D-7306AEB7C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1AB75C-3644-0030-5920-F7391D464E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196C35-2283-B3FE-37F9-A4855E262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C81B0D-09DE-D18D-E36C-39884CAE78EE}"/>
              </a:ext>
            </a:extLst>
          </p:cNvPr>
          <p:cNvSpPr>
            <a:spLocks noGrp="1"/>
          </p:cNvSpPr>
          <p:nvPr>
            <p:ph type="dt" sz="half" idx="10"/>
          </p:nvPr>
        </p:nvSpPr>
        <p:spPr/>
        <p:txBody>
          <a:bodyPr/>
          <a:lstStyle/>
          <a:p>
            <a:fld id="{50E8F0F1-83EA-4847-A847-E4C7081BF4B3}" type="datetimeFigureOut">
              <a:rPr lang="en-IN" smtClean="0"/>
              <a:t>16-06-2025</a:t>
            </a:fld>
            <a:endParaRPr lang="en-IN"/>
          </a:p>
        </p:txBody>
      </p:sp>
      <p:sp>
        <p:nvSpPr>
          <p:cNvPr id="6" name="Footer Placeholder 5">
            <a:extLst>
              <a:ext uri="{FF2B5EF4-FFF2-40B4-BE49-F238E27FC236}">
                <a16:creationId xmlns:a16="http://schemas.microsoft.com/office/drawing/2014/main" id="{430E622E-62B6-AFFF-8050-49101D0A9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6A39F1-5603-054A-0BA2-950F172532A7}"/>
              </a:ext>
            </a:extLst>
          </p:cNvPr>
          <p:cNvSpPr>
            <a:spLocks noGrp="1"/>
          </p:cNvSpPr>
          <p:nvPr>
            <p:ph type="sldNum" sz="quarter" idx="12"/>
          </p:nvPr>
        </p:nvSpPr>
        <p:spPr/>
        <p:txBody>
          <a:bodyPr/>
          <a:lstStyle/>
          <a:p>
            <a:fld id="{82751EB3-6DFA-4CA2-834D-2875C41105A6}" type="slidenum">
              <a:rPr lang="en-IN" smtClean="0"/>
              <a:t>‹#›</a:t>
            </a:fld>
            <a:endParaRPr lang="en-IN"/>
          </a:p>
        </p:txBody>
      </p:sp>
    </p:spTree>
    <p:extLst>
      <p:ext uri="{BB962C8B-B14F-4D97-AF65-F5344CB8AC3E}">
        <p14:creationId xmlns:p14="http://schemas.microsoft.com/office/powerpoint/2010/main" val="4162226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45AB68-0E8E-93DC-597C-B87C60C9E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B7DDC8-684A-59D1-63DE-A1FD42B86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5A44D-5EDD-62E3-C00E-FD9A3A707B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E8F0F1-83EA-4847-A847-E4C7081BF4B3}" type="datetimeFigureOut">
              <a:rPr lang="en-IN" smtClean="0"/>
              <a:t>16-06-2025</a:t>
            </a:fld>
            <a:endParaRPr lang="en-IN"/>
          </a:p>
        </p:txBody>
      </p:sp>
      <p:sp>
        <p:nvSpPr>
          <p:cNvPr id="5" name="Footer Placeholder 4">
            <a:extLst>
              <a:ext uri="{FF2B5EF4-FFF2-40B4-BE49-F238E27FC236}">
                <a16:creationId xmlns:a16="http://schemas.microsoft.com/office/drawing/2014/main" id="{004C9CAA-89AD-B9EA-09F7-7B1E8D6369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EA9AAE5-BEDB-7581-17F9-F2117A4D89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751EB3-6DFA-4CA2-834D-2875C41105A6}" type="slidenum">
              <a:rPr lang="en-IN" smtClean="0"/>
              <a:t>‹#›</a:t>
            </a:fld>
            <a:endParaRPr lang="en-IN"/>
          </a:p>
        </p:txBody>
      </p:sp>
    </p:spTree>
    <p:extLst>
      <p:ext uri="{BB962C8B-B14F-4D97-AF65-F5344CB8AC3E}">
        <p14:creationId xmlns:p14="http://schemas.microsoft.com/office/powerpoint/2010/main" val="3388909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1EB602-B3EF-172C-DB71-6CC76D83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7042468" cy="6858847"/>
          </a:xfrm>
          <a:prstGeom prst="rect">
            <a:avLst/>
          </a:prstGeom>
          <a:gradFill>
            <a:gsLst>
              <a:gs pos="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739538-A9CC-0495-611A-FC1E05A71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5842"/>
            <a:ext cx="7042468" cy="5073386"/>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7C8FBA2-0111-985C-067B-6EEB34A5A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80"/>
            <a:ext cx="5443442" cy="6854193"/>
          </a:xfrm>
          <a:prstGeom prst="rect">
            <a:avLst/>
          </a:prstGeom>
          <a:gradFill>
            <a:gsLst>
              <a:gs pos="0">
                <a:schemeClr val="accent5">
                  <a:alpha val="76000"/>
                </a:schemeClr>
              </a:gs>
              <a:gs pos="46000">
                <a:schemeClr val="accent2">
                  <a:alpha val="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53573F1-437D-2053-4E31-36508DA20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73467" y="26096"/>
            <a:ext cx="4669002" cy="6827716"/>
          </a:xfrm>
          <a:prstGeom prst="rect">
            <a:avLst/>
          </a:prstGeom>
          <a:gradFill flip="none" rotWithShape="1">
            <a:gsLst>
              <a:gs pos="0">
                <a:schemeClr val="accent5">
                  <a:lumMod val="75000"/>
                  <a:alpha val="55000"/>
                </a:schemeClr>
              </a:gs>
              <a:gs pos="45000">
                <a:schemeClr val="accent5">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55FAF36C-E370-2D14-73EB-F2EEB59366FE}"/>
              </a:ext>
            </a:extLst>
          </p:cNvPr>
          <p:cNvSpPr>
            <a:spLocks noGrp="1"/>
          </p:cNvSpPr>
          <p:nvPr>
            <p:ph type="ctrTitle"/>
          </p:nvPr>
        </p:nvSpPr>
        <p:spPr>
          <a:xfrm>
            <a:off x="1164057" y="1175336"/>
            <a:ext cx="4722119" cy="2495970"/>
          </a:xfrm>
        </p:spPr>
        <p:txBody>
          <a:bodyPr anchor="b">
            <a:normAutofit/>
          </a:bodyPr>
          <a:lstStyle/>
          <a:p>
            <a:r>
              <a:rPr lang="en-IN" sz="4800" b="1" dirty="0">
                <a:solidFill>
                  <a:srgbClr val="FFFFFF"/>
                </a:solidFill>
                <a:latin typeface="Aptos Display" panose="020B0004020202020204" pitchFamily="34" charset="0"/>
              </a:rPr>
              <a:t>BOOSTING ALGORITHM</a:t>
            </a:r>
            <a:endParaRPr lang="en-IN" sz="4800" dirty="0">
              <a:solidFill>
                <a:srgbClr val="FFFFFF"/>
              </a:solidFill>
              <a:latin typeface="Aptos Display" panose="020B0004020202020204" pitchFamily="34" charset="0"/>
            </a:endParaRPr>
          </a:p>
        </p:txBody>
      </p:sp>
      <p:sp>
        <p:nvSpPr>
          <p:cNvPr id="3" name="Subtitle 2">
            <a:extLst>
              <a:ext uri="{FF2B5EF4-FFF2-40B4-BE49-F238E27FC236}">
                <a16:creationId xmlns:a16="http://schemas.microsoft.com/office/drawing/2014/main" id="{FB094CB8-2619-E7FD-4560-870CECB5AD67}"/>
              </a:ext>
            </a:extLst>
          </p:cNvPr>
          <p:cNvSpPr>
            <a:spLocks noGrp="1"/>
          </p:cNvSpPr>
          <p:nvPr>
            <p:ph type="subTitle" idx="1"/>
          </p:nvPr>
        </p:nvSpPr>
        <p:spPr>
          <a:xfrm>
            <a:off x="1164057" y="3930447"/>
            <a:ext cx="4722119" cy="1597898"/>
          </a:xfrm>
        </p:spPr>
        <p:txBody>
          <a:bodyPr anchor="t">
            <a:normAutofit/>
          </a:bodyPr>
          <a:lstStyle/>
          <a:p>
            <a:r>
              <a:rPr lang="en-IN" sz="2000">
                <a:solidFill>
                  <a:srgbClr val="FFFFFF"/>
                </a:solidFill>
              </a:rPr>
              <a:t>Assignment Prepared </a:t>
            </a:r>
            <a:r>
              <a:rPr lang="en-IN" sz="2000" dirty="0">
                <a:solidFill>
                  <a:srgbClr val="FFFFFF"/>
                </a:solidFill>
              </a:rPr>
              <a:t>by</a:t>
            </a:r>
          </a:p>
          <a:p>
            <a:r>
              <a:rPr lang="en-IN" sz="2000" dirty="0">
                <a:solidFill>
                  <a:srgbClr val="FFFFFF"/>
                </a:solidFill>
              </a:rPr>
              <a:t>Shankar K</a:t>
            </a:r>
          </a:p>
        </p:txBody>
      </p:sp>
      <p:pic>
        <p:nvPicPr>
          <p:cNvPr id="7" name="Graphic 6" descr="Head with Gears">
            <a:extLst>
              <a:ext uri="{FF2B5EF4-FFF2-40B4-BE49-F238E27FC236}">
                <a16:creationId xmlns:a16="http://schemas.microsoft.com/office/drawing/2014/main" id="{48AC5F46-BBC1-EB0A-6BDF-B1D9A8235A4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07482" y="1724891"/>
            <a:ext cx="3408218" cy="3408218"/>
          </a:xfrm>
          <a:prstGeom prst="rect">
            <a:avLst/>
          </a:prstGeom>
        </p:spPr>
      </p:pic>
    </p:spTree>
    <p:extLst>
      <p:ext uri="{BB962C8B-B14F-4D97-AF65-F5344CB8AC3E}">
        <p14:creationId xmlns:p14="http://schemas.microsoft.com/office/powerpoint/2010/main" val="172721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908877-422E-B46E-F72C-C296A620DE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834054-0DD3-13E9-81AC-014FE1678F25}"/>
                  </a:ext>
                </a:extLst>
              </p:cNvPr>
              <p:cNvSpPr>
                <a:spLocks noGrp="1"/>
              </p:cNvSpPr>
              <p:nvPr>
                <p:ph idx="1"/>
              </p:nvPr>
            </p:nvSpPr>
            <p:spPr>
              <a:xfrm>
                <a:off x="4002088" y="849085"/>
                <a:ext cx="7630073" cy="5179925"/>
              </a:xfrm>
            </p:spPr>
            <p:txBody>
              <a:bodyPr anchor="ctr">
                <a:normAutofit/>
              </a:bodyPr>
              <a:lstStyle/>
              <a:p>
                <a:r>
                  <a:rPr lang="en-IN" sz="1800" b="1" dirty="0">
                    <a:latin typeface="Aptos Display" panose="020B0004020202020204" pitchFamily="34" charset="0"/>
                  </a:rPr>
                  <a:t>Step 1</a:t>
                </a:r>
                <a:r>
                  <a:rPr lang="en-IN" sz="1800" dirty="0">
                    <a:latin typeface="Aptos Display" panose="020B0004020202020204" pitchFamily="34" charset="0"/>
                  </a:rPr>
                  <a:t>: Creating first base learner</a:t>
                </a:r>
              </a:p>
              <a:p>
                <a:r>
                  <a:rPr lang="en-IN" sz="1800" b="1" dirty="0">
                    <a:latin typeface="Aptos Display" panose="020B0004020202020204" pitchFamily="34" charset="0"/>
                  </a:rPr>
                  <a:t>Step 2</a:t>
                </a:r>
                <a:r>
                  <a:rPr lang="en-IN" sz="1800" dirty="0">
                    <a:latin typeface="Aptos Display" panose="020B0004020202020204" pitchFamily="34" charset="0"/>
                  </a:rPr>
                  <a:t>: Calculate the total Error</a:t>
                </a:r>
              </a:p>
              <a:p>
                <a:r>
                  <a:rPr lang="en-IN" sz="1800" b="1" dirty="0">
                    <a:latin typeface="Aptos Display" panose="020B0004020202020204" pitchFamily="34" charset="0"/>
                  </a:rPr>
                  <a:t>Step 3</a:t>
                </a:r>
                <a:r>
                  <a:rPr lang="en-IN" sz="1800" dirty="0">
                    <a:latin typeface="Aptos Display" panose="020B0004020202020204" pitchFamily="34" charset="0"/>
                  </a:rPr>
                  <a:t>: Calculate the performance of the stump</a:t>
                </a:r>
              </a:p>
              <a:p>
                <a:pPr marL="0" indent="0">
                  <a:buNone/>
                </a:pPr>
                <a:r>
                  <a:rPr lang="en-IN" sz="1800" dirty="0">
                    <a:latin typeface="Aptos Display" panose="020B0004020202020204" pitchFamily="34" charset="0"/>
                  </a:rPr>
                  <a:t>	Performance of the stump =</a:t>
                </a:r>
                <a14:m>
                  <m:oMath xmlns:m="http://schemas.openxmlformats.org/officeDocument/2006/math">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2</m:t>
                        </m:r>
                      </m:den>
                    </m:f>
                  </m:oMath>
                </a14:m>
                <a:r>
                  <a:rPr lang="en-IN" sz="1800" dirty="0">
                    <a:latin typeface="Aptos Display" panose="020B0004020202020204" pitchFamily="34" charset="0"/>
                  </a:rPr>
                  <a:t> ln</a:t>
                </a:r>
                <a14:m>
                  <m:oMath xmlns:m="http://schemas.openxmlformats.org/officeDocument/2006/math">
                    <m:d>
                      <m:dPr>
                        <m:ctrlPr>
                          <a:rPr lang="en-IN" sz="1800" i="1">
                            <a:latin typeface="Cambria Math" panose="02040503050406030204" pitchFamily="18" charset="0"/>
                          </a:rPr>
                        </m:ctrlPr>
                      </m:dPr>
                      <m:e>
                        <m:f>
                          <m:fPr>
                            <m:ctrlPr>
                              <a:rPr lang="en-IN" sz="1800" i="1">
                                <a:latin typeface="Cambria Math" panose="02040503050406030204" pitchFamily="18" charset="0"/>
                              </a:rPr>
                            </m:ctrlPr>
                          </m:fPr>
                          <m:num>
                            <m:r>
                              <a:rPr lang="en-IN" sz="1800" i="1">
                                <a:latin typeface="Cambria Math" panose="02040503050406030204" pitchFamily="18" charset="0"/>
                              </a:rPr>
                              <m:t>1−</m:t>
                            </m:r>
                            <m:r>
                              <a:rPr lang="en-IN" sz="1800" i="1">
                                <a:latin typeface="Cambria Math" panose="02040503050406030204" pitchFamily="18" charset="0"/>
                              </a:rPr>
                              <m:t>𝑇𝑜𝑡𝑎𝑙</m:t>
                            </m:r>
                            <m:r>
                              <a:rPr lang="en-IN" sz="1800" i="1">
                                <a:latin typeface="Cambria Math" panose="02040503050406030204" pitchFamily="18" charset="0"/>
                              </a:rPr>
                              <m:t> </m:t>
                            </m:r>
                            <m:r>
                              <a:rPr lang="en-IN" sz="1800" i="1">
                                <a:latin typeface="Cambria Math" panose="02040503050406030204" pitchFamily="18" charset="0"/>
                              </a:rPr>
                              <m:t>𝐸𝑟𝑟𝑜𝑟</m:t>
                            </m:r>
                          </m:num>
                          <m:den>
                            <m:r>
                              <a:rPr lang="en-IN" sz="1800" i="1">
                                <a:latin typeface="Cambria Math" panose="02040503050406030204" pitchFamily="18" charset="0"/>
                              </a:rPr>
                              <m:t>𝑇𝑜𝑡𝑎𝑙</m:t>
                            </m:r>
                            <m:r>
                              <a:rPr lang="en-IN" sz="1800" i="1">
                                <a:latin typeface="Cambria Math" panose="02040503050406030204" pitchFamily="18" charset="0"/>
                              </a:rPr>
                              <m:t> </m:t>
                            </m:r>
                            <m:r>
                              <a:rPr lang="en-IN" sz="1800" i="1">
                                <a:latin typeface="Cambria Math" panose="02040503050406030204" pitchFamily="18" charset="0"/>
                              </a:rPr>
                              <m:t>𝐸𝑟𝑟𝑜𝑟</m:t>
                            </m:r>
                          </m:den>
                        </m:f>
                      </m:e>
                    </m:d>
                  </m:oMath>
                </a14:m>
                <a:endParaRPr lang="en-IN" sz="1800" dirty="0">
                  <a:latin typeface="Aptos Display" panose="020B0004020202020204" pitchFamily="34" charset="0"/>
                </a:endParaRPr>
              </a:p>
              <a:p>
                <a:r>
                  <a:rPr lang="en-IN" sz="1800" b="1" dirty="0">
                    <a:latin typeface="Aptos Display" panose="020B0004020202020204" pitchFamily="34" charset="0"/>
                  </a:rPr>
                  <a:t>Step 4</a:t>
                </a:r>
                <a:r>
                  <a:rPr lang="en-IN" sz="1800" dirty="0">
                    <a:latin typeface="Aptos Display" panose="020B0004020202020204" pitchFamily="34" charset="0"/>
                  </a:rPr>
                  <a:t>: Updating the Weights</a:t>
                </a:r>
              </a:p>
              <a:p>
                <a:pPr marL="0" indent="0">
                  <a:buNone/>
                </a:pPr>
                <a:r>
                  <a:rPr lang="en-IN" sz="1800" dirty="0">
                    <a:latin typeface="Aptos Display" panose="020B0004020202020204" pitchFamily="34" charset="0"/>
                  </a:rPr>
                  <a:t>	New Sample Weight of misclassified data = Sample weight x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𝑒</m:t>
                        </m:r>
                      </m:e>
                      <m:sup>
                        <m:r>
                          <a:rPr lang="en-IN" sz="1800" i="1">
                            <a:latin typeface="Cambria Math" panose="02040503050406030204" pitchFamily="18" charset="0"/>
                          </a:rPr>
                          <m:t>(</m:t>
                        </m:r>
                        <m:r>
                          <a:rPr lang="en-IN" sz="1800" i="1">
                            <a:latin typeface="Cambria Math" panose="02040503050406030204" pitchFamily="18" charset="0"/>
                          </a:rPr>
                          <m:t>𝑃𝑒𝑟𝑓𝑜𝑟𝑚𝑎𝑛𝑐𝑒</m:t>
                        </m:r>
                        <m:r>
                          <a:rPr lang="en-IN" sz="1800" i="1">
                            <a:latin typeface="Cambria Math" panose="02040503050406030204" pitchFamily="18" charset="0"/>
                          </a:rPr>
                          <m:t>)</m:t>
                        </m:r>
                      </m:sup>
                    </m:sSup>
                  </m:oMath>
                </a14:m>
                <a:endParaRPr lang="en-IN" sz="1800" dirty="0">
                  <a:latin typeface="Aptos Display" panose="020B0004020202020204" pitchFamily="34" charset="0"/>
                </a:endParaRPr>
              </a:p>
              <a:p>
                <a:pPr marL="0" indent="0">
                  <a:buNone/>
                </a:pPr>
                <a:r>
                  <a:rPr lang="en-IN" sz="1800" dirty="0">
                    <a:latin typeface="Aptos Display" panose="020B0004020202020204" pitchFamily="34" charset="0"/>
                  </a:rPr>
                  <a:t>	New Sample Weight of correctly classified data = Sample weight x </a:t>
                </a:r>
                <a14:m>
                  <m:oMath xmlns:m="http://schemas.openxmlformats.org/officeDocument/2006/math">
                    <m:sSup>
                      <m:sSupPr>
                        <m:ctrlPr>
                          <a:rPr lang="en-IN" sz="1800" i="1">
                            <a:latin typeface="Cambria Math" panose="02040503050406030204" pitchFamily="18" charset="0"/>
                          </a:rPr>
                        </m:ctrlPr>
                      </m:sSupPr>
                      <m:e>
                        <m:r>
                          <a:rPr lang="en-IN" sz="1800" i="1">
                            <a:latin typeface="Cambria Math" panose="02040503050406030204" pitchFamily="18" charset="0"/>
                          </a:rPr>
                          <m:t>𝑒</m:t>
                        </m:r>
                      </m:e>
                      <m:sup>
                        <m:r>
                          <a:rPr lang="en-IN" sz="1800" i="1">
                            <a:latin typeface="Cambria Math" panose="02040503050406030204" pitchFamily="18" charset="0"/>
                          </a:rPr>
                          <m:t>−(</m:t>
                        </m:r>
                        <m:r>
                          <a:rPr lang="en-IN" sz="1800" i="1">
                            <a:latin typeface="Cambria Math" panose="02040503050406030204" pitchFamily="18" charset="0"/>
                          </a:rPr>
                          <m:t>𝑃𝑒𝑟𝑓𝑜𝑟𝑚𝑎𝑛𝑐𝑒</m:t>
                        </m:r>
                        <m:r>
                          <a:rPr lang="en-IN" sz="1800" i="1">
                            <a:latin typeface="Cambria Math" panose="02040503050406030204" pitchFamily="18" charset="0"/>
                          </a:rPr>
                          <m:t>)</m:t>
                        </m:r>
                      </m:sup>
                    </m:sSup>
                  </m:oMath>
                </a14:m>
                <a:endParaRPr lang="en-IN" sz="1800" dirty="0">
                  <a:latin typeface="Aptos Display" panose="020B0004020202020204" pitchFamily="34" charset="0"/>
                </a:endParaRPr>
              </a:p>
              <a:p>
                <a:r>
                  <a:rPr lang="en-IN" sz="1800" b="1" dirty="0">
                    <a:latin typeface="Aptos Display" panose="020B0004020202020204" pitchFamily="34" charset="0"/>
                  </a:rPr>
                  <a:t>Step 5</a:t>
                </a:r>
                <a:r>
                  <a:rPr lang="en-IN" sz="1800" dirty="0">
                    <a:latin typeface="Aptos Display" panose="020B0004020202020204" pitchFamily="34" charset="0"/>
                  </a:rPr>
                  <a:t>: Creating new datasets</a:t>
                </a:r>
              </a:p>
              <a:p>
                <a:r>
                  <a:rPr lang="en-IN" sz="1800" b="1" dirty="0">
                    <a:latin typeface="Aptos Display" panose="020B0004020202020204" pitchFamily="34" charset="0"/>
                  </a:rPr>
                  <a:t>Step 6</a:t>
                </a:r>
                <a:r>
                  <a:rPr lang="en-IN" sz="1800" dirty="0">
                    <a:latin typeface="Aptos Display" panose="020B0004020202020204" pitchFamily="34" charset="0"/>
                  </a:rPr>
                  <a:t>: Repeating the process</a:t>
                </a:r>
              </a:p>
            </p:txBody>
          </p:sp>
        </mc:Choice>
        <mc:Fallback>
          <p:sp>
            <p:nvSpPr>
              <p:cNvPr id="3" name="Content Placeholder 2">
                <a:extLst>
                  <a:ext uri="{FF2B5EF4-FFF2-40B4-BE49-F238E27FC236}">
                    <a16:creationId xmlns:a16="http://schemas.microsoft.com/office/drawing/2014/main" id="{56834054-0DD3-13E9-81AC-014FE1678F25}"/>
                  </a:ext>
                </a:extLst>
              </p:cNvPr>
              <p:cNvSpPr>
                <a:spLocks noGrp="1" noRot="1" noChangeAspect="1" noMove="1" noResize="1" noEditPoints="1" noAdjustHandles="1" noChangeArrowheads="1" noChangeShapeType="1" noTextEdit="1"/>
              </p:cNvSpPr>
              <p:nvPr>
                <p:ph idx="1"/>
              </p:nvPr>
            </p:nvSpPr>
            <p:spPr>
              <a:xfrm>
                <a:off x="4002088" y="849085"/>
                <a:ext cx="7630073" cy="5179925"/>
              </a:xfrm>
              <a:blipFill>
                <a:blip r:embed="rId2"/>
                <a:stretch>
                  <a:fillRect l="-560"/>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84FB2285-6DE6-E71C-561B-78794AA0DD25}"/>
              </a:ext>
            </a:extLst>
          </p:cNvPr>
          <p:cNvSpPr txBox="1">
            <a:spLocks/>
          </p:cNvSpPr>
          <p:nvPr/>
        </p:nvSpPr>
        <p:spPr>
          <a:xfrm>
            <a:off x="614677" y="603504"/>
            <a:ext cx="10872216" cy="8138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a:latin typeface="Aptos Display" panose="020B0004020202020204" pitchFamily="34" charset="0"/>
              </a:rPr>
              <a:t>STEPS</a:t>
            </a:r>
            <a:endParaRPr lang="en-IN" b="1" dirty="0">
              <a:latin typeface="Aptos Display" panose="020B0004020202020204" pitchFamily="34" charset="0"/>
            </a:endParaRPr>
          </a:p>
        </p:txBody>
      </p:sp>
      <p:pic>
        <p:nvPicPr>
          <p:cNvPr id="5" name="Graphic 4" descr="Classroom">
            <a:extLst>
              <a:ext uri="{FF2B5EF4-FFF2-40B4-BE49-F238E27FC236}">
                <a16:creationId xmlns:a16="http://schemas.microsoft.com/office/drawing/2014/main" id="{6C97E94C-982D-4E90-06E9-7363B692CD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698324"/>
            <a:ext cx="3817941" cy="3817941"/>
          </a:xfrm>
          <a:prstGeom prst="rect">
            <a:avLst/>
          </a:prstGeom>
        </p:spPr>
      </p:pic>
    </p:spTree>
    <p:extLst>
      <p:ext uri="{BB962C8B-B14F-4D97-AF65-F5344CB8AC3E}">
        <p14:creationId xmlns:p14="http://schemas.microsoft.com/office/powerpoint/2010/main" val="545375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79AEC4-5A41-DADD-0A16-184A3E9DF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54B7BA-56E1-4A72-EC64-1C914870773B}"/>
              </a:ext>
            </a:extLst>
          </p:cNvPr>
          <p:cNvSpPr>
            <a:spLocks noGrp="1"/>
          </p:cNvSpPr>
          <p:nvPr>
            <p:ph type="title"/>
          </p:nvPr>
        </p:nvSpPr>
        <p:spPr>
          <a:xfrm>
            <a:off x="0" y="0"/>
            <a:ext cx="12192000" cy="6857999"/>
          </a:xfrm>
        </p:spPr>
        <p:txBody>
          <a:bodyPr vert="horz" lIns="91440" tIns="45720" rIns="91440" bIns="45720" rtlCol="0" anchor="ctr">
            <a:normAutofit/>
          </a:bodyPr>
          <a:lstStyle/>
          <a:p>
            <a:pPr algn="ctr"/>
            <a:r>
              <a:rPr lang="en-US" sz="6600" b="1" kern="1200" dirty="0">
                <a:gradFill flip="none" rotWithShape="1">
                  <a:gsLst>
                    <a:gs pos="840">
                      <a:schemeClr val="accent2"/>
                    </a:gs>
                    <a:gs pos="56000">
                      <a:schemeClr val="accent5">
                        <a:lumMod val="60000"/>
                        <a:lumOff val="40000"/>
                      </a:schemeClr>
                    </a:gs>
                    <a:gs pos="100000">
                      <a:schemeClr val="accent5"/>
                    </a:gs>
                  </a:gsLst>
                  <a:lin ang="3600000" scaled="0"/>
                  <a:tileRect/>
                </a:gradFill>
                <a:latin typeface="+mj-lt"/>
                <a:ea typeface="+mj-ea"/>
                <a:cs typeface="+mj-cs"/>
              </a:rPr>
              <a:t>XGBOOST ALGORITHM</a:t>
            </a:r>
            <a:endParaRPr lang="en-US" sz="6600" kern="1200" dirty="0">
              <a:gradFill flip="none" rotWithShape="1">
                <a:gsLst>
                  <a:gs pos="840">
                    <a:schemeClr val="accent2"/>
                  </a:gs>
                  <a:gs pos="56000">
                    <a:schemeClr val="accent5">
                      <a:lumMod val="60000"/>
                      <a:lumOff val="40000"/>
                    </a:schemeClr>
                  </a:gs>
                  <a:gs pos="100000">
                    <a:schemeClr val="accent5"/>
                  </a:gs>
                </a:gsLst>
                <a:lin ang="3600000" scaled="0"/>
                <a:tileRect/>
              </a:gradFill>
              <a:latin typeface="+mj-lt"/>
              <a:ea typeface="+mj-ea"/>
              <a:cs typeface="+mj-cs"/>
            </a:endParaRPr>
          </a:p>
        </p:txBody>
      </p:sp>
    </p:spTree>
    <p:extLst>
      <p:ext uri="{BB962C8B-B14F-4D97-AF65-F5344CB8AC3E}">
        <p14:creationId xmlns:p14="http://schemas.microsoft.com/office/powerpoint/2010/main" val="254883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4CEBF9-8444-21DA-865B-F54AD0EC0ECD}"/>
              </a:ext>
            </a:extLst>
          </p:cNvPr>
          <p:cNvSpPr>
            <a:spLocks noGrp="1"/>
          </p:cNvSpPr>
          <p:nvPr>
            <p:ph type="title"/>
          </p:nvPr>
        </p:nvSpPr>
        <p:spPr>
          <a:xfrm>
            <a:off x="612649" y="548638"/>
            <a:ext cx="3493008" cy="5788152"/>
          </a:xfrm>
        </p:spPr>
        <p:txBody>
          <a:bodyPr anchor="ctr">
            <a:normAutofit/>
          </a:bodyPr>
          <a:lstStyle/>
          <a:p>
            <a:r>
              <a:rPr lang="en-IN" sz="4000" b="1" dirty="0">
                <a:latin typeface="Aptos Display" panose="020B0004020202020204" pitchFamily="34" charset="0"/>
              </a:rPr>
              <a:t>Xtreme Gradient Boost Algorithm</a:t>
            </a:r>
            <a:endParaRPr lang="en-IN" sz="4000" dirty="0">
              <a:latin typeface="Aptos Display" panose="020B0004020202020204" pitchFamily="34" charset="0"/>
            </a:endParaRPr>
          </a:p>
        </p:txBody>
      </p:sp>
      <p:graphicFrame>
        <p:nvGraphicFramePr>
          <p:cNvPr id="5" name="Content Placeholder 2">
            <a:extLst>
              <a:ext uri="{FF2B5EF4-FFF2-40B4-BE49-F238E27FC236}">
                <a16:creationId xmlns:a16="http://schemas.microsoft.com/office/drawing/2014/main" id="{70F456EC-7054-4B65-E9DD-8573B1C3ECD2}"/>
              </a:ext>
            </a:extLst>
          </p:cNvPr>
          <p:cNvGraphicFramePr>
            <a:graphicFrameLocks noGrp="1"/>
          </p:cNvGraphicFramePr>
          <p:nvPr>
            <p:ph idx="1"/>
            <p:extLst>
              <p:ext uri="{D42A27DB-BD31-4B8C-83A1-F6EECF244321}">
                <p14:modId xmlns:p14="http://schemas.microsoft.com/office/powerpoint/2010/main" val="1557619073"/>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87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76B0BC-5C41-1E51-6540-CF56D8B593A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3BE770-F032-A295-5775-0BD5BFCA07A5}"/>
              </a:ext>
            </a:extLst>
          </p:cNvPr>
          <p:cNvSpPr>
            <a:spLocks noGrp="1"/>
          </p:cNvSpPr>
          <p:nvPr>
            <p:ph type="title"/>
          </p:nvPr>
        </p:nvSpPr>
        <p:spPr>
          <a:xfrm>
            <a:off x="612649" y="548638"/>
            <a:ext cx="3493008" cy="5788152"/>
          </a:xfrm>
        </p:spPr>
        <p:txBody>
          <a:bodyPr anchor="ctr">
            <a:normAutofit/>
          </a:bodyPr>
          <a:lstStyle/>
          <a:p>
            <a:r>
              <a:rPr lang="en-IN" sz="4000" b="1" dirty="0"/>
              <a:t>Key Features of </a:t>
            </a:r>
            <a:r>
              <a:rPr lang="en-IN" sz="4000" b="1" dirty="0" err="1"/>
              <a:t>XGBoost</a:t>
            </a:r>
            <a:endParaRPr lang="en-IN" sz="4000" dirty="0"/>
          </a:p>
        </p:txBody>
      </p:sp>
      <p:graphicFrame>
        <p:nvGraphicFramePr>
          <p:cNvPr id="5" name="Content Placeholder 2">
            <a:extLst>
              <a:ext uri="{FF2B5EF4-FFF2-40B4-BE49-F238E27FC236}">
                <a16:creationId xmlns:a16="http://schemas.microsoft.com/office/drawing/2014/main" id="{B01FD801-D94E-4FE8-9B10-89AA31707831}"/>
              </a:ext>
            </a:extLst>
          </p:cNvPr>
          <p:cNvGraphicFramePr>
            <a:graphicFrameLocks noGrp="1"/>
          </p:cNvGraphicFramePr>
          <p:nvPr>
            <p:ph idx="1"/>
            <p:extLst>
              <p:ext uri="{D42A27DB-BD31-4B8C-83A1-F6EECF244321}">
                <p14:modId xmlns:p14="http://schemas.microsoft.com/office/powerpoint/2010/main" val="2485502296"/>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25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AC9083-3EE9-54D9-504C-56A73DD2A20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DF585AF-02AC-B290-87FF-65433AF6CADD}"/>
              </a:ext>
            </a:extLst>
          </p:cNvPr>
          <p:cNvSpPr txBox="1">
            <a:spLocks/>
          </p:cNvSpPr>
          <p:nvPr/>
        </p:nvSpPr>
        <p:spPr>
          <a:xfrm>
            <a:off x="761840" y="1138265"/>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3200" b="1" kern="1200" dirty="0">
                <a:solidFill>
                  <a:schemeClr val="tx1"/>
                </a:solidFill>
                <a:latin typeface="+mj-lt"/>
                <a:ea typeface="+mj-ea"/>
                <a:cs typeface="+mj-cs"/>
              </a:rPr>
              <a:t>STEPS</a:t>
            </a:r>
          </a:p>
        </p:txBody>
      </p:sp>
      <p:cxnSp>
        <p:nvCxnSpPr>
          <p:cNvPr id="20" name="Straight Connector 1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DC18996-ABE7-EC81-2EE0-054195B17CD8}"/>
              </a:ext>
            </a:extLst>
          </p:cNvPr>
          <p:cNvSpPr txBox="1"/>
          <p:nvPr/>
        </p:nvSpPr>
        <p:spPr>
          <a:xfrm>
            <a:off x="4825406" y="1964417"/>
            <a:ext cx="7185699" cy="3602937"/>
          </a:xfrm>
          <a:prstGeom prst="rect">
            <a:avLst/>
          </a:prstGeom>
        </p:spPr>
        <p:txBody>
          <a:bodyPr vert="horz" lIns="91440" tIns="45720" rIns="91440" bIns="45720" rtlCol="0">
            <a:normAutofit/>
          </a:bodyPr>
          <a:lstStyle/>
          <a:p>
            <a:pPr marL="285750" lvl="0" indent="-285750">
              <a:lnSpc>
                <a:spcPct val="90000"/>
              </a:lnSpc>
              <a:spcAft>
                <a:spcPts val="600"/>
              </a:spcAft>
              <a:buFont typeface="Arial" panose="020B0604020202020204" pitchFamily="34" charset="0"/>
              <a:buChar char="•"/>
            </a:pPr>
            <a:r>
              <a:rPr lang="en-US" b="1" dirty="0"/>
              <a:t>Build a Tree</a:t>
            </a:r>
            <a:r>
              <a:rPr lang="en-US" dirty="0"/>
              <a:t>: Create a decision tree to predict these errors.</a:t>
            </a:r>
          </a:p>
          <a:p>
            <a:pPr marL="285750" indent="-285750">
              <a:lnSpc>
                <a:spcPct val="90000"/>
              </a:lnSpc>
              <a:spcAft>
                <a:spcPts val="600"/>
              </a:spcAft>
              <a:buFont typeface="Arial" panose="020B0604020202020204" pitchFamily="34" charset="0"/>
              <a:buChar char="•"/>
            </a:pPr>
            <a:r>
              <a:rPr lang="en-US" b="1" dirty="0"/>
              <a:t>Update Prediction</a:t>
            </a:r>
            <a:r>
              <a:rPr lang="en-US" dirty="0"/>
              <a:t>: Adjust the initial guess using the predictions from this tree.</a:t>
            </a:r>
          </a:p>
          <a:p>
            <a:pPr marL="285750" indent="-285750">
              <a:lnSpc>
                <a:spcPct val="90000"/>
              </a:lnSpc>
              <a:spcAft>
                <a:spcPts val="600"/>
              </a:spcAft>
              <a:buFont typeface="Arial" panose="020B0604020202020204" pitchFamily="34" charset="0"/>
              <a:buChar char="•"/>
            </a:pPr>
            <a:r>
              <a:rPr lang="en-US" b="1" dirty="0"/>
              <a:t>Repeat</a:t>
            </a:r>
            <a:r>
              <a:rPr lang="en-US" dirty="0"/>
              <a:t>: Calculate new errors based on the updated prediction.</a:t>
            </a:r>
          </a:p>
          <a:p>
            <a:pPr marL="285750" lvl="0" indent="-285750">
              <a:lnSpc>
                <a:spcPct val="90000"/>
              </a:lnSpc>
              <a:spcAft>
                <a:spcPts val="600"/>
              </a:spcAft>
              <a:buFont typeface="Arial" panose="020B0604020202020204" pitchFamily="34" charset="0"/>
              <a:buChar char="•"/>
            </a:pPr>
            <a:r>
              <a:rPr lang="en-US" dirty="0"/>
              <a:t>Build another tree to predict these new errors.</a:t>
            </a:r>
          </a:p>
          <a:p>
            <a:pPr marL="285750" lvl="0" indent="-285750">
              <a:lnSpc>
                <a:spcPct val="90000"/>
              </a:lnSpc>
              <a:spcAft>
                <a:spcPts val="600"/>
              </a:spcAft>
              <a:buFont typeface="Arial" panose="020B0604020202020204" pitchFamily="34" charset="0"/>
              <a:buChar char="•"/>
            </a:pPr>
            <a:r>
              <a:rPr lang="en-US" dirty="0"/>
              <a:t>Adjust the prediction again using this new tree.</a:t>
            </a:r>
          </a:p>
          <a:p>
            <a:pPr marL="285750" indent="-285750">
              <a:lnSpc>
                <a:spcPct val="90000"/>
              </a:lnSpc>
              <a:spcAft>
                <a:spcPts val="600"/>
              </a:spcAft>
              <a:buFont typeface="Arial" panose="020B0604020202020204" pitchFamily="34" charset="0"/>
              <a:buChar char="•"/>
            </a:pPr>
            <a:r>
              <a:rPr lang="en-US" b="1" dirty="0"/>
              <a:t>Regularization</a:t>
            </a:r>
            <a:r>
              <a:rPr lang="en-US" dirty="0"/>
              <a:t>: Use techniques to prevent the model from becoming too complex and overfitting the data.</a:t>
            </a:r>
          </a:p>
          <a:p>
            <a:pPr marL="285750" indent="-285750">
              <a:lnSpc>
                <a:spcPct val="90000"/>
              </a:lnSpc>
              <a:spcAft>
                <a:spcPts val="600"/>
              </a:spcAft>
              <a:buFont typeface="Arial" panose="020B0604020202020204" pitchFamily="34" charset="0"/>
              <a:buChar char="•"/>
            </a:pPr>
            <a:r>
              <a:rPr lang="en-US" b="1" dirty="0"/>
              <a:t>Combine Predictions</a:t>
            </a:r>
            <a:r>
              <a:rPr lang="en-US" dirty="0"/>
              <a:t>: After building several trees, combine their predictions to make the final prediction.</a:t>
            </a:r>
          </a:p>
          <a:p>
            <a:pPr marL="285750" indent="-285750">
              <a:lnSpc>
                <a:spcPct val="90000"/>
              </a:lnSpc>
              <a:spcAft>
                <a:spcPts val="600"/>
              </a:spcAft>
              <a:buFont typeface="Arial" panose="020B0604020202020204" pitchFamily="34" charset="0"/>
              <a:buChar char="•"/>
            </a:pPr>
            <a:r>
              <a:rPr lang="en-US" b="1" dirty="0"/>
              <a:t>Evaluate</a:t>
            </a:r>
            <a:r>
              <a:rPr lang="en-US" dirty="0"/>
              <a:t>: Check how well the final model performs using a separate test dataset.</a:t>
            </a:r>
          </a:p>
        </p:txBody>
      </p:sp>
      <p:pic>
        <p:nvPicPr>
          <p:cNvPr id="8" name="Graphic 7" descr="Classroom">
            <a:extLst>
              <a:ext uri="{FF2B5EF4-FFF2-40B4-BE49-F238E27FC236}">
                <a16:creationId xmlns:a16="http://schemas.microsoft.com/office/drawing/2014/main" id="{8B5BD349-FB5E-4AAE-EE78-579ADF8372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0895" y="1627531"/>
            <a:ext cx="4508573" cy="4508573"/>
          </a:xfrm>
          <a:prstGeom prst="rect">
            <a:avLst/>
          </a:prstGeom>
        </p:spPr>
      </p:pic>
    </p:spTree>
    <p:extLst>
      <p:ext uri="{BB962C8B-B14F-4D97-AF65-F5344CB8AC3E}">
        <p14:creationId xmlns:p14="http://schemas.microsoft.com/office/powerpoint/2010/main" val="183385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343923-5383-C634-5D54-33D72FCA183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of a training process&#10;&#10;AI-generated content may be incorrect.">
            <a:extLst>
              <a:ext uri="{FF2B5EF4-FFF2-40B4-BE49-F238E27FC236}">
                <a16:creationId xmlns:a16="http://schemas.microsoft.com/office/drawing/2014/main" id="{290F7FEB-22D5-3AE2-B5AE-10CA40FE2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596999" y="506530"/>
            <a:ext cx="477332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Tree>
    <p:extLst>
      <p:ext uri="{BB962C8B-B14F-4D97-AF65-F5344CB8AC3E}">
        <p14:creationId xmlns:p14="http://schemas.microsoft.com/office/powerpoint/2010/main" val="147255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DFD17-64E8-4D0E-37BD-1E64E74B6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75EEF-A431-FBBB-DC1E-451E85D6146E}"/>
              </a:ext>
            </a:extLst>
          </p:cNvPr>
          <p:cNvSpPr>
            <a:spLocks noGrp="1"/>
          </p:cNvSpPr>
          <p:nvPr>
            <p:ph type="title"/>
          </p:nvPr>
        </p:nvSpPr>
        <p:spPr>
          <a:xfrm>
            <a:off x="0" y="0"/>
            <a:ext cx="12192000" cy="6857999"/>
          </a:xfrm>
        </p:spPr>
        <p:txBody>
          <a:bodyPr vert="horz" lIns="91440" tIns="45720" rIns="91440" bIns="45720" rtlCol="0" anchor="ctr">
            <a:normAutofit/>
          </a:bodyPr>
          <a:lstStyle/>
          <a:p>
            <a:pPr algn="ctr"/>
            <a:r>
              <a:rPr lang="en-US" sz="6600" b="1" kern="1200" dirty="0">
                <a:gradFill flip="none" rotWithShape="1">
                  <a:gsLst>
                    <a:gs pos="840">
                      <a:schemeClr val="accent2"/>
                    </a:gs>
                    <a:gs pos="56000">
                      <a:schemeClr val="accent5">
                        <a:lumMod val="60000"/>
                        <a:lumOff val="40000"/>
                      </a:schemeClr>
                    </a:gs>
                    <a:gs pos="100000">
                      <a:schemeClr val="accent5"/>
                    </a:gs>
                  </a:gsLst>
                  <a:lin ang="3600000" scaled="0"/>
                  <a:tileRect/>
                </a:gradFill>
                <a:latin typeface="+mj-lt"/>
                <a:ea typeface="+mj-ea"/>
                <a:cs typeface="+mj-cs"/>
              </a:rPr>
              <a:t>LIGHT GBM ALGORITHM</a:t>
            </a:r>
            <a:endParaRPr lang="en-US" sz="6600" kern="1200" dirty="0">
              <a:gradFill flip="none" rotWithShape="1">
                <a:gsLst>
                  <a:gs pos="840">
                    <a:schemeClr val="accent2"/>
                  </a:gs>
                  <a:gs pos="56000">
                    <a:schemeClr val="accent5">
                      <a:lumMod val="60000"/>
                      <a:lumOff val="40000"/>
                    </a:schemeClr>
                  </a:gs>
                  <a:gs pos="100000">
                    <a:schemeClr val="accent5"/>
                  </a:gs>
                </a:gsLst>
                <a:lin ang="3600000" scaled="0"/>
                <a:tileRect/>
              </a:gradFill>
              <a:latin typeface="+mj-lt"/>
              <a:ea typeface="+mj-ea"/>
              <a:cs typeface="+mj-cs"/>
            </a:endParaRPr>
          </a:p>
        </p:txBody>
      </p:sp>
    </p:spTree>
    <p:extLst>
      <p:ext uri="{BB962C8B-B14F-4D97-AF65-F5344CB8AC3E}">
        <p14:creationId xmlns:p14="http://schemas.microsoft.com/office/powerpoint/2010/main" val="2159406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8AABD-2D49-6992-FE19-9B2500934877}"/>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C42EF-B901-18CA-ACC0-C03B59060D31}"/>
              </a:ext>
            </a:extLst>
          </p:cNvPr>
          <p:cNvSpPr>
            <a:spLocks noGrp="1"/>
          </p:cNvSpPr>
          <p:nvPr>
            <p:ph type="title"/>
          </p:nvPr>
        </p:nvSpPr>
        <p:spPr>
          <a:xfrm>
            <a:off x="586478" y="1683756"/>
            <a:ext cx="3115265" cy="2396359"/>
          </a:xfrm>
        </p:spPr>
        <p:txBody>
          <a:bodyPr anchor="b">
            <a:normAutofit/>
          </a:bodyPr>
          <a:lstStyle/>
          <a:p>
            <a:pPr algn="r"/>
            <a:r>
              <a:rPr lang="en-IN" sz="4000" dirty="0">
                <a:solidFill>
                  <a:srgbClr val="FFFFFF"/>
                </a:solidFill>
              </a:rPr>
              <a:t>Light GBM Algorithm</a:t>
            </a:r>
          </a:p>
        </p:txBody>
      </p:sp>
      <p:graphicFrame>
        <p:nvGraphicFramePr>
          <p:cNvPr id="5" name="Content Placeholder 2">
            <a:extLst>
              <a:ext uri="{FF2B5EF4-FFF2-40B4-BE49-F238E27FC236}">
                <a16:creationId xmlns:a16="http://schemas.microsoft.com/office/drawing/2014/main" id="{146B98BA-0FCA-1238-74B0-616E0FD1A16D}"/>
              </a:ext>
            </a:extLst>
          </p:cNvPr>
          <p:cNvGraphicFramePr>
            <a:graphicFrameLocks noGrp="1"/>
          </p:cNvGraphicFramePr>
          <p:nvPr>
            <p:ph idx="1"/>
            <p:extLst>
              <p:ext uri="{D42A27DB-BD31-4B8C-83A1-F6EECF244321}">
                <p14:modId xmlns:p14="http://schemas.microsoft.com/office/powerpoint/2010/main" val="370114537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166C1FB1-7A67-6D21-E920-8E38BF6D1824}"/>
              </a:ext>
            </a:extLst>
          </p:cNvPr>
          <p:cNvSpPr txBox="1">
            <a:spLocks/>
          </p:cNvSpPr>
          <p:nvPr/>
        </p:nvSpPr>
        <p:spPr>
          <a:xfrm>
            <a:off x="612649" y="548638"/>
            <a:ext cx="3493008" cy="57881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latin typeface="Aptos Display" panose="020B0004020202020204" pitchFamily="34" charset="0"/>
              </a:rPr>
              <a:t>Light GBM Algorithm</a:t>
            </a:r>
            <a:endParaRPr lang="en-IN" sz="4000" dirty="0">
              <a:latin typeface="Aptos Display" panose="020B0004020202020204" pitchFamily="34" charset="0"/>
            </a:endParaRPr>
          </a:p>
        </p:txBody>
      </p:sp>
    </p:spTree>
    <p:extLst>
      <p:ext uri="{BB962C8B-B14F-4D97-AF65-F5344CB8AC3E}">
        <p14:creationId xmlns:p14="http://schemas.microsoft.com/office/powerpoint/2010/main" val="2410769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D0EA69-AF78-D80F-3DE9-845D372D2AE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4E593-003F-8666-BFCD-1125F1A866C4}"/>
              </a:ext>
            </a:extLst>
          </p:cNvPr>
          <p:cNvSpPr>
            <a:spLocks noGrp="1"/>
          </p:cNvSpPr>
          <p:nvPr>
            <p:ph type="title"/>
          </p:nvPr>
        </p:nvSpPr>
        <p:spPr>
          <a:xfrm>
            <a:off x="612649" y="548638"/>
            <a:ext cx="3493008" cy="5788152"/>
          </a:xfrm>
        </p:spPr>
        <p:txBody>
          <a:bodyPr anchor="ctr">
            <a:normAutofit/>
          </a:bodyPr>
          <a:lstStyle/>
          <a:p>
            <a:r>
              <a:rPr lang="en-IN" sz="4000" b="1"/>
              <a:t>Features</a:t>
            </a:r>
            <a:endParaRPr lang="en-IN" sz="4000"/>
          </a:p>
        </p:txBody>
      </p:sp>
      <p:graphicFrame>
        <p:nvGraphicFramePr>
          <p:cNvPr id="5" name="Content Placeholder 2">
            <a:extLst>
              <a:ext uri="{FF2B5EF4-FFF2-40B4-BE49-F238E27FC236}">
                <a16:creationId xmlns:a16="http://schemas.microsoft.com/office/drawing/2014/main" id="{1B2D323E-1AA6-1F60-1364-40E7A781A601}"/>
              </a:ext>
            </a:extLst>
          </p:cNvPr>
          <p:cNvGraphicFramePr>
            <a:graphicFrameLocks noGrp="1"/>
          </p:cNvGraphicFramePr>
          <p:nvPr>
            <p:ph idx="1"/>
            <p:extLst>
              <p:ext uri="{D42A27DB-BD31-4B8C-83A1-F6EECF244321}">
                <p14:modId xmlns:p14="http://schemas.microsoft.com/office/powerpoint/2010/main" val="19357197"/>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0963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65163C-D276-F28C-E413-60186DFFA86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diagram depicting leaf wise tree growth in which only the node with the highest loss change is split and not bother with the rest of the nodes in the same level. This results in an asymmetrical tree where subsequent splitting is happening only on one side of the tree.">
            <a:extLst>
              <a:ext uri="{FF2B5EF4-FFF2-40B4-BE49-F238E27FC236}">
                <a16:creationId xmlns:a16="http://schemas.microsoft.com/office/drawing/2014/main" id="{0BFB12C2-8E30-BA80-23F8-09C93BEDA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096423" y="2125438"/>
            <a:ext cx="8132208" cy="282594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Tree>
    <p:extLst>
      <p:ext uri="{BB962C8B-B14F-4D97-AF65-F5344CB8AC3E}">
        <p14:creationId xmlns:p14="http://schemas.microsoft.com/office/powerpoint/2010/main" val="231273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64DF1A-D828-23C5-E95F-AFEE6E9E79EF}"/>
              </a:ext>
            </a:extLst>
          </p:cNvPr>
          <p:cNvSpPr>
            <a:spLocks noGrp="1"/>
          </p:cNvSpPr>
          <p:nvPr>
            <p:ph type="title"/>
          </p:nvPr>
        </p:nvSpPr>
        <p:spPr>
          <a:xfrm>
            <a:off x="978522" y="849085"/>
            <a:ext cx="3602356" cy="5179925"/>
          </a:xfrm>
        </p:spPr>
        <p:txBody>
          <a:bodyPr anchor="ctr">
            <a:normAutofit/>
          </a:bodyPr>
          <a:lstStyle/>
          <a:p>
            <a:r>
              <a:rPr lang="en-IN" b="1" dirty="0">
                <a:latin typeface="Aptos Display" panose="020B0004020202020204" pitchFamily="34" charset="0"/>
              </a:rPr>
              <a:t>Why Boosting Algorithm?</a:t>
            </a:r>
          </a:p>
        </p:txBody>
      </p:sp>
      <p:sp>
        <p:nvSpPr>
          <p:cNvPr id="3" name="Content Placeholder 2">
            <a:extLst>
              <a:ext uri="{FF2B5EF4-FFF2-40B4-BE49-F238E27FC236}">
                <a16:creationId xmlns:a16="http://schemas.microsoft.com/office/drawing/2014/main" id="{C20C5BFB-421E-98FD-87EC-B6ECCC77D596}"/>
              </a:ext>
            </a:extLst>
          </p:cNvPr>
          <p:cNvSpPr>
            <a:spLocks noGrp="1"/>
          </p:cNvSpPr>
          <p:nvPr>
            <p:ph idx="1"/>
          </p:nvPr>
        </p:nvSpPr>
        <p:spPr>
          <a:xfrm>
            <a:off x="4580878" y="849085"/>
            <a:ext cx="7051284" cy="5179925"/>
          </a:xfrm>
        </p:spPr>
        <p:txBody>
          <a:bodyPr anchor="ctr">
            <a:normAutofit/>
          </a:bodyPr>
          <a:lstStyle/>
          <a:p>
            <a:pPr marL="0" indent="0">
              <a:buNone/>
            </a:pPr>
            <a:endParaRPr lang="en-IN" sz="2000" dirty="0">
              <a:latin typeface="Aptos Display" panose="020B0004020202020204" pitchFamily="34" charset="0"/>
            </a:endParaRPr>
          </a:p>
          <a:p>
            <a:r>
              <a:rPr lang="en-IN" sz="2000" dirty="0">
                <a:latin typeface="Aptos Display" panose="020B0004020202020204" pitchFamily="34" charset="0"/>
              </a:rPr>
              <a:t>Boosting algorithms are used in machine learning to improve the </a:t>
            </a:r>
            <a:r>
              <a:rPr lang="en-IN" sz="2000" b="1" dirty="0">
                <a:latin typeface="Aptos Display" panose="020B0004020202020204" pitchFamily="34" charset="0"/>
              </a:rPr>
              <a:t>accuracy and performance</a:t>
            </a:r>
            <a:r>
              <a:rPr lang="en-IN" sz="2000" dirty="0">
                <a:latin typeface="Aptos Display" panose="020B0004020202020204" pitchFamily="34" charset="0"/>
              </a:rPr>
              <a:t> of models by </a:t>
            </a:r>
            <a:r>
              <a:rPr lang="en-IN" sz="2000" b="1" dirty="0">
                <a:latin typeface="Aptos Display" panose="020B0004020202020204" pitchFamily="34" charset="0"/>
              </a:rPr>
              <a:t>combining multiple weak learners</a:t>
            </a:r>
            <a:r>
              <a:rPr lang="en-IN" sz="2000" dirty="0">
                <a:latin typeface="Aptos Display" panose="020B0004020202020204" pitchFamily="34" charset="0"/>
              </a:rPr>
              <a:t> (typically decision trees) into a </a:t>
            </a:r>
            <a:r>
              <a:rPr lang="en-IN" sz="2000" b="1" dirty="0">
                <a:latin typeface="Aptos Display" panose="020B0004020202020204" pitchFamily="34" charset="0"/>
              </a:rPr>
              <a:t>strong learner</a:t>
            </a:r>
            <a:r>
              <a:rPr lang="en-IN" sz="2000" dirty="0">
                <a:latin typeface="Aptos Display" panose="020B0004020202020204" pitchFamily="34" charset="0"/>
              </a:rPr>
              <a:t>.</a:t>
            </a:r>
          </a:p>
          <a:p>
            <a:endParaRPr lang="en-IN" sz="2000" dirty="0">
              <a:latin typeface="Aptos Display" panose="020B0004020202020204" pitchFamily="34" charset="0"/>
            </a:endParaRPr>
          </a:p>
        </p:txBody>
      </p:sp>
    </p:spTree>
    <p:extLst>
      <p:ext uri="{BB962C8B-B14F-4D97-AF65-F5344CB8AC3E}">
        <p14:creationId xmlns:p14="http://schemas.microsoft.com/office/powerpoint/2010/main" val="2375092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9912F6-75C9-419F-34EE-9CA52D456EA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D5F1EE-35A1-777D-68AB-C084C6C65DD4}"/>
              </a:ext>
            </a:extLst>
          </p:cNvPr>
          <p:cNvSpPr>
            <a:spLocks noGrp="1"/>
          </p:cNvSpPr>
          <p:nvPr>
            <p:ph type="title"/>
          </p:nvPr>
        </p:nvSpPr>
        <p:spPr>
          <a:xfrm>
            <a:off x="612648" y="548640"/>
            <a:ext cx="10945037" cy="1133856"/>
          </a:xfrm>
        </p:spPr>
        <p:txBody>
          <a:bodyPr anchor="t">
            <a:normAutofit/>
          </a:bodyPr>
          <a:lstStyle/>
          <a:p>
            <a:r>
              <a:rPr lang="en-IN" sz="3700" dirty="0">
                <a:latin typeface="Aptos Display" panose="020B0004020202020204" pitchFamily="34" charset="0"/>
              </a:rPr>
              <a:t>Difference between AdaBoost – </a:t>
            </a:r>
            <a:r>
              <a:rPr lang="en-IN" sz="3700" dirty="0" err="1">
                <a:latin typeface="Aptos Display" panose="020B0004020202020204" pitchFamily="34" charset="0"/>
              </a:rPr>
              <a:t>XGBoost</a:t>
            </a:r>
            <a:r>
              <a:rPr lang="en-IN" sz="3700" dirty="0">
                <a:latin typeface="Aptos Display" panose="020B0004020202020204" pitchFamily="34" charset="0"/>
              </a:rPr>
              <a:t> – Light GBM Algorithms</a:t>
            </a:r>
          </a:p>
        </p:txBody>
      </p:sp>
      <p:graphicFrame>
        <p:nvGraphicFramePr>
          <p:cNvPr id="4" name="Content Placeholder 3">
            <a:extLst>
              <a:ext uri="{FF2B5EF4-FFF2-40B4-BE49-F238E27FC236}">
                <a16:creationId xmlns:a16="http://schemas.microsoft.com/office/drawing/2014/main" id="{D4A2F939-D0FB-1468-FC89-0ED4EEE90D09}"/>
              </a:ext>
            </a:extLst>
          </p:cNvPr>
          <p:cNvGraphicFramePr>
            <a:graphicFrameLocks noGrp="1"/>
          </p:cNvGraphicFramePr>
          <p:nvPr>
            <p:ph idx="1"/>
            <p:extLst>
              <p:ext uri="{D42A27DB-BD31-4B8C-83A1-F6EECF244321}">
                <p14:modId xmlns:p14="http://schemas.microsoft.com/office/powerpoint/2010/main" val="1717026915"/>
              </p:ext>
            </p:extLst>
          </p:nvPr>
        </p:nvGraphicFramePr>
        <p:xfrm>
          <a:off x="612648" y="1974363"/>
          <a:ext cx="10945039" cy="4227735"/>
        </p:xfrm>
        <a:graphic>
          <a:graphicData uri="http://schemas.openxmlformats.org/drawingml/2006/table">
            <a:tbl>
              <a:tblPr firstRow="1" firstCol="1" bandRow="1">
                <a:tableStyleId>{3B4B98B0-60AC-42C2-AFA5-B58CD77FA1E5}</a:tableStyleId>
              </a:tblPr>
              <a:tblGrid>
                <a:gridCol w="2697942">
                  <a:extLst>
                    <a:ext uri="{9D8B030D-6E8A-4147-A177-3AD203B41FA5}">
                      <a16:colId xmlns:a16="http://schemas.microsoft.com/office/drawing/2014/main" val="3669489696"/>
                    </a:ext>
                  </a:extLst>
                </a:gridCol>
                <a:gridCol w="2764391">
                  <a:extLst>
                    <a:ext uri="{9D8B030D-6E8A-4147-A177-3AD203B41FA5}">
                      <a16:colId xmlns:a16="http://schemas.microsoft.com/office/drawing/2014/main" val="1973204070"/>
                    </a:ext>
                  </a:extLst>
                </a:gridCol>
                <a:gridCol w="2697942">
                  <a:extLst>
                    <a:ext uri="{9D8B030D-6E8A-4147-A177-3AD203B41FA5}">
                      <a16:colId xmlns:a16="http://schemas.microsoft.com/office/drawing/2014/main" val="3511597269"/>
                    </a:ext>
                  </a:extLst>
                </a:gridCol>
                <a:gridCol w="2784764">
                  <a:extLst>
                    <a:ext uri="{9D8B030D-6E8A-4147-A177-3AD203B41FA5}">
                      <a16:colId xmlns:a16="http://schemas.microsoft.com/office/drawing/2014/main" val="2307993249"/>
                    </a:ext>
                  </a:extLst>
                </a:gridCol>
              </a:tblGrid>
              <a:tr h="255007">
                <a:tc>
                  <a:txBody>
                    <a:bodyPr/>
                    <a:lstStyle/>
                    <a:p>
                      <a:pPr>
                        <a:lnSpc>
                          <a:spcPct val="107000"/>
                        </a:lnSpc>
                        <a:spcAft>
                          <a:spcPts val="800"/>
                        </a:spcAft>
                        <a:buNone/>
                      </a:pPr>
                      <a:r>
                        <a:rPr lang="en-IN" sz="1400" kern="100" dirty="0">
                          <a:effectLst/>
                          <a:latin typeface="Aptos Display" panose="020B0004020202020204" pitchFamily="34" charset="0"/>
                        </a:rPr>
                        <a:t>Feature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AdaBoost</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err="1">
                          <a:effectLst/>
                          <a:latin typeface="Aptos Display" panose="020B0004020202020204" pitchFamily="34" charset="0"/>
                        </a:rPr>
                        <a:t>XGBoost</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err="1">
                          <a:effectLst/>
                          <a:latin typeface="Aptos Display" panose="020B0004020202020204" pitchFamily="34" charset="0"/>
                        </a:rPr>
                        <a:t>LightGBM</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2832965896"/>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Full Form</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Adaptive Boosting</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Extreme Gradient Boosting</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Light Gradient Boosting Machine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668220826"/>
                  </a:ext>
                </a:extLst>
              </a:tr>
              <a:tr h="483168">
                <a:tc>
                  <a:txBody>
                    <a:bodyPr/>
                    <a:lstStyle/>
                    <a:p>
                      <a:pPr>
                        <a:lnSpc>
                          <a:spcPct val="107000"/>
                        </a:lnSpc>
                        <a:spcAft>
                          <a:spcPts val="800"/>
                        </a:spcAft>
                        <a:buNone/>
                      </a:pPr>
                      <a:r>
                        <a:rPr lang="en-IN" sz="1400" kern="100" dirty="0">
                          <a:effectLst/>
                          <a:latin typeface="Aptos Display" panose="020B0004020202020204" pitchFamily="34" charset="0"/>
                        </a:rPr>
                        <a:t>Base Learner</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Usually Decision Stumps (1-level trees)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Decision Trees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Decision Trees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1557850785"/>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Boosting Type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Sequential, adaptive boosting</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Gradient Boosting</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Gradient Boosting with histogram</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227684058"/>
                  </a:ext>
                </a:extLst>
              </a:tr>
              <a:tr h="483168">
                <a:tc>
                  <a:txBody>
                    <a:bodyPr/>
                    <a:lstStyle/>
                    <a:p>
                      <a:pPr>
                        <a:lnSpc>
                          <a:spcPct val="107000"/>
                        </a:lnSpc>
                        <a:spcAft>
                          <a:spcPts val="800"/>
                        </a:spcAft>
                        <a:buNone/>
                      </a:pPr>
                      <a:r>
                        <a:rPr lang="en-IN" sz="1400" kern="100" dirty="0">
                          <a:effectLst/>
                          <a:latin typeface="Aptos Display" panose="020B0004020202020204" pitchFamily="34" charset="0"/>
                        </a:rPr>
                        <a:t>Handling of Residuals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Focuses on misclassified samples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Uses gradients (1st derivative)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Uses gradients and histograms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3548255710"/>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Tree Growth Strategy</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Depth-wise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Level-wise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Leaf-wise (with depth constraints)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4144074360"/>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Speed</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Slow with large datasets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Faster than AdaBoost</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Fastest among the three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3229434341"/>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Accuracy</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Moderate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High</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Very High</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3333754035"/>
                  </a:ext>
                </a:extLst>
              </a:tr>
              <a:tr h="483168">
                <a:tc>
                  <a:txBody>
                    <a:bodyPr/>
                    <a:lstStyle/>
                    <a:p>
                      <a:pPr>
                        <a:lnSpc>
                          <a:spcPct val="107000"/>
                        </a:lnSpc>
                        <a:spcAft>
                          <a:spcPts val="800"/>
                        </a:spcAft>
                        <a:buNone/>
                      </a:pPr>
                      <a:r>
                        <a:rPr lang="en-IN" sz="1400" kern="100" dirty="0">
                          <a:effectLst/>
                          <a:latin typeface="Aptos Display" panose="020B0004020202020204" pitchFamily="34" charset="0"/>
                        </a:rPr>
                        <a:t>Memory Usage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Low</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Moderate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Low (due to histogram optimization)</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1726330360"/>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Parallel Processing</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No</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Yes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Yes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1819725259"/>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Missing Values Handling</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Not handled natively</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Handled</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Handled</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696596233"/>
                  </a:ext>
                </a:extLst>
              </a:tr>
              <a:tr h="255007">
                <a:tc>
                  <a:txBody>
                    <a:bodyPr/>
                    <a:lstStyle/>
                    <a:p>
                      <a:pPr>
                        <a:lnSpc>
                          <a:spcPct val="107000"/>
                        </a:lnSpc>
                        <a:spcAft>
                          <a:spcPts val="800"/>
                        </a:spcAft>
                        <a:buNone/>
                      </a:pPr>
                      <a:r>
                        <a:rPr lang="en-IN" sz="1400" kern="100" dirty="0">
                          <a:effectLst/>
                          <a:latin typeface="Aptos Display" panose="020B0004020202020204" pitchFamily="34" charset="0"/>
                        </a:rPr>
                        <a:t>Overfitting Control</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Less control</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Regularization (L1, L2)</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Regularization + Early Stopping</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413525922"/>
                  </a:ext>
                </a:extLst>
              </a:tr>
              <a:tr h="483168">
                <a:tc>
                  <a:txBody>
                    <a:bodyPr/>
                    <a:lstStyle/>
                    <a:p>
                      <a:pPr>
                        <a:lnSpc>
                          <a:spcPct val="107000"/>
                        </a:lnSpc>
                        <a:spcAft>
                          <a:spcPts val="800"/>
                        </a:spcAft>
                        <a:buNone/>
                      </a:pPr>
                      <a:r>
                        <a:rPr lang="en-IN" sz="1400" kern="100" dirty="0">
                          <a:effectLst/>
                          <a:latin typeface="Aptos Display" panose="020B0004020202020204" pitchFamily="34" charset="0"/>
                        </a:rPr>
                        <a:t>Best Use Case</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Simple or smaller datasets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Structured/tabular data</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tc>
                  <a:txBody>
                    <a:bodyPr/>
                    <a:lstStyle/>
                    <a:p>
                      <a:pPr>
                        <a:lnSpc>
                          <a:spcPct val="107000"/>
                        </a:lnSpc>
                        <a:spcAft>
                          <a:spcPts val="800"/>
                        </a:spcAft>
                        <a:buNone/>
                      </a:pPr>
                      <a:r>
                        <a:rPr lang="en-IN" sz="1400" kern="100" dirty="0">
                          <a:effectLst/>
                          <a:latin typeface="Aptos Display" panose="020B0004020202020204" pitchFamily="34" charset="0"/>
                        </a:rPr>
                        <a:t>Large datasets with high dimensions</a:t>
                      </a:r>
                      <a:endParaRPr lang="en-IN" sz="1800" kern="100" dirty="0">
                        <a:effectLst/>
                        <a:latin typeface="Aptos Display" panose="020B0004020202020204" pitchFamily="34" charset="0"/>
                        <a:ea typeface="Aptos" panose="020B0004020202020204" pitchFamily="34" charset="0"/>
                        <a:cs typeface="Times New Roman" panose="02020603050405020304" pitchFamily="18" charset="0"/>
                      </a:endParaRPr>
                    </a:p>
                  </a:txBody>
                  <a:tcPr marL="68543" marR="68543" marT="0" marB="0"/>
                </a:tc>
                <a:extLst>
                  <a:ext uri="{0D108BD9-81ED-4DB2-BD59-A6C34878D82A}">
                    <a16:rowId xmlns:a16="http://schemas.microsoft.com/office/drawing/2014/main" val="343848142"/>
                  </a:ext>
                </a:extLst>
              </a:tr>
            </a:tbl>
          </a:graphicData>
        </a:graphic>
      </p:graphicFrame>
    </p:spTree>
    <p:extLst>
      <p:ext uri="{BB962C8B-B14F-4D97-AF65-F5344CB8AC3E}">
        <p14:creationId xmlns:p14="http://schemas.microsoft.com/office/powerpoint/2010/main" val="3155091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99F443-86E7-A603-21E9-06523514784D}"/>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AC75B1D-4749-49A1-8553-FD296DD7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A8ECCF6-3858-46C9-8F9F-C06506CC3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1" y="1371600"/>
            <a:ext cx="9486899" cy="41148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19ECD-8C3D-CE43-24B1-97827A9E983C}"/>
              </a:ext>
            </a:extLst>
          </p:cNvPr>
          <p:cNvSpPr>
            <a:spLocks noGrp="1"/>
          </p:cNvSpPr>
          <p:nvPr>
            <p:ph type="title"/>
          </p:nvPr>
        </p:nvSpPr>
        <p:spPr>
          <a:xfrm>
            <a:off x="2659529" y="2085788"/>
            <a:ext cx="6884895" cy="1496649"/>
          </a:xfrm>
        </p:spPr>
        <p:txBody>
          <a:bodyPr vert="horz" lIns="91440" tIns="45720" rIns="91440" bIns="45720" rtlCol="0" anchor="b">
            <a:normAutofit/>
          </a:bodyPr>
          <a:lstStyle/>
          <a:p>
            <a:pPr algn="ctr"/>
            <a:r>
              <a:rPr lang="en-US" sz="3200" kern="1200">
                <a:solidFill>
                  <a:srgbClr val="595959"/>
                </a:solidFill>
                <a:latin typeface="+mj-lt"/>
                <a:ea typeface="+mj-ea"/>
                <a:cs typeface="+mj-cs"/>
              </a:rPr>
              <a:t>THANKYOU</a:t>
            </a:r>
          </a:p>
        </p:txBody>
      </p:sp>
    </p:spTree>
    <p:extLst>
      <p:ext uri="{BB962C8B-B14F-4D97-AF65-F5344CB8AC3E}">
        <p14:creationId xmlns:p14="http://schemas.microsoft.com/office/powerpoint/2010/main" val="1717347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6343F2EA-86D2-C3FF-CC3E-59890C58B447}"/>
              </a:ext>
            </a:extLst>
          </p:cNvPr>
          <p:cNvSpPr>
            <a:spLocks noGrp="1"/>
          </p:cNvSpPr>
          <p:nvPr>
            <p:ph idx="1"/>
          </p:nvPr>
        </p:nvSpPr>
        <p:spPr>
          <a:xfrm>
            <a:off x="838200" y="591344"/>
            <a:ext cx="10515600" cy="5585619"/>
          </a:xfrm>
        </p:spPr>
        <p:txBody>
          <a:bodyPr>
            <a:normAutofit lnSpcReduction="10000"/>
          </a:bodyPr>
          <a:lstStyle/>
          <a:p>
            <a:r>
              <a:rPr lang="en-IN" sz="1800" b="1" dirty="0">
                <a:latin typeface="Aptos Display" panose="020B0004020202020204" pitchFamily="34" charset="0"/>
                <a:cs typeface="Browallia New" panose="020B0502040204020203" pitchFamily="34" charset="-34"/>
              </a:rPr>
              <a:t>1. Improves Accuracy</a:t>
            </a:r>
            <a:endParaRPr lang="en-IN" sz="1800" dirty="0">
              <a:latin typeface="Aptos Display" panose="020B0004020202020204" pitchFamily="34" charset="0"/>
              <a:cs typeface="Browallia New" panose="020B0502040204020203" pitchFamily="34" charset="-34"/>
            </a:endParaRPr>
          </a:p>
          <a:p>
            <a:pPr lvl="0"/>
            <a:r>
              <a:rPr lang="en-IN" sz="1800" dirty="0">
                <a:latin typeface="Aptos Display" panose="020B0004020202020204" pitchFamily="34" charset="0"/>
                <a:cs typeface="Browallia New" panose="020B0502040204020203" pitchFamily="34" charset="-34"/>
              </a:rPr>
              <a:t>Boosting reduces both </a:t>
            </a:r>
            <a:r>
              <a:rPr lang="en-IN" sz="1800" b="1" dirty="0">
                <a:latin typeface="Aptos Display" panose="020B0004020202020204" pitchFamily="34" charset="0"/>
                <a:cs typeface="Browallia New" panose="020B0502040204020203" pitchFamily="34" charset="-34"/>
              </a:rPr>
              <a:t>bias</a:t>
            </a:r>
            <a:r>
              <a:rPr lang="en-IN" sz="1800" dirty="0">
                <a:latin typeface="Aptos Display" panose="020B0004020202020204" pitchFamily="34" charset="0"/>
                <a:cs typeface="Browallia New" panose="020B0502040204020203" pitchFamily="34" charset="-34"/>
              </a:rPr>
              <a:t> and </a:t>
            </a:r>
            <a:r>
              <a:rPr lang="en-IN" sz="1800" b="1" dirty="0">
                <a:latin typeface="Aptos Display" panose="020B0004020202020204" pitchFamily="34" charset="0"/>
                <a:cs typeface="Browallia New" panose="020B0502040204020203" pitchFamily="34" charset="-34"/>
              </a:rPr>
              <a:t>variance</a:t>
            </a:r>
            <a:r>
              <a:rPr lang="en-IN" sz="1800" dirty="0">
                <a:latin typeface="Aptos Display" panose="020B0004020202020204" pitchFamily="34" charset="0"/>
                <a:cs typeface="Browallia New" panose="020B0502040204020203" pitchFamily="34" charset="-34"/>
              </a:rPr>
              <a:t>.</a:t>
            </a:r>
          </a:p>
          <a:p>
            <a:pPr lvl="0"/>
            <a:r>
              <a:rPr lang="en-IN" sz="1800" dirty="0">
                <a:latin typeface="Aptos Display" panose="020B0004020202020204" pitchFamily="34" charset="0"/>
                <a:cs typeface="Browallia New" panose="020B0502040204020203" pitchFamily="34" charset="-34"/>
              </a:rPr>
              <a:t>It sequentially trains models so that each new model </a:t>
            </a:r>
            <a:r>
              <a:rPr lang="en-IN" sz="1800" b="1" dirty="0">
                <a:latin typeface="Aptos Display" panose="020B0004020202020204" pitchFamily="34" charset="0"/>
                <a:cs typeface="Browallia New" panose="020B0502040204020203" pitchFamily="34" charset="-34"/>
              </a:rPr>
              <a:t>focuses on the errors</a:t>
            </a:r>
            <a:r>
              <a:rPr lang="en-IN" sz="1800" dirty="0">
                <a:latin typeface="Aptos Display" panose="020B0004020202020204" pitchFamily="34" charset="0"/>
                <a:cs typeface="Browallia New" panose="020B0502040204020203" pitchFamily="34" charset="-34"/>
              </a:rPr>
              <a:t> made by the previous ones.</a:t>
            </a:r>
          </a:p>
          <a:p>
            <a:pPr lvl="0"/>
            <a:r>
              <a:rPr lang="en-IN" sz="1800" dirty="0">
                <a:latin typeface="Aptos Display" panose="020B0004020202020204" pitchFamily="34" charset="0"/>
                <a:cs typeface="Browallia New" panose="020B0502040204020203" pitchFamily="34" charset="-34"/>
              </a:rPr>
              <a:t>Final predictions are a </a:t>
            </a:r>
            <a:r>
              <a:rPr lang="en-IN" sz="1800" b="1" dirty="0">
                <a:latin typeface="Aptos Display" panose="020B0004020202020204" pitchFamily="34" charset="0"/>
                <a:cs typeface="Browallia New" panose="020B0502040204020203" pitchFamily="34" charset="-34"/>
              </a:rPr>
              <a:t>weighted combination</a:t>
            </a:r>
            <a:r>
              <a:rPr lang="en-IN" sz="1800" dirty="0">
                <a:latin typeface="Aptos Display" panose="020B0004020202020204" pitchFamily="34" charset="0"/>
                <a:cs typeface="Browallia New" panose="020B0502040204020203" pitchFamily="34" charset="-34"/>
              </a:rPr>
              <a:t> of all learners, leading to better accuracy.</a:t>
            </a:r>
          </a:p>
          <a:p>
            <a:r>
              <a:rPr lang="en-IN" sz="1800" b="1" dirty="0">
                <a:latin typeface="Aptos Display" panose="020B0004020202020204" pitchFamily="34" charset="0"/>
                <a:cs typeface="Browallia New" panose="020B0502040204020203" pitchFamily="34" charset="-34"/>
              </a:rPr>
              <a:t>2. Handles Complex Data Well</a:t>
            </a:r>
            <a:endParaRPr lang="en-IN" sz="1800" dirty="0">
              <a:latin typeface="Aptos Display" panose="020B0004020202020204" pitchFamily="34" charset="0"/>
              <a:cs typeface="Browallia New" panose="020B0502040204020203" pitchFamily="34" charset="-34"/>
            </a:endParaRPr>
          </a:p>
          <a:p>
            <a:pPr lvl="0"/>
            <a:r>
              <a:rPr lang="en-IN" sz="1800" dirty="0">
                <a:latin typeface="Aptos Display" panose="020B0004020202020204" pitchFamily="34" charset="0"/>
                <a:cs typeface="Browallia New" panose="020B0502040204020203" pitchFamily="34" charset="-34"/>
              </a:rPr>
              <a:t>Boosting can capture </a:t>
            </a:r>
            <a:r>
              <a:rPr lang="en-IN" sz="1800" b="1" dirty="0">
                <a:latin typeface="Aptos Display" panose="020B0004020202020204" pitchFamily="34" charset="0"/>
                <a:cs typeface="Browallia New" panose="020B0502040204020203" pitchFamily="34" charset="-34"/>
              </a:rPr>
              <a:t>non-linear patterns</a:t>
            </a:r>
            <a:r>
              <a:rPr lang="en-IN" sz="1800" dirty="0">
                <a:latin typeface="Aptos Display" panose="020B0004020202020204" pitchFamily="34" charset="0"/>
                <a:cs typeface="Browallia New" panose="020B0502040204020203" pitchFamily="34" charset="-34"/>
              </a:rPr>
              <a:t> and interactions between features that simple models may miss.</a:t>
            </a:r>
          </a:p>
          <a:p>
            <a:pPr lvl="0"/>
            <a:r>
              <a:rPr lang="en-IN" sz="1800" dirty="0">
                <a:latin typeface="Aptos Display" panose="020B0004020202020204" pitchFamily="34" charset="0"/>
                <a:cs typeface="Browallia New" panose="020B0502040204020203" pitchFamily="34" charset="-34"/>
              </a:rPr>
              <a:t>It's especially useful when the relationship between input and output is complex.</a:t>
            </a:r>
          </a:p>
          <a:p>
            <a:r>
              <a:rPr lang="en-IN" sz="1800" b="1" dirty="0">
                <a:latin typeface="Aptos Display" panose="020B0004020202020204" pitchFamily="34" charset="0"/>
                <a:cs typeface="Browallia New" panose="020B0502040204020203" pitchFamily="34" charset="-34"/>
              </a:rPr>
              <a:t>3. Reduces Overfitting (in some variants)</a:t>
            </a:r>
            <a:endParaRPr lang="en-IN" sz="1800" dirty="0">
              <a:latin typeface="Aptos Display" panose="020B0004020202020204" pitchFamily="34" charset="0"/>
              <a:cs typeface="Browallia New" panose="020B0502040204020203" pitchFamily="34" charset="-34"/>
            </a:endParaRPr>
          </a:p>
          <a:p>
            <a:pPr lvl="0"/>
            <a:r>
              <a:rPr lang="en-IN" sz="1800" dirty="0">
                <a:latin typeface="Aptos Display" panose="020B0004020202020204" pitchFamily="34" charset="0"/>
                <a:cs typeface="Browallia New" panose="020B0502040204020203" pitchFamily="34" charset="-34"/>
              </a:rPr>
              <a:t>Algorithms like </a:t>
            </a:r>
            <a:r>
              <a:rPr lang="en-IN" sz="1800" b="1" dirty="0">
                <a:latin typeface="Aptos Display" panose="020B0004020202020204" pitchFamily="34" charset="0"/>
                <a:cs typeface="Browallia New" panose="020B0502040204020203" pitchFamily="34" charset="-34"/>
              </a:rPr>
              <a:t>Gradient Boosting</a:t>
            </a:r>
            <a:r>
              <a:rPr lang="en-IN" sz="1800" dirty="0">
                <a:latin typeface="Aptos Display" panose="020B0004020202020204" pitchFamily="34" charset="0"/>
                <a:cs typeface="Browallia New" panose="020B0502040204020203" pitchFamily="34" charset="-34"/>
              </a:rPr>
              <a:t> and </a:t>
            </a:r>
            <a:r>
              <a:rPr lang="en-IN" sz="1800" b="1" dirty="0" err="1">
                <a:latin typeface="Aptos Display" panose="020B0004020202020204" pitchFamily="34" charset="0"/>
                <a:cs typeface="Browallia New" panose="020B0502040204020203" pitchFamily="34" charset="-34"/>
              </a:rPr>
              <a:t>XGBoost</a:t>
            </a:r>
            <a:r>
              <a:rPr lang="en-IN" sz="1800" dirty="0">
                <a:latin typeface="Aptos Display" panose="020B0004020202020204" pitchFamily="34" charset="0"/>
                <a:cs typeface="Browallia New" panose="020B0502040204020203" pitchFamily="34" charset="-34"/>
              </a:rPr>
              <a:t> include regularization techniques (like shrinkage, subsampling) to prevent overfitting.</a:t>
            </a:r>
          </a:p>
          <a:p>
            <a:r>
              <a:rPr lang="en-IN" sz="1800" b="1" dirty="0">
                <a:latin typeface="Aptos Display" panose="020B0004020202020204" pitchFamily="34" charset="0"/>
                <a:cs typeface="Browallia New" panose="020B0502040204020203" pitchFamily="34" charset="-34"/>
              </a:rPr>
              <a:t>4. Versatile and Powerful</a:t>
            </a:r>
            <a:endParaRPr lang="en-IN" sz="1800" dirty="0">
              <a:latin typeface="Aptos Display" panose="020B0004020202020204" pitchFamily="34" charset="0"/>
              <a:cs typeface="Browallia New" panose="020B0502040204020203" pitchFamily="34" charset="-34"/>
            </a:endParaRPr>
          </a:p>
          <a:p>
            <a:pPr lvl="0"/>
            <a:r>
              <a:rPr lang="en-IN" sz="1800" dirty="0">
                <a:latin typeface="Aptos Display" panose="020B0004020202020204" pitchFamily="34" charset="0"/>
                <a:cs typeface="Browallia New" panose="020B0502040204020203" pitchFamily="34" charset="-34"/>
              </a:rPr>
              <a:t>Works for both </a:t>
            </a:r>
            <a:r>
              <a:rPr lang="en-IN" sz="1800" b="1" dirty="0">
                <a:latin typeface="Aptos Display" panose="020B0004020202020204" pitchFamily="34" charset="0"/>
                <a:cs typeface="Browallia New" panose="020B0502040204020203" pitchFamily="34" charset="-34"/>
              </a:rPr>
              <a:t>classification and regression</a:t>
            </a:r>
            <a:r>
              <a:rPr lang="en-IN" sz="1800" dirty="0">
                <a:latin typeface="Aptos Display" panose="020B0004020202020204" pitchFamily="34" charset="0"/>
                <a:cs typeface="Browallia New" panose="020B0502040204020203" pitchFamily="34" charset="-34"/>
              </a:rPr>
              <a:t> tasks.</a:t>
            </a:r>
          </a:p>
          <a:p>
            <a:pPr lvl="0"/>
            <a:r>
              <a:rPr lang="en-IN" sz="1800" dirty="0">
                <a:latin typeface="Aptos Display" panose="020B0004020202020204" pitchFamily="34" charset="0"/>
                <a:cs typeface="Browallia New" panose="020B0502040204020203" pitchFamily="34" charset="-34"/>
              </a:rPr>
              <a:t>Can handle different types of data and loss functions.</a:t>
            </a:r>
          </a:p>
          <a:p>
            <a:r>
              <a:rPr lang="en-IN" sz="1800" b="1" dirty="0">
                <a:latin typeface="Aptos Display" panose="020B0004020202020204" pitchFamily="34" charset="0"/>
                <a:cs typeface="Browallia New" panose="020B0502040204020203" pitchFamily="34" charset="-34"/>
              </a:rPr>
              <a:t>5. Feature Importance</a:t>
            </a:r>
            <a:endParaRPr lang="en-IN" sz="1800" dirty="0">
              <a:latin typeface="Aptos Display" panose="020B0004020202020204" pitchFamily="34" charset="0"/>
              <a:cs typeface="Browallia New" panose="020B0502040204020203" pitchFamily="34" charset="-34"/>
            </a:endParaRPr>
          </a:p>
          <a:p>
            <a:pPr lvl="0"/>
            <a:r>
              <a:rPr lang="en-IN" sz="1800" dirty="0">
                <a:latin typeface="Aptos Display" panose="020B0004020202020204" pitchFamily="34" charset="0"/>
                <a:cs typeface="Browallia New" panose="020B0502040204020203" pitchFamily="34" charset="-34"/>
              </a:rPr>
              <a:t>Boosting models (like </a:t>
            </a:r>
            <a:r>
              <a:rPr lang="en-IN" sz="1800" dirty="0" err="1">
                <a:latin typeface="Aptos Display" panose="020B0004020202020204" pitchFamily="34" charset="0"/>
                <a:cs typeface="Browallia New" panose="020B0502040204020203" pitchFamily="34" charset="-34"/>
              </a:rPr>
              <a:t>XGBoost</a:t>
            </a:r>
            <a:r>
              <a:rPr lang="en-IN" sz="1800" dirty="0">
                <a:latin typeface="Aptos Display" panose="020B0004020202020204" pitchFamily="34" charset="0"/>
                <a:cs typeface="Browallia New" panose="020B0502040204020203" pitchFamily="34" charset="-34"/>
              </a:rPr>
              <a:t>) can show </a:t>
            </a:r>
            <a:r>
              <a:rPr lang="en-IN" sz="1800" b="1" dirty="0">
                <a:latin typeface="Aptos Display" panose="020B0004020202020204" pitchFamily="34" charset="0"/>
                <a:cs typeface="Browallia New" panose="020B0502040204020203" pitchFamily="34" charset="-34"/>
              </a:rPr>
              <a:t>feature importance</a:t>
            </a:r>
            <a:r>
              <a:rPr lang="en-IN" sz="1800" dirty="0">
                <a:latin typeface="Aptos Display" panose="020B0004020202020204" pitchFamily="34" charset="0"/>
                <a:cs typeface="Browallia New" panose="020B0502040204020203" pitchFamily="34" charset="-34"/>
              </a:rPr>
              <a:t>, helping you understand which features are most influential in predictions.</a:t>
            </a:r>
          </a:p>
          <a:p>
            <a:endParaRPr lang="en-IN" sz="1800" dirty="0">
              <a:latin typeface="Aptos Display" panose="020B0004020202020204" pitchFamily="34" charset="0"/>
              <a:cs typeface="Browallia New" panose="020B0502040204020203" pitchFamily="34" charset="-34"/>
            </a:endParaRPr>
          </a:p>
        </p:txBody>
      </p:sp>
    </p:spTree>
    <p:extLst>
      <p:ext uri="{BB962C8B-B14F-4D97-AF65-F5344CB8AC3E}">
        <p14:creationId xmlns:p14="http://schemas.microsoft.com/office/powerpoint/2010/main" val="317050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878D1-2549-FD2E-5D67-8A484BB0AAF2}"/>
              </a:ext>
            </a:extLst>
          </p:cNvPr>
          <p:cNvSpPr>
            <a:spLocks noGrp="1"/>
          </p:cNvSpPr>
          <p:nvPr>
            <p:ph type="title"/>
          </p:nvPr>
        </p:nvSpPr>
        <p:spPr>
          <a:xfrm>
            <a:off x="614677" y="603504"/>
            <a:ext cx="10872216" cy="813816"/>
          </a:xfrm>
        </p:spPr>
        <p:txBody>
          <a:bodyPr anchor="b">
            <a:normAutofit/>
          </a:bodyPr>
          <a:lstStyle/>
          <a:p>
            <a:r>
              <a:rPr lang="en-IN" b="1" dirty="0">
                <a:latin typeface="Aptos Display" panose="020B0004020202020204" pitchFamily="34" charset="0"/>
              </a:rPr>
              <a:t>STEPS</a:t>
            </a:r>
          </a:p>
        </p:txBody>
      </p:sp>
      <p:pic>
        <p:nvPicPr>
          <p:cNvPr id="30" name="Graphic 29" descr="Classroom">
            <a:extLst>
              <a:ext uri="{FF2B5EF4-FFF2-40B4-BE49-F238E27FC236}">
                <a16:creationId xmlns:a16="http://schemas.microsoft.com/office/drawing/2014/main" id="{2D8CAE38-BA83-6670-D0CC-38508B0403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4148" y="1915494"/>
            <a:ext cx="3817941" cy="3817941"/>
          </a:xfrm>
          <a:prstGeom prst="rect">
            <a:avLst/>
          </a:prstGeom>
        </p:spPr>
      </p:pic>
      <p:sp>
        <p:nvSpPr>
          <p:cNvPr id="31" name="Content Placeholder 2">
            <a:extLst>
              <a:ext uri="{FF2B5EF4-FFF2-40B4-BE49-F238E27FC236}">
                <a16:creationId xmlns:a16="http://schemas.microsoft.com/office/drawing/2014/main" id="{387D932A-1C21-DB3A-ED37-098870197E79}"/>
              </a:ext>
            </a:extLst>
          </p:cNvPr>
          <p:cNvSpPr>
            <a:spLocks noGrp="1"/>
          </p:cNvSpPr>
          <p:nvPr>
            <p:ph idx="1"/>
          </p:nvPr>
        </p:nvSpPr>
        <p:spPr>
          <a:xfrm>
            <a:off x="4432619" y="1600201"/>
            <a:ext cx="7328851" cy="4240530"/>
          </a:xfrm>
        </p:spPr>
        <p:txBody>
          <a:bodyPr anchor="t">
            <a:normAutofit fontScale="92500" lnSpcReduction="10000"/>
          </a:bodyPr>
          <a:lstStyle/>
          <a:p>
            <a:r>
              <a:rPr lang="en-IN" sz="2000" dirty="0">
                <a:latin typeface="Aptos Display" panose="020B0004020202020204" pitchFamily="34" charset="0"/>
              </a:rPr>
              <a:t>We begin by drawing </a:t>
            </a:r>
            <a:r>
              <a:rPr lang="en-IN" sz="2000" i="1" dirty="0">
                <a:latin typeface="Aptos Display" panose="020B0004020202020204" pitchFamily="34" charset="0"/>
              </a:rPr>
              <a:t>m</a:t>
            </a:r>
            <a:r>
              <a:rPr lang="en-IN" sz="2000" dirty="0">
                <a:latin typeface="Aptos Display" panose="020B0004020202020204" pitchFamily="34" charset="0"/>
              </a:rPr>
              <a:t> subsets from the original training dataset.</a:t>
            </a:r>
          </a:p>
          <a:p>
            <a:r>
              <a:rPr lang="en-IN" sz="2000" dirty="0">
                <a:latin typeface="Aptos Display" panose="020B0004020202020204" pitchFamily="34" charset="0"/>
              </a:rPr>
              <a:t>The first weak learner is trained using the initial subset.</a:t>
            </a:r>
          </a:p>
          <a:p>
            <a:r>
              <a:rPr lang="en-IN" sz="2000" dirty="0">
                <a:latin typeface="Aptos Display" panose="020B0004020202020204" pitchFamily="34" charset="0"/>
              </a:rPr>
              <a:t>This trained model is then evaluated on the training data to identify which instances were predicted incorrectly.</a:t>
            </a:r>
          </a:p>
          <a:p>
            <a:r>
              <a:rPr lang="en-IN" sz="2000" dirty="0">
                <a:latin typeface="Aptos Display" panose="020B0004020202020204" pitchFamily="34" charset="0"/>
              </a:rPr>
              <a:t>The misclassified data points are given more focus in the next subset by updating its composition.</a:t>
            </a:r>
          </a:p>
          <a:p>
            <a:r>
              <a:rPr lang="en-IN" sz="2000" dirty="0">
                <a:latin typeface="Aptos Display" panose="020B0004020202020204" pitchFamily="34" charset="0"/>
              </a:rPr>
              <a:t>Using this updated subset, we train and evaluate the second weak learner.</a:t>
            </a:r>
          </a:p>
          <a:p>
            <a:r>
              <a:rPr lang="en-IN" sz="2000" dirty="0">
                <a:latin typeface="Aptos Display" panose="020B0004020202020204" pitchFamily="34" charset="0"/>
              </a:rPr>
              <a:t>This process is repeated for each subsequent subset until all </a:t>
            </a:r>
            <a:r>
              <a:rPr lang="en-IN" sz="2000" i="1" dirty="0">
                <a:latin typeface="Aptos Display" panose="020B0004020202020204" pitchFamily="34" charset="0"/>
              </a:rPr>
              <a:t>m</a:t>
            </a:r>
            <a:r>
              <a:rPr lang="en-IN" sz="2000" dirty="0">
                <a:latin typeface="Aptos Display" panose="020B0004020202020204" pitchFamily="34" charset="0"/>
              </a:rPr>
              <a:t> weak learners are trained.</a:t>
            </a:r>
          </a:p>
          <a:p>
            <a:r>
              <a:rPr lang="en-IN" sz="2000" dirty="0">
                <a:latin typeface="Aptos Display" panose="020B0004020202020204" pitchFamily="34" charset="0"/>
              </a:rPr>
              <a:t>The final prediction is obtained by combining the outputs of all the weak learners, with the aggregation occurring progressively during training—so no separate calculation is needed at the end.</a:t>
            </a:r>
          </a:p>
        </p:txBody>
      </p:sp>
    </p:spTree>
    <p:extLst>
      <p:ext uri="{BB962C8B-B14F-4D97-AF65-F5344CB8AC3E}">
        <p14:creationId xmlns:p14="http://schemas.microsoft.com/office/powerpoint/2010/main" val="2145927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18C93-C0B4-E50D-5D6E-B2FA2B96D90D}"/>
            </a:ext>
          </a:extLst>
        </p:cNvPr>
        <p:cNvGrpSpPr/>
        <p:nvPr/>
      </p:nvGrpSpPr>
      <p:grpSpPr>
        <a:xfrm>
          <a:off x="0" y="0"/>
          <a:ext cx="0" cy="0"/>
          <a:chOff x="0" y="0"/>
          <a:chExt cx="0" cy="0"/>
        </a:xfrm>
      </p:grpSpPr>
      <p:pic>
        <p:nvPicPr>
          <p:cNvPr id="4" name="Content Placeholder 3" descr="A diagram of a diagram of a diagram&#10;&#10;AI-generated content may be incorrect.">
            <a:extLst>
              <a:ext uri="{FF2B5EF4-FFF2-40B4-BE49-F238E27FC236}">
                <a16:creationId xmlns:a16="http://schemas.microsoft.com/office/drawing/2014/main" id="{3EB51F79-1507-3500-7B39-9FA42EFDC707}"/>
              </a:ext>
            </a:extLst>
          </p:cNvPr>
          <p:cNvPicPr>
            <a:picLocks noGrp="1" noChangeAspect="1"/>
          </p:cNvPicPr>
          <p:nvPr>
            <p:ph idx="1"/>
          </p:nvPr>
        </p:nvPicPr>
        <p:blipFill>
          <a:blip r:embed="rId2"/>
          <a:stretch>
            <a:fillRect/>
          </a:stretch>
        </p:blipFill>
        <p:spPr>
          <a:xfrm>
            <a:off x="1878031" y="594360"/>
            <a:ext cx="9056022" cy="5365433"/>
          </a:xfrm>
          <a:prstGeom prst="rect">
            <a:avLst/>
          </a:prstGeom>
        </p:spPr>
      </p:pic>
    </p:spTree>
    <p:extLst>
      <p:ext uri="{BB962C8B-B14F-4D97-AF65-F5344CB8AC3E}">
        <p14:creationId xmlns:p14="http://schemas.microsoft.com/office/powerpoint/2010/main" val="520036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33133B-63C6-4A71-7228-4FDCFEDA9C6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B412B6-0A02-FD40-4937-164A4B6ACC2F}"/>
              </a:ext>
            </a:extLst>
          </p:cNvPr>
          <p:cNvSpPr>
            <a:spLocks noGrp="1"/>
          </p:cNvSpPr>
          <p:nvPr>
            <p:ph type="title"/>
          </p:nvPr>
        </p:nvSpPr>
        <p:spPr>
          <a:xfrm>
            <a:off x="612649" y="548638"/>
            <a:ext cx="3493008" cy="5788152"/>
          </a:xfrm>
        </p:spPr>
        <p:txBody>
          <a:bodyPr anchor="ctr">
            <a:normAutofit/>
          </a:bodyPr>
          <a:lstStyle/>
          <a:p>
            <a:r>
              <a:rPr lang="en-IN" sz="4000" b="1" dirty="0">
                <a:latin typeface="Aptos Display" panose="020B0004020202020204" pitchFamily="34" charset="0"/>
              </a:rPr>
              <a:t>ADABOOST ALGORITHM</a:t>
            </a:r>
            <a:endParaRPr lang="en-IN" sz="4000" dirty="0">
              <a:latin typeface="Aptos Display" panose="020B0004020202020204" pitchFamily="34" charset="0"/>
            </a:endParaRPr>
          </a:p>
        </p:txBody>
      </p:sp>
      <p:graphicFrame>
        <p:nvGraphicFramePr>
          <p:cNvPr id="5" name="Content Placeholder 2">
            <a:extLst>
              <a:ext uri="{FF2B5EF4-FFF2-40B4-BE49-F238E27FC236}">
                <a16:creationId xmlns:a16="http://schemas.microsoft.com/office/drawing/2014/main" id="{A1F191ED-9211-2726-7285-854982BB1EC9}"/>
              </a:ext>
            </a:extLst>
          </p:cNvPr>
          <p:cNvGraphicFramePr>
            <a:graphicFrameLocks noGrp="1"/>
          </p:cNvGraphicFramePr>
          <p:nvPr>
            <p:ph idx="1"/>
            <p:extLst>
              <p:ext uri="{D42A27DB-BD31-4B8C-83A1-F6EECF244321}">
                <p14:modId xmlns:p14="http://schemas.microsoft.com/office/powerpoint/2010/main" val="1462263412"/>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787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5E10-0D4D-EC9C-C307-D3DB68D1A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27DE6-9528-C3BF-F56E-B10442B04383}"/>
              </a:ext>
            </a:extLst>
          </p:cNvPr>
          <p:cNvSpPr>
            <a:spLocks noGrp="1"/>
          </p:cNvSpPr>
          <p:nvPr>
            <p:ph type="title"/>
          </p:nvPr>
        </p:nvSpPr>
        <p:spPr>
          <a:xfrm>
            <a:off x="0" y="0"/>
            <a:ext cx="12192000" cy="6857999"/>
          </a:xfrm>
        </p:spPr>
        <p:txBody>
          <a:bodyPr vert="horz" lIns="91440" tIns="45720" rIns="91440" bIns="45720" rtlCol="0" anchor="ctr">
            <a:normAutofit/>
          </a:bodyPr>
          <a:lstStyle/>
          <a:p>
            <a:pPr algn="ctr"/>
            <a:r>
              <a:rPr lang="en-US" sz="6600" b="1" dirty="0">
                <a:gradFill flip="none" rotWithShape="1">
                  <a:gsLst>
                    <a:gs pos="840">
                      <a:schemeClr val="accent2"/>
                    </a:gs>
                    <a:gs pos="56000">
                      <a:schemeClr val="accent5">
                        <a:lumMod val="60000"/>
                        <a:lumOff val="40000"/>
                      </a:schemeClr>
                    </a:gs>
                    <a:gs pos="100000">
                      <a:schemeClr val="accent5"/>
                    </a:gs>
                  </a:gsLst>
                  <a:lin ang="3600000" scaled="0"/>
                  <a:tileRect/>
                </a:gradFill>
              </a:rPr>
              <a:t>ADA</a:t>
            </a:r>
            <a:r>
              <a:rPr lang="en-US" sz="6600" b="1" kern="1200" dirty="0">
                <a:gradFill flip="none" rotWithShape="1">
                  <a:gsLst>
                    <a:gs pos="840">
                      <a:schemeClr val="accent2"/>
                    </a:gs>
                    <a:gs pos="56000">
                      <a:schemeClr val="accent5">
                        <a:lumMod val="60000"/>
                        <a:lumOff val="40000"/>
                      </a:schemeClr>
                    </a:gs>
                    <a:gs pos="100000">
                      <a:schemeClr val="accent5"/>
                    </a:gs>
                  </a:gsLst>
                  <a:lin ang="3600000" scaled="0"/>
                  <a:tileRect/>
                </a:gradFill>
                <a:latin typeface="+mj-lt"/>
                <a:ea typeface="+mj-ea"/>
                <a:cs typeface="+mj-cs"/>
              </a:rPr>
              <a:t>BOOST ALGORITHM</a:t>
            </a:r>
            <a:endParaRPr lang="en-US" sz="6600" kern="1200" dirty="0">
              <a:gradFill flip="none" rotWithShape="1">
                <a:gsLst>
                  <a:gs pos="840">
                    <a:schemeClr val="accent2"/>
                  </a:gs>
                  <a:gs pos="56000">
                    <a:schemeClr val="accent5">
                      <a:lumMod val="60000"/>
                      <a:lumOff val="40000"/>
                    </a:schemeClr>
                  </a:gs>
                  <a:gs pos="100000">
                    <a:schemeClr val="accent5"/>
                  </a:gs>
                </a:gsLst>
                <a:lin ang="3600000" scaled="0"/>
                <a:tileRect/>
              </a:gradFill>
              <a:latin typeface="+mj-lt"/>
              <a:ea typeface="+mj-ea"/>
              <a:cs typeface="+mj-cs"/>
            </a:endParaRPr>
          </a:p>
        </p:txBody>
      </p:sp>
    </p:spTree>
    <p:extLst>
      <p:ext uri="{BB962C8B-B14F-4D97-AF65-F5344CB8AC3E}">
        <p14:creationId xmlns:p14="http://schemas.microsoft.com/office/powerpoint/2010/main" val="302745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E8C21E-20FA-5B1D-C40B-AA25A884F48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D9EB0-733E-F2B8-0C4B-1A0CA0913F7C}"/>
              </a:ext>
            </a:extLst>
          </p:cNvPr>
          <p:cNvSpPr>
            <a:spLocks noGrp="1"/>
          </p:cNvSpPr>
          <p:nvPr>
            <p:ph type="title"/>
          </p:nvPr>
        </p:nvSpPr>
        <p:spPr>
          <a:xfrm>
            <a:off x="457200" y="285750"/>
            <a:ext cx="10945037" cy="765810"/>
          </a:xfrm>
        </p:spPr>
        <p:txBody>
          <a:bodyPr anchor="t">
            <a:normAutofit/>
          </a:bodyPr>
          <a:lstStyle/>
          <a:p>
            <a:r>
              <a:rPr lang="en-IN" b="1" dirty="0">
                <a:latin typeface="Aptos Display" panose="020B0004020202020204" pitchFamily="34" charset="0"/>
              </a:rPr>
              <a:t>Key Concepts of AdaBoost</a:t>
            </a:r>
            <a:endParaRPr lang="en-IN" dirty="0">
              <a:latin typeface="Aptos Display" panose="020B0004020202020204" pitchFamily="34" charset="0"/>
            </a:endParaRPr>
          </a:p>
        </p:txBody>
      </p:sp>
      <p:graphicFrame>
        <p:nvGraphicFramePr>
          <p:cNvPr id="5" name="Content Placeholder 2">
            <a:extLst>
              <a:ext uri="{FF2B5EF4-FFF2-40B4-BE49-F238E27FC236}">
                <a16:creationId xmlns:a16="http://schemas.microsoft.com/office/drawing/2014/main" id="{1DB206A1-6998-C8B7-41C7-CDEF75BC97C9}"/>
              </a:ext>
            </a:extLst>
          </p:cNvPr>
          <p:cNvGraphicFramePr>
            <a:graphicFrameLocks noGrp="1"/>
          </p:cNvGraphicFramePr>
          <p:nvPr>
            <p:ph idx="1"/>
            <p:extLst>
              <p:ext uri="{D42A27DB-BD31-4B8C-83A1-F6EECF244321}">
                <p14:modId xmlns:p14="http://schemas.microsoft.com/office/powerpoint/2010/main" val="1168270446"/>
              </p:ext>
            </p:extLst>
          </p:nvPr>
        </p:nvGraphicFramePr>
        <p:xfrm>
          <a:off x="457200" y="1257300"/>
          <a:ext cx="1128141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85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6E3070-4E79-1C40-5033-DE9BD9D6E87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what is adaboost algorithm in machine learning">
            <a:extLst>
              <a:ext uri="{FF2B5EF4-FFF2-40B4-BE49-F238E27FC236}">
                <a16:creationId xmlns:a16="http://schemas.microsoft.com/office/drawing/2014/main" id="{D29A47E6-D699-9F52-822D-6A2C9236F3DA}"/>
              </a:ext>
            </a:extLst>
          </p:cNvPr>
          <p:cNvPicPr>
            <a:picLocks noChangeAspect="1"/>
          </p:cNvPicPr>
          <p:nvPr/>
        </p:nvPicPr>
        <p:blipFill>
          <a:blip r:embed="rId2">
            <a:extLst>
              <a:ext uri="{28A0092B-C50C-407E-A947-70E740481C1C}">
                <a14:useLocalDpi xmlns:a14="http://schemas.microsoft.com/office/drawing/2010/main" val="0"/>
              </a:ext>
            </a:extLst>
          </a:blip>
          <a:srcRect r="-1" b="2859"/>
          <a:stretch>
            <a:fillRect/>
          </a:stretch>
        </p:blipFill>
        <p:spPr bwMode="auto">
          <a:xfrm>
            <a:off x="1531681" y="746909"/>
            <a:ext cx="9295634" cy="483093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p:spPr>
      </p:pic>
    </p:spTree>
    <p:extLst>
      <p:ext uri="{BB962C8B-B14F-4D97-AF65-F5344CB8AC3E}">
        <p14:creationId xmlns:p14="http://schemas.microsoft.com/office/powerpoint/2010/main" val="299285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1251</Words>
  <Application>Microsoft Office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Cambria Math</vt:lpstr>
      <vt:lpstr>Office Theme</vt:lpstr>
      <vt:lpstr>BOOSTING ALGORITHM</vt:lpstr>
      <vt:lpstr>Why Boosting Algorithm?</vt:lpstr>
      <vt:lpstr>PowerPoint Presentation</vt:lpstr>
      <vt:lpstr>STEPS</vt:lpstr>
      <vt:lpstr>PowerPoint Presentation</vt:lpstr>
      <vt:lpstr>ADABOOST ALGORITHM</vt:lpstr>
      <vt:lpstr>ADABOOST ALGORITHM</vt:lpstr>
      <vt:lpstr>Key Concepts of AdaBoost</vt:lpstr>
      <vt:lpstr>PowerPoint Presentation</vt:lpstr>
      <vt:lpstr>PowerPoint Presentation</vt:lpstr>
      <vt:lpstr>XGBOOST ALGORITHM</vt:lpstr>
      <vt:lpstr>Xtreme Gradient Boost Algorithm</vt:lpstr>
      <vt:lpstr>Key Features of XGBoost</vt:lpstr>
      <vt:lpstr>PowerPoint Presentation</vt:lpstr>
      <vt:lpstr>PowerPoint Presentation</vt:lpstr>
      <vt:lpstr>LIGHT GBM ALGORITHM</vt:lpstr>
      <vt:lpstr>Light GBM Algorithm</vt:lpstr>
      <vt:lpstr>Features</vt:lpstr>
      <vt:lpstr>PowerPoint Presentation</vt:lpstr>
      <vt:lpstr>Difference between AdaBoost – XGBoost – Light GBM Algorithms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Shankar K</dc:creator>
  <cp:lastModifiedBy>Shankar K</cp:lastModifiedBy>
  <cp:revision>1</cp:revision>
  <dcterms:created xsi:type="dcterms:W3CDTF">2025-06-16T14:47:06Z</dcterms:created>
  <dcterms:modified xsi:type="dcterms:W3CDTF">2025-06-16T15:35:37Z</dcterms:modified>
</cp:coreProperties>
</file>