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CAE"/>
    <a:srgbClr val="47C99D"/>
    <a:srgbClr val="FA9700"/>
    <a:srgbClr val="5DC890"/>
    <a:srgbClr val="FE856F"/>
    <a:srgbClr val="B84FB4"/>
    <a:srgbClr val="75CA65"/>
    <a:srgbClr val="FF6F75"/>
    <a:srgbClr val="CCFFFF"/>
    <a:srgbClr val="F9B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E28D6-3BBA-45CD-99ED-BF0A755AAE36}" v="1841" dt="2025-08-11T01:21:0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4E2E28D6-3BBA-45CD-99ED-BF0A755AAE36}"/>
    <pc:docChg chg="undo redo custSel addSld delSld modSld">
      <pc:chgData name="Shankar K" userId="c792ff3d-6334-4a12-abf2-92d77ef54d63" providerId="ADAL" clId="{4E2E28D6-3BBA-45CD-99ED-BF0A755AAE36}" dt="2025-08-11T01:21:05.250" v="7885"/>
      <pc:docMkLst>
        <pc:docMk/>
      </pc:docMkLst>
      <pc:sldChg chg="addSp delSp modSp mod setBg modAnim">
        <pc:chgData name="Shankar K" userId="c792ff3d-6334-4a12-abf2-92d77ef54d63" providerId="ADAL" clId="{4E2E28D6-3BBA-45CD-99ED-BF0A755AAE36}" dt="2025-07-25T07:36:41.127" v="3608"/>
        <pc:sldMkLst>
          <pc:docMk/>
          <pc:sldMk cId="1236876074" sldId="256"/>
        </pc:sldMkLst>
        <pc:spChg chg="mod">
          <ac:chgData name="Shankar K" userId="c792ff3d-6334-4a12-abf2-92d77ef54d63" providerId="ADAL" clId="{4E2E28D6-3BBA-45CD-99ED-BF0A755AAE36}" dt="2025-07-22T07:06:59.324" v="34" actId="207"/>
          <ac:spMkLst>
            <pc:docMk/>
            <pc:sldMk cId="1236876074" sldId="256"/>
            <ac:spMk id="8" creationId="{99C97BBA-5FFE-A0DB-4DF9-5C055BF03D01}"/>
          </ac:spMkLst>
        </pc:spChg>
        <pc:spChg chg="mod">
          <ac:chgData name="Shankar K" userId="c792ff3d-6334-4a12-abf2-92d77ef54d63" providerId="ADAL" clId="{4E2E28D6-3BBA-45CD-99ED-BF0A755AAE36}" dt="2025-07-22T07:07:17.108" v="36" actId="207"/>
          <ac:spMkLst>
            <pc:docMk/>
            <pc:sldMk cId="1236876074" sldId="256"/>
            <ac:spMk id="10" creationId="{52747B21-2416-F697-B83B-1D97815451C4}"/>
          </ac:spMkLst>
        </pc:spChg>
        <pc:spChg chg="mod">
          <ac:chgData name="Shankar K" userId="c792ff3d-6334-4a12-abf2-92d77ef54d63" providerId="ADAL" clId="{4E2E28D6-3BBA-45CD-99ED-BF0A755AAE36}" dt="2025-07-22T07:07:07.437" v="35" actId="207"/>
          <ac:spMkLst>
            <pc:docMk/>
            <pc:sldMk cId="1236876074" sldId="256"/>
            <ac:spMk id="11" creationId="{4025C317-C3F1-C8FD-5EC1-B78B57064AA2}"/>
          </ac:spMkLst>
        </pc:spChg>
        <pc:spChg chg="mod">
          <ac:chgData name="Shankar K" userId="c792ff3d-6334-4a12-abf2-92d77ef54d63" providerId="ADAL" clId="{4E2E28D6-3BBA-45CD-99ED-BF0A755AAE36}" dt="2025-07-22T07:06:47.033" v="33" actId="207"/>
          <ac:spMkLst>
            <pc:docMk/>
            <pc:sldMk cId="1236876074" sldId="256"/>
            <ac:spMk id="12" creationId="{D2810AC2-8352-B230-A746-C864816FA1A2}"/>
          </ac:spMkLst>
        </pc:spChg>
        <pc:spChg chg="add mod">
          <ac:chgData name="Shankar K" userId="c792ff3d-6334-4a12-abf2-92d77ef54d63" providerId="ADAL" clId="{4E2E28D6-3BBA-45CD-99ED-BF0A755AAE36}" dt="2025-07-22T07:11:58.421" v="55" actId="2711"/>
          <ac:spMkLst>
            <pc:docMk/>
            <pc:sldMk cId="1236876074" sldId="256"/>
            <ac:spMk id="14" creationId="{1655AC67-E93D-59D6-5E1A-782B53626B41}"/>
          </ac:spMkLst>
        </pc:spChg>
        <pc:spChg chg="add mod">
          <ac:chgData name="Shankar K" userId="c792ff3d-6334-4a12-abf2-92d77ef54d63" providerId="ADAL" clId="{4E2E28D6-3BBA-45CD-99ED-BF0A755AAE36}" dt="2025-07-22T07:11:41.225" v="54" actId="2711"/>
          <ac:spMkLst>
            <pc:docMk/>
            <pc:sldMk cId="1236876074" sldId="256"/>
            <ac:spMk id="15" creationId="{61822B14-6217-3DB6-00FB-90438DFE841F}"/>
          </ac:spMkLst>
        </pc:spChg>
        <pc:spChg chg="add mod">
          <ac:chgData name="Shankar K" userId="c792ff3d-6334-4a12-abf2-92d77ef54d63" providerId="ADAL" clId="{4E2E28D6-3BBA-45CD-99ED-BF0A755AAE36}" dt="2025-07-22T07:12:03.262" v="56" actId="2711"/>
          <ac:spMkLst>
            <pc:docMk/>
            <pc:sldMk cId="1236876074" sldId="256"/>
            <ac:spMk id="16" creationId="{D643C600-B624-DEF4-3A12-DABCA0858B4A}"/>
          </ac:spMkLst>
        </pc:spChg>
        <pc:spChg chg="add mod">
          <ac:chgData name="Shankar K" userId="c792ff3d-6334-4a12-abf2-92d77ef54d63" providerId="ADAL" clId="{4E2E28D6-3BBA-45CD-99ED-BF0A755AAE36}" dt="2025-07-22T07:12:08.236" v="57" actId="2711"/>
          <ac:spMkLst>
            <pc:docMk/>
            <pc:sldMk cId="1236876074" sldId="256"/>
            <ac:spMk id="17" creationId="{EB0631B5-9E5D-A801-5AA0-A09BBA8EDE50}"/>
          </ac:spMkLst>
        </pc:spChg>
      </pc:sldChg>
      <pc:sldChg chg="addSp delSp modSp new mod setBg modAnim">
        <pc:chgData name="Shankar K" userId="c792ff3d-6334-4a12-abf2-92d77ef54d63" providerId="ADAL" clId="{4E2E28D6-3BBA-45CD-99ED-BF0A755AAE36}" dt="2025-07-23T08:42:33.770" v="1502" actId="1076"/>
        <pc:sldMkLst>
          <pc:docMk/>
          <pc:sldMk cId="3243811909" sldId="257"/>
        </pc:sldMkLst>
        <pc:spChg chg="mod">
          <ac:chgData name="Shankar K" userId="c792ff3d-6334-4a12-abf2-92d77ef54d63" providerId="ADAL" clId="{4E2E28D6-3BBA-45CD-99ED-BF0A755AAE36}" dt="2025-07-23T08:41:34.612" v="1495" actId="571"/>
          <ac:spMkLst>
            <pc:docMk/>
            <pc:sldMk cId="3243811909" sldId="257"/>
            <ac:spMk id="3" creationId="{4E8C1843-7C2A-F813-248E-7B209CEEA8B3}"/>
          </ac:spMkLst>
        </pc:spChg>
        <pc:spChg chg="mod">
          <ac:chgData name="Shankar K" userId="c792ff3d-6334-4a12-abf2-92d77ef54d63" providerId="ADAL" clId="{4E2E28D6-3BBA-45CD-99ED-BF0A755AAE36}" dt="2025-07-23T08:42:05.833" v="1498" actId="207"/>
          <ac:spMkLst>
            <pc:docMk/>
            <pc:sldMk cId="3243811909" sldId="257"/>
            <ac:spMk id="4" creationId="{DD8C7EE1-BEDD-C2B1-BDEE-CBDDC78EEBE0}"/>
          </ac:spMkLst>
        </pc:spChg>
        <pc:spChg chg="mod">
          <ac:chgData name="Shankar K" userId="c792ff3d-6334-4a12-abf2-92d77ef54d63" providerId="ADAL" clId="{4E2E28D6-3BBA-45CD-99ED-BF0A755AAE36}" dt="2025-07-23T08:41:34.612" v="1495" actId="571"/>
          <ac:spMkLst>
            <pc:docMk/>
            <pc:sldMk cId="3243811909" sldId="257"/>
            <ac:spMk id="5" creationId="{8AECF6DF-ADBB-4FB5-04B6-DA58CC0C0279}"/>
          </ac:spMkLst>
        </pc:spChg>
        <pc:spChg chg="mod">
          <ac:chgData name="Shankar K" userId="c792ff3d-6334-4a12-abf2-92d77ef54d63" providerId="ADAL" clId="{4E2E28D6-3BBA-45CD-99ED-BF0A755AAE36}" dt="2025-07-23T08:41:37.831" v="1496" actId="20577"/>
          <ac:spMkLst>
            <pc:docMk/>
            <pc:sldMk cId="3243811909" sldId="257"/>
            <ac:spMk id="6" creationId="{52BF508D-3770-2E54-42D7-5B4A095E1E90}"/>
          </ac:spMkLst>
        </pc:spChg>
        <pc:spChg chg="add mod ord">
          <ac:chgData name="Shankar K" userId="c792ff3d-6334-4a12-abf2-92d77ef54d63" providerId="ADAL" clId="{4E2E28D6-3BBA-45CD-99ED-BF0A755AAE36}" dt="2025-07-22T07:42:06.284" v="683" actId="164"/>
          <ac:spMkLst>
            <pc:docMk/>
            <pc:sldMk cId="3243811909" sldId="257"/>
            <ac:spMk id="8" creationId="{6FA455D4-B211-1045-1CB5-7D699459FC48}"/>
          </ac:spMkLst>
        </pc:spChg>
        <pc:spChg chg="mod ord">
          <ac:chgData name="Shankar K" userId="c792ff3d-6334-4a12-abf2-92d77ef54d63" providerId="ADAL" clId="{4E2E28D6-3BBA-45CD-99ED-BF0A755AAE36}" dt="2025-07-22T07:42:06.284" v="683" actId="164"/>
          <ac:spMkLst>
            <pc:docMk/>
            <pc:sldMk cId="3243811909" sldId="257"/>
            <ac:spMk id="9" creationId="{9562F674-04C5-164D-CD57-CEDF5E6BC4B6}"/>
          </ac:spMkLst>
        </pc:spChg>
        <pc:spChg chg="add mod">
          <ac:chgData name="Shankar K" userId="c792ff3d-6334-4a12-abf2-92d77ef54d63" providerId="ADAL" clId="{4E2E28D6-3BBA-45CD-99ED-BF0A755AAE36}" dt="2025-07-22T07:38:01.264" v="629" actId="14861"/>
          <ac:spMkLst>
            <pc:docMk/>
            <pc:sldMk cId="3243811909" sldId="257"/>
            <ac:spMk id="10" creationId="{F201BC73-1959-9DB5-905C-9052687B4B0C}"/>
          </ac:spMkLst>
        </pc:spChg>
        <pc:spChg chg="add mod">
          <ac:chgData name="Shankar K" userId="c792ff3d-6334-4a12-abf2-92d77ef54d63" providerId="ADAL" clId="{4E2E28D6-3BBA-45CD-99ED-BF0A755AAE36}" dt="2025-07-22T07:42:06.284" v="683" actId="164"/>
          <ac:spMkLst>
            <pc:docMk/>
            <pc:sldMk cId="3243811909" sldId="257"/>
            <ac:spMk id="15" creationId="{FD63F324-888C-68ED-77B4-FC3AEC974988}"/>
          </ac:spMkLst>
        </pc:spChg>
        <pc:spChg chg="add mod">
          <ac:chgData name="Shankar K" userId="c792ff3d-6334-4a12-abf2-92d77ef54d63" providerId="ADAL" clId="{4E2E28D6-3BBA-45CD-99ED-BF0A755AAE36}" dt="2025-07-22T07:42:06.284" v="683" actId="164"/>
          <ac:spMkLst>
            <pc:docMk/>
            <pc:sldMk cId="3243811909" sldId="257"/>
            <ac:spMk id="16" creationId="{1FC3AC9D-9634-72DF-3127-E5C9A0959A3E}"/>
          </ac:spMkLst>
        </pc:spChg>
        <pc:spChg chg="mod">
          <ac:chgData name="Shankar K" userId="c792ff3d-6334-4a12-abf2-92d77ef54d63" providerId="ADAL" clId="{4E2E28D6-3BBA-45CD-99ED-BF0A755AAE36}" dt="2025-07-22T07:42:10.060" v="684" actId="571"/>
          <ac:spMkLst>
            <pc:docMk/>
            <pc:sldMk cId="3243811909" sldId="257"/>
            <ac:spMk id="19" creationId="{572737EA-1AF8-E18F-3B41-2E3155D8AF69}"/>
          </ac:spMkLst>
        </pc:spChg>
        <pc:spChg chg="mod">
          <ac:chgData name="Shankar K" userId="c792ff3d-6334-4a12-abf2-92d77ef54d63" providerId="ADAL" clId="{4E2E28D6-3BBA-45CD-99ED-BF0A755AAE36}" dt="2025-07-22T07:43:20.277" v="688" actId="207"/>
          <ac:spMkLst>
            <pc:docMk/>
            <pc:sldMk cId="3243811909" sldId="257"/>
            <ac:spMk id="20" creationId="{4AC8E5EA-9786-0000-E237-45E0DA2F0551}"/>
          </ac:spMkLst>
        </pc:spChg>
        <pc:spChg chg="mod">
          <ac:chgData name="Shankar K" userId="c792ff3d-6334-4a12-abf2-92d77ef54d63" providerId="ADAL" clId="{4E2E28D6-3BBA-45CD-99ED-BF0A755AAE36}" dt="2025-07-22T07:42:10.060" v="684" actId="571"/>
          <ac:spMkLst>
            <pc:docMk/>
            <pc:sldMk cId="3243811909" sldId="257"/>
            <ac:spMk id="21" creationId="{80F57495-72E4-7125-7E86-B5F524ED5660}"/>
          </ac:spMkLst>
        </pc:spChg>
        <pc:spChg chg="mod">
          <ac:chgData name="Shankar K" userId="c792ff3d-6334-4a12-abf2-92d77ef54d63" providerId="ADAL" clId="{4E2E28D6-3BBA-45CD-99ED-BF0A755AAE36}" dt="2025-07-22T10:37:05.271" v="1143" actId="20577"/>
          <ac:spMkLst>
            <pc:docMk/>
            <pc:sldMk cId="3243811909" sldId="257"/>
            <ac:spMk id="22" creationId="{40EBB75F-B18A-E05D-15B6-D9FEB39A93DD}"/>
          </ac:spMkLst>
        </pc:spChg>
        <pc:spChg chg="mod">
          <ac:chgData name="Shankar K" userId="c792ff3d-6334-4a12-abf2-92d77ef54d63" providerId="ADAL" clId="{4E2E28D6-3BBA-45CD-99ED-BF0A755AAE36}" dt="2025-07-22T07:42:12.230" v="685" actId="571"/>
          <ac:spMkLst>
            <pc:docMk/>
            <pc:sldMk cId="3243811909" sldId="257"/>
            <ac:spMk id="24" creationId="{DC82B290-F99F-0B3E-7662-E3A4BD2BBE4A}"/>
          </ac:spMkLst>
        </pc:spChg>
        <pc:spChg chg="mod">
          <ac:chgData name="Shankar K" userId="c792ff3d-6334-4a12-abf2-92d77ef54d63" providerId="ADAL" clId="{4E2E28D6-3BBA-45CD-99ED-BF0A755AAE36}" dt="2025-07-22T07:43:33.086" v="689" actId="207"/>
          <ac:spMkLst>
            <pc:docMk/>
            <pc:sldMk cId="3243811909" sldId="257"/>
            <ac:spMk id="25" creationId="{CD05838C-83DE-7BE7-DC2D-4BF6C8AD7C7E}"/>
          </ac:spMkLst>
        </pc:spChg>
        <pc:spChg chg="mod">
          <ac:chgData name="Shankar K" userId="c792ff3d-6334-4a12-abf2-92d77ef54d63" providerId="ADAL" clId="{4E2E28D6-3BBA-45CD-99ED-BF0A755AAE36}" dt="2025-07-22T07:42:12.230" v="685" actId="571"/>
          <ac:spMkLst>
            <pc:docMk/>
            <pc:sldMk cId="3243811909" sldId="257"/>
            <ac:spMk id="26" creationId="{AC5F2F9D-371D-512B-CBD3-B70043238273}"/>
          </ac:spMkLst>
        </pc:spChg>
        <pc:spChg chg="mod">
          <ac:chgData name="Shankar K" userId="c792ff3d-6334-4a12-abf2-92d77ef54d63" providerId="ADAL" clId="{4E2E28D6-3BBA-45CD-99ED-BF0A755AAE36}" dt="2025-07-22T10:37:08.220" v="1144" actId="20577"/>
          <ac:spMkLst>
            <pc:docMk/>
            <pc:sldMk cId="3243811909" sldId="257"/>
            <ac:spMk id="27" creationId="{C41AA9C0-2ED0-3756-4D8F-8A28F0427DF6}"/>
          </ac:spMkLst>
        </pc:spChg>
        <pc:grpChg chg="add mod">
          <ac:chgData name="Shankar K" userId="c792ff3d-6334-4a12-abf2-92d77ef54d63" providerId="ADAL" clId="{4E2E28D6-3BBA-45CD-99ED-BF0A755AAE36}" dt="2025-07-23T08:42:33.770" v="1502" actId="1076"/>
          <ac:grpSpMkLst>
            <pc:docMk/>
            <pc:sldMk cId="3243811909" sldId="257"/>
            <ac:grpSpMk id="2" creationId="{F9CFC925-7E74-8183-98DD-7DB36E62863E}"/>
          </ac:grpSpMkLst>
        </pc:grpChg>
        <pc:grpChg chg="add mod">
          <ac:chgData name="Shankar K" userId="c792ff3d-6334-4a12-abf2-92d77ef54d63" providerId="ADAL" clId="{4E2E28D6-3BBA-45CD-99ED-BF0A755AAE36}" dt="2025-07-22T07:43:46.385" v="692" actId="1076"/>
          <ac:grpSpMkLst>
            <pc:docMk/>
            <pc:sldMk cId="3243811909" sldId="257"/>
            <ac:grpSpMk id="17" creationId="{08E1EE51-8A19-5077-30EF-F324F673A794}"/>
          </ac:grpSpMkLst>
        </pc:grpChg>
        <pc:grpChg chg="add mod">
          <ac:chgData name="Shankar K" userId="c792ff3d-6334-4a12-abf2-92d77ef54d63" providerId="ADAL" clId="{4E2E28D6-3BBA-45CD-99ED-BF0A755AAE36}" dt="2025-07-22T07:43:48.676" v="693" actId="1076"/>
          <ac:grpSpMkLst>
            <pc:docMk/>
            <pc:sldMk cId="3243811909" sldId="257"/>
            <ac:grpSpMk id="18" creationId="{8A4D6A91-D4E0-17C3-C096-9C5BEE6CE3B8}"/>
          </ac:grpSpMkLst>
        </pc:grpChg>
        <pc:grpChg chg="add mod">
          <ac:chgData name="Shankar K" userId="c792ff3d-6334-4a12-abf2-92d77ef54d63" providerId="ADAL" clId="{4E2E28D6-3BBA-45CD-99ED-BF0A755AAE36}" dt="2025-07-23T08:42:30.252" v="1501" actId="1076"/>
          <ac:grpSpMkLst>
            <pc:docMk/>
            <pc:sldMk cId="3243811909" sldId="257"/>
            <ac:grpSpMk id="23" creationId="{5D56273A-1C37-D27D-5D4E-EAD8A08A5353}"/>
          </ac:grpSpMkLst>
        </pc:grpChg>
      </pc:sldChg>
      <pc:sldChg chg="addSp delSp modSp new mod setBg modAnim">
        <pc:chgData name="Shankar K" userId="c792ff3d-6334-4a12-abf2-92d77ef54d63" providerId="ADAL" clId="{4E2E28D6-3BBA-45CD-99ED-BF0A755AAE36}" dt="2025-07-25T07:37:41.588" v="3756"/>
        <pc:sldMkLst>
          <pc:docMk/>
          <pc:sldMk cId="973077022" sldId="258"/>
        </pc:sldMkLst>
        <pc:spChg chg="mod">
          <ac:chgData name="Shankar K" userId="c792ff3d-6334-4a12-abf2-92d77ef54d63" providerId="ADAL" clId="{4E2E28D6-3BBA-45CD-99ED-BF0A755AAE36}" dt="2025-07-22T10:35:17.412" v="1136" actId="207"/>
          <ac:spMkLst>
            <pc:docMk/>
            <pc:sldMk cId="973077022" sldId="258"/>
            <ac:spMk id="11" creationId="{8A3B18EA-EA6E-031F-488E-928589375448}"/>
          </ac:spMkLst>
        </pc:spChg>
        <pc:spChg chg="add mod">
          <ac:chgData name="Shankar K" userId="c792ff3d-6334-4a12-abf2-92d77ef54d63" providerId="ADAL" clId="{4E2E28D6-3BBA-45CD-99ED-BF0A755AAE36}" dt="2025-07-22T10:35:28.229" v="1137" actId="207"/>
          <ac:spMkLst>
            <pc:docMk/>
            <pc:sldMk cId="973077022" sldId="258"/>
            <ac:spMk id="12" creationId="{8E1C2378-A43F-CEBC-7DF9-5C3B4CAEC7ED}"/>
          </ac:spMkLst>
        </pc:spChg>
        <pc:spChg chg="add mod">
          <ac:chgData name="Shankar K" userId="c792ff3d-6334-4a12-abf2-92d77ef54d63" providerId="ADAL" clId="{4E2E28D6-3BBA-45CD-99ED-BF0A755AAE36}" dt="2025-07-22T10:34:15.528" v="1131" actId="12788"/>
          <ac:spMkLst>
            <pc:docMk/>
            <pc:sldMk cId="973077022" sldId="258"/>
            <ac:spMk id="13" creationId="{6DF0BE75-F23A-D911-46A8-0B7736CA0CB3}"/>
          </ac:spMkLst>
        </pc:spChg>
        <pc:spChg chg="add mod">
          <ac:chgData name="Shankar K" userId="c792ff3d-6334-4a12-abf2-92d77ef54d63" providerId="ADAL" clId="{4E2E28D6-3BBA-45CD-99ED-BF0A755AAE36}" dt="2025-07-22T10:36:04.707" v="1140" actId="1076"/>
          <ac:spMkLst>
            <pc:docMk/>
            <pc:sldMk cId="973077022" sldId="258"/>
            <ac:spMk id="15" creationId="{646D19E2-1F01-BD7E-F9C2-BBB62F5BD725}"/>
          </ac:spMkLst>
        </pc:spChg>
        <pc:spChg chg="add mod">
          <ac:chgData name="Shankar K" userId="c792ff3d-6334-4a12-abf2-92d77ef54d63" providerId="ADAL" clId="{4E2E28D6-3BBA-45CD-99ED-BF0A755AAE36}" dt="2025-07-22T10:35:54.596" v="1138" actId="1076"/>
          <ac:spMkLst>
            <pc:docMk/>
            <pc:sldMk cId="973077022" sldId="258"/>
            <ac:spMk id="17" creationId="{E7B02C5A-A451-587E-C9D5-5F79DC05E2DF}"/>
          </ac:spMkLst>
        </pc:spChg>
        <pc:spChg chg="add mod">
          <ac:chgData name="Shankar K" userId="c792ff3d-6334-4a12-abf2-92d77ef54d63" providerId="ADAL" clId="{4E2E28D6-3BBA-45CD-99ED-BF0A755AAE36}" dt="2025-07-22T10:36:27.080" v="1141" actId="1076"/>
          <ac:spMkLst>
            <pc:docMk/>
            <pc:sldMk cId="973077022" sldId="258"/>
            <ac:spMk id="18" creationId="{13EBDC9F-566E-3633-34AC-5699EA2C85AD}"/>
          </ac:spMkLst>
        </pc:spChg>
        <pc:spChg chg="add mod">
          <ac:chgData name="Shankar K" userId="c792ff3d-6334-4a12-abf2-92d77ef54d63" providerId="ADAL" clId="{4E2E28D6-3BBA-45CD-99ED-BF0A755AAE36}" dt="2025-07-22T10:36:00.064" v="1139" actId="1076"/>
          <ac:spMkLst>
            <pc:docMk/>
            <pc:sldMk cId="973077022" sldId="258"/>
            <ac:spMk id="19" creationId="{6A2BD57E-4ED0-AC5C-216E-A11D72239777}"/>
          </ac:spMkLst>
        </pc:spChg>
      </pc:sldChg>
      <pc:sldChg chg="addSp delSp modSp new del mod addAnim delAnim modAnim">
        <pc:chgData name="Shankar K" userId="c792ff3d-6334-4a12-abf2-92d77ef54d63" providerId="ADAL" clId="{4E2E28D6-3BBA-45CD-99ED-BF0A755AAE36}" dt="2025-07-24T08:55:12.947" v="1868" actId="2696"/>
        <pc:sldMkLst>
          <pc:docMk/>
          <pc:sldMk cId="4145379072" sldId="259"/>
        </pc:sldMkLst>
      </pc:sldChg>
      <pc:sldChg chg="addSp delSp modSp new mod modAnim">
        <pc:chgData name="Shankar K" userId="c792ff3d-6334-4a12-abf2-92d77ef54d63" providerId="ADAL" clId="{4E2E28D6-3BBA-45CD-99ED-BF0A755AAE36}" dt="2025-07-24T09:09:07.087" v="1891"/>
        <pc:sldMkLst>
          <pc:docMk/>
          <pc:sldMk cId="2153251709" sldId="260"/>
        </pc:sldMkLst>
        <pc:spChg chg="mod">
          <ac:chgData name="Shankar K" userId="c792ff3d-6334-4a12-abf2-92d77ef54d63" providerId="ADAL" clId="{4E2E28D6-3BBA-45CD-99ED-BF0A755AAE36}" dt="2025-07-23T02:35:12.737" v="1357" actId="164"/>
          <ac:spMkLst>
            <pc:docMk/>
            <pc:sldMk cId="2153251709" sldId="260"/>
            <ac:spMk id="7" creationId="{9EA65063-8119-C251-BF3D-3DED96F98B6F}"/>
          </ac:spMkLst>
        </pc:spChg>
        <pc:spChg chg="add mod">
          <ac:chgData name="Shankar K" userId="c792ff3d-6334-4a12-abf2-92d77ef54d63" providerId="ADAL" clId="{4E2E28D6-3BBA-45CD-99ED-BF0A755AAE36}" dt="2025-07-23T02:35:12.737" v="1357" actId="164"/>
          <ac:spMkLst>
            <pc:docMk/>
            <pc:sldMk cId="2153251709" sldId="260"/>
            <ac:spMk id="8" creationId="{3BA6C862-E52D-77AC-B860-5A81E50F4B26}"/>
          </ac:spMkLst>
        </pc:spChg>
        <pc:spChg chg="add mod">
          <ac:chgData name="Shankar K" userId="c792ff3d-6334-4a12-abf2-92d77ef54d63" providerId="ADAL" clId="{4E2E28D6-3BBA-45CD-99ED-BF0A755AAE36}" dt="2025-07-23T02:35:12.737" v="1357" actId="164"/>
          <ac:spMkLst>
            <pc:docMk/>
            <pc:sldMk cId="2153251709" sldId="260"/>
            <ac:spMk id="9" creationId="{83D3D409-9A89-C929-E5C6-2E4C1B18C07F}"/>
          </ac:spMkLst>
        </pc:spChg>
        <pc:spChg chg="add mod">
          <ac:chgData name="Shankar K" userId="c792ff3d-6334-4a12-abf2-92d77ef54d63" providerId="ADAL" clId="{4E2E28D6-3BBA-45CD-99ED-BF0A755AAE36}" dt="2025-07-23T02:35:12.737" v="1357" actId="164"/>
          <ac:spMkLst>
            <pc:docMk/>
            <pc:sldMk cId="2153251709" sldId="260"/>
            <ac:spMk id="10" creationId="{26CD3494-1114-CDEF-A10F-147643EBE74B}"/>
          </ac:spMkLst>
        </pc:spChg>
        <pc:spChg chg="add mod">
          <ac:chgData name="Shankar K" userId="c792ff3d-6334-4a12-abf2-92d77ef54d63" providerId="ADAL" clId="{4E2E28D6-3BBA-45CD-99ED-BF0A755AAE36}" dt="2025-07-23T02:37:05.664" v="1373" actId="14861"/>
          <ac:spMkLst>
            <pc:docMk/>
            <pc:sldMk cId="2153251709" sldId="260"/>
            <ac:spMk id="12" creationId="{97531D73-7029-22DE-FD4A-2EB0D61D16B1}"/>
          </ac:spMkLst>
        </pc:spChg>
        <pc:spChg chg="add mod">
          <ac:chgData name="Shankar K" userId="c792ff3d-6334-4a12-abf2-92d77ef54d63" providerId="ADAL" clId="{4E2E28D6-3BBA-45CD-99ED-BF0A755AAE36}" dt="2025-07-23T02:37:18.831" v="1374" actId="14861"/>
          <ac:spMkLst>
            <pc:docMk/>
            <pc:sldMk cId="2153251709" sldId="260"/>
            <ac:spMk id="13" creationId="{C37843B3-329B-FB9B-204C-E0816CA906A1}"/>
          </ac:spMkLst>
        </pc:spChg>
        <pc:spChg chg="add mod">
          <ac:chgData name="Shankar K" userId="c792ff3d-6334-4a12-abf2-92d77ef54d63" providerId="ADAL" clId="{4E2E28D6-3BBA-45CD-99ED-BF0A755AAE36}" dt="2025-07-23T02:37:25.448" v="1375" actId="14861"/>
          <ac:spMkLst>
            <pc:docMk/>
            <pc:sldMk cId="2153251709" sldId="260"/>
            <ac:spMk id="14" creationId="{C8EDB60C-89D3-2651-657D-51D75CFB9C9E}"/>
          </ac:spMkLst>
        </pc:spChg>
        <pc:spChg chg="add mod">
          <ac:chgData name="Shankar K" userId="c792ff3d-6334-4a12-abf2-92d77ef54d63" providerId="ADAL" clId="{4E2E28D6-3BBA-45CD-99ED-BF0A755AAE36}" dt="2025-07-23T02:37:29.894" v="1376" actId="14861"/>
          <ac:spMkLst>
            <pc:docMk/>
            <pc:sldMk cId="2153251709" sldId="260"/>
            <ac:spMk id="15" creationId="{B753AC8D-B5D4-A5D1-9E03-29663CB41317}"/>
          </ac:spMkLst>
        </pc:spChg>
        <pc:grpChg chg="add mod">
          <ac:chgData name="Shankar K" userId="c792ff3d-6334-4a12-abf2-92d77ef54d63" providerId="ADAL" clId="{4E2E28D6-3BBA-45CD-99ED-BF0A755AAE36}" dt="2025-07-24T08:59:12.977" v="1874" actId="1076"/>
          <ac:grpSpMkLst>
            <pc:docMk/>
            <pc:sldMk cId="2153251709" sldId="260"/>
            <ac:grpSpMk id="11" creationId="{688AB71C-32E9-5D2A-191F-C3C9C89C3CE0}"/>
          </ac:grpSpMkLst>
        </pc:grpChg>
      </pc:sldChg>
      <pc:sldChg chg="addSp delSp modSp new mod modAnim">
        <pc:chgData name="Shankar K" userId="c792ff3d-6334-4a12-abf2-92d77ef54d63" providerId="ADAL" clId="{4E2E28D6-3BBA-45CD-99ED-BF0A755AAE36}" dt="2025-07-24T09:02:51.653" v="1885"/>
        <pc:sldMkLst>
          <pc:docMk/>
          <pc:sldMk cId="635750144" sldId="261"/>
        </pc:sldMkLst>
        <pc:spChg chg="add mod topLvl">
          <ac:chgData name="Shankar K" userId="c792ff3d-6334-4a12-abf2-92d77ef54d63" providerId="ADAL" clId="{4E2E28D6-3BBA-45CD-99ED-BF0A755AAE36}" dt="2025-07-24T09:01:26.623" v="1881" actId="207"/>
          <ac:spMkLst>
            <pc:docMk/>
            <pc:sldMk cId="635750144" sldId="261"/>
            <ac:spMk id="4" creationId="{62D730B6-8836-DF65-B6D9-2B1D4A86AD95}"/>
          </ac:spMkLst>
        </pc:spChg>
        <pc:spChg chg="mod">
          <ac:chgData name="Shankar K" userId="c792ff3d-6334-4a12-abf2-92d77ef54d63" providerId="ADAL" clId="{4E2E28D6-3BBA-45CD-99ED-BF0A755AAE36}" dt="2025-07-24T09:01:03.443" v="1878" actId="207"/>
          <ac:spMkLst>
            <pc:docMk/>
            <pc:sldMk cId="635750144" sldId="261"/>
            <ac:spMk id="18" creationId="{B951BDE1-C76B-FEE3-81E2-6D23EE1903F1}"/>
          </ac:spMkLst>
        </pc:spChg>
        <pc:spChg chg="mod">
          <ac:chgData name="Shankar K" userId="c792ff3d-6334-4a12-abf2-92d77ef54d63" providerId="ADAL" clId="{4E2E28D6-3BBA-45CD-99ED-BF0A755AAE36}" dt="2025-07-24T09:00:48.887" v="1876" actId="207"/>
          <ac:spMkLst>
            <pc:docMk/>
            <pc:sldMk cId="635750144" sldId="261"/>
            <ac:spMk id="26" creationId="{06C78859-EFD0-A58B-4358-901C178872FB}"/>
          </ac:spMkLst>
        </pc:spChg>
        <pc:spChg chg="mod">
          <ac:chgData name="Shankar K" userId="c792ff3d-6334-4a12-abf2-92d77ef54d63" providerId="ADAL" clId="{4E2E28D6-3BBA-45CD-99ED-BF0A755AAE36}" dt="2025-07-24T09:00:56.702" v="1877" actId="207"/>
          <ac:spMkLst>
            <pc:docMk/>
            <pc:sldMk cId="635750144" sldId="261"/>
            <ac:spMk id="28" creationId="{F7E7F458-538D-58D8-C3CB-354F69EB9E46}"/>
          </ac:spMkLst>
        </pc:spChg>
      </pc:sldChg>
      <pc:sldChg chg="addSp delSp modSp new mod modAnim">
        <pc:chgData name="Shankar K" userId="c792ff3d-6334-4a12-abf2-92d77ef54d63" providerId="ADAL" clId="{4E2E28D6-3BBA-45CD-99ED-BF0A755AAE36}" dt="2025-07-24T08:46:50.252" v="1864"/>
        <pc:sldMkLst>
          <pc:docMk/>
          <pc:sldMk cId="1900716801" sldId="262"/>
        </pc:sldMkLst>
        <pc:spChg chg="mod ord topLvl">
          <ac:chgData name="Shankar K" userId="c792ff3d-6334-4a12-abf2-92d77ef54d63" providerId="ADAL" clId="{4E2E28D6-3BBA-45CD-99ED-BF0A755AAE36}" dt="2025-07-24T08:18:02.951" v="1702" actId="14861"/>
          <ac:spMkLst>
            <pc:docMk/>
            <pc:sldMk cId="1900716801" sldId="262"/>
            <ac:spMk id="75" creationId="{AC79F491-6BE8-A1C7-30B8-D548016267CF}"/>
          </ac:spMkLst>
        </pc:spChg>
        <pc:spChg chg="mod topLvl">
          <ac:chgData name="Shankar K" userId="c792ff3d-6334-4a12-abf2-92d77ef54d63" providerId="ADAL" clId="{4E2E28D6-3BBA-45CD-99ED-BF0A755AAE36}" dt="2025-07-24T08:20:28.479" v="1714" actId="1076"/>
          <ac:spMkLst>
            <pc:docMk/>
            <pc:sldMk cId="1900716801" sldId="262"/>
            <ac:spMk id="77" creationId="{F692C5D6-0354-8041-006C-7603A8AAAA81}"/>
          </ac:spMkLst>
        </pc:spChg>
        <pc:spChg chg="add del mod topLvl">
          <ac:chgData name="Shankar K" userId="c792ff3d-6334-4a12-abf2-92d77ef54d63" providerId="ADAL" clId="{4E2E28D6-3BBA-45CD-99ED-BF0A755AAE36}" dt="2025-07-24T08:18:02.951" v="1702" actId="14861"/>
          <ac:spMkLst>
            <pc:docMk/>
            <pc:sldMk cId="1900716801" sldId="262"/>
            <ac:spMk id="85" creationId="{D0F0C9C0-D936-5EFE-DA0C-77B08717BE8E}"/>
          </ac:spMkLst>
        </pc:spChg>
        <pc:spChg chg="mod ord topLvl">
          <ac:chgData name="Shankar K" userId="c792ff3d-6334-4a12-abf2-92d77ef54d63" providerId="ADAL" clId="{4E2E28D6-3BBA-45CD-99ED-BF0A755AAE36}" dt="2025-07-24T08:18:02.951" v="1702" actId="14861"/>
          <ac:spMkLst>
            <pc:docMk/>
            <pc:sldMk cId="1900716801" sldId="262"/>
            <ac:spMk id="87" creationId="{8E9207F2-393F-F1C1-041F-204D77EAC34A}"/>
          </ac:spMkLst>
        </pc:spChg>
        <pc:spChg chg="add del mod ord topLvl">
          <ac:chgData name="Shankar K" userId="c792ff3d-6334-4a12-abf2-92d77ef54d63" providerId="ADAL" clId="{4E2E28D6-3BBA-45CD-99ED-BF0A755AAE36}" dt="2025-07-24T08:18:02.951" v="1702" actId="14861"/>
          <ac:spMkLst>
            <pc:docMk/>
            <pc:sldMk cId="1900716801" sldId="262"/>
            <ac:spMk id="89" creationId="{2A547684-EB63-875F-C741-F08350C8D0CD}"/>
          </ac:spMkLst>
        </pc:spChg>
        <pc:spChg chg="add mod">
          <ac:chgData name="Shankar K" userId="c792ff3d-6334-4a12-abf2-92d77ef54d63" providerId="ADAL" clId="{4E2E28D6-3BBA-45CD-99ED-BF0A755AAE36}" dt="2025-07-24T08:36:26.834" v="1795" actId="164"/>
          <ac:spMkLst>
            <pc:docMk/>
            <pc:sldMk cId="1900716801" sldId="262"/>
            <ac:spMk id="117" creationId="{2FAC4788-B514-9CF1-0D62-4941173D0E0E}"/>
          </ac:spMkLst>
        </pc:spChg>
        <pc:spChg chg="mod">
          <ac:chgData name="Shankar K" userId="c792ff3d-6334-4a12-abf2-92d77ef54d63" providerId="ADAL" clId="{4E2E28D6-3BBA-45CD-99ED-BF0A755AAE36}" dt="2025-07-24T08:36:39.888" v="1799" actId="571"/>
          <ac:spMkLst>
            <pc:docMk/>
            <pc:sldMk cId="1900716801" sldId="262"/>
            <ac:spMk id="124" creationId="{60EEDDC4-A9ED-FFB3-E941-65E7BA7A76A7}"/>
          </ac:spMkLst>
        </pc:spChg>
        <pc:spChg chg="mod">
          <ac:chgData name="Shankar K" userId="c792ff3d-6334-4a12-abf2-92d77ef54d63" providerId="ADAL" clId="{4E2E28D6-3BBA-45CD-99ED-BF0A755AAE36}" dt="2025-07-24T08:37:41.106" v="1810" actId="571"/>
          <ac:spMkLst>
            <pc:docMk/>
            <pc:sldMk cId="1900716801" sldId="262"/>
            <ac:spMk id="127" creationId="{2E9777FB-22D4-09F8-12A7-7B0070E4E194}"/>
          </ac:spMkLst>
        </pc:spChg>
        <pc:spChg chg="mod">
          <ac:chgData name="Shankar K" userId="c792ff3d-6334-4a12-abf2-92d77ef54d63" providerId="ADAL" clId="{4E2E28D6-3BBA-45CD-99ED-BF0A755AAE36}" dt="2025-07-24T08:37:45.298" v="1811" actId="571"/>
          <ac:spMkLst>
            <pc:docMk/>
            <pc:sldMk cId="1900716801" sldId="262"/>
            <ac:spMk id="130" creationId="{23871A11-32E7-285A-DD16-6D02F3621E8C}"/>
          </ac:spMkLst>
        </pc:spChg>
        <pc:spChg chg="mod">
          <ac:chgData name="Shankar K" userId="c792ff3d-6334-4a12-abf2-92d77ef54d63" providerId="ADAL" clId="{4E2E28D6-3BBA-45CD-99ED-BF0A755AAE36}" dt="2025-07-24T08:37:50.915" v="1812" actId="571"/>
          <ac:spMkLst>
            <pc:docMk/>
            <pc:sldMk cId="1900716801" sldId="262"/>
            <ac:spMk id="133" creationId="{29D60CD9-FFC5-649B-6E33-1B6846234F61}"/>
          </ac:spMkLst>
        </pc:spChg>
        <pc:grpChg chg="add mod">
          <ac:chgData name="Shankar K" userId="c792ff3d-6334-4a12-abf2-92d77ef54d63" providerId="ADAL" clId="{4E2E28D6-3BBA-45CD-99ED-BF0A755AAE36}" dt="2025-07-24T08:36:30.694" v="1796" actId="1076"/>
          <ac:grpSpMkLst>
            <pc:docMk/>
            <pc:sldMk cId="1900716801" sldId="262"/>
            <ac:grpSpMk id="119" creationId="{3EB78C6B-48E2-E013-4217-E5CD62705A6F}"/>
          </ac:grpSpMkLst>
        </pc:grpChg>
        <pc:grpChg chg="add mod">
          <ac:chgData name="Shankar K" userId="c792ff3d-6334-4a12-abf2-92d77ef54d63" providerId="ADAL" clId="{4E2E28D6-3BBA-45CD-99ED-BF0A755AAE36}" dt="2025-07-24T08:37:34.180" v="1809" actId="1076"/>
          <ac:grpSpMkLst>
            <pc:docMk/>
            <pc:sldMk cId="1900716801" sldId="262"/>
            <ac:grpSpMk id="122" creationId="{B142A283-1188-C507-CECE-F9E2F83F1DFF}"/>
          </ac:grpSpMkLst>
        </pc:grpChg>
        <pc:grpChg chg="add mod">
          <ac:chgData name="Shankar K" userId="c792ff3d-6334-4a12-abf2-92d77ef54d63" providerId="ADAL" clId="{4E2E28D6-3BBA-45CD-99ED-BF0A755AAE36}" dt="2025-07-24T08:37:41.106" v="1810" actId="571"/>
          <ac:grpSpMkLst>
            <pc:docMk/>
            <pc:sldMk cId="1900716801" sldId="262"/>
            <ac:grpSpMk id="125" creationId="{33D7DF4D-208C-6AD8-B295-C8445AC9BE57}"/>
          </ac:grpSpMkLst>
        </pc:grpChg>
        <pc:grpChg chg="add mod">
          <ac:chgData name="Shankar K" userId="c792ff3d-6334-4a12-abf2-92d77ef54d63" providerId="ADAL" clId="{4E2E28D6-3BBA-45CD-99ED-BF0A755AAE36}" dt="2025-07-24T08:39:01.822" v="1829" actId="164"/>
          <ac:grpSpMkLst>
            <pc:docMk/>
            <pc:sldMk cId="1900716801" sldId="262"/>
            <ac:grpSpMk id="128" creationId="{2124D0A1-0998-7B72-E3D4-08401F2ABD02}"/>
          </ac:grpSpMkLst>
        </pc:grpChg>
        <pc:grpChg chg="add mod">
          <ac:chgData name="Shankar K" userId="c792ff3d-6334-4a12-abf2-92d77ef54d63" providerId="ADAL" clId="{4E2E28D6-3BBA-45CD-99ED-BF0A755AAE36}" dt="2025-07-24T08:38:30.661" v="1818" actId="164"/>
          <ac:grpSpMkLst>
            <pc:docMk/>
            <pc:sldMk cId="1900716801" sldId="262"/>
            <ac:grpSpMk id="131" creationId="{90504F93-5474-4E1D-42C2-8CDBA8606773}"/>
          </ac:grpSpMkLst>
        </pc:grpChg>
        <pc:grpChg chg="add mod">
          <ac:chgData name="Shankar K" userId="c792ff3d-6334-4a12-abf2-92d77ef54d63" providerId="ADAL" clId="{4E2E28D6-3BBA-45CD-99ED-BF0A755AAE36}" dt="2025-07-24T08:38:32.369" v="1823" actId="1036"/>
          <ac:grpSpMkLst>
            <pc:docMk/>
            <pc:sldMk cId="1900716801" sldId="262"/>
            <ac:grpSpMk id="136" creationId="{C994F95C-81B5-9A94-2988-2995C4375B22}"/>
          </ac:grpSpMkLst>
        </pc:grpChg>
        <pc:grpChg chg="add mod">
          <ac:chgData name="Shankar K" userId="c792ff3d-6334-4a12-abf2-92d77ef54d63" providerId="ADAL" clId="{4E2E28D6-3BBA-45CD-99ED-BF0A755AAE36}" dt="2025-07-24T08:39:05.213" v="1844" actId="1036"/>
          <ac:grpSpMkLst>
            <pc:docMk/>
            <pc:sldMk cId="1900716801" sldId="262"/>
            <ac:grpSpMk id="139" creationId="{B2306762-420F-A1DC-452A-22049424ECC6}"/>
          </ac:grpSpMkLst>
        </pc:grpChg>
        <pc:picChg chg="add mod">
          <ac:chgData name="Shankar K" userId="c792ff3d-6334-4a12-abf2-92d77ef54d63" providerId="ADAL" clId="{4E2E28D6-3BBA-45CD-99ED-BF0A755AAE36}" dt="2025-07-24T08:29:44.345" v="1784" actId="207"/>
          <ac:picMkLst>
            <pc:docMk/>
            <pc:sldMk cId="1900716801" sldId="262"/>
            <ac:picMk id="106" creationId="{64831D2B-606B-8110-5F72-7A910DE52FC1}"/>
          </ac:picMkLst>
        </pc:picChg>
        <pc:picChg chg="add mod">
          <ac:chgData name="Shankar K" userId="c792ff3d-6334-4a12-abf2-92d77ef54d63" providerId="ADAL" clId="{4E2E28D6-3BBA-45CD-99ED-BF0A755AAE36}" dt="2025-07-24T08:29:55.185" v="1785" actId="207"/>
          <ac:picMkLst>
            <pc:docMk/>
            <pc:sldMk cId="1900716801" sldId="262"/>
            <ac:picMk id="108" creationId="{5C6FC899-F000-2625-33F6-AFC63C9000D5}"/>
          </ac:picMkLst>
        </pc:picChg>
        <pc:picChg chg="add mod">
          <ac:chgData name="Shankar K" userId="c792ff3d-6334-4a12-abf2-92d77ef54d63" providerId="ADAL" clId="{4E2E28D6-3BBA-45CD-99ED-BF0A755AAE36}" dt="2025-07-24T08:30:01.137" v="1786" actId="207"/>
          <ac:picMkLst>
            <pc:docMk/>
            <pc:sldMk cId="1900716801" sldId="262"/>
            <ac:picMk id="110" creationId="{2ED1FFF3-9FF8-5BA7-AB61-D5BC999B14F0}"/>
          </ac:picMkLst>
        </pc:picChg>
        <pc:picChg chg="add mod">
          <ac:chgData name="Shankar K" userId="c792ff3d-6334-4a12-abf2-92d77ef54d63" providerId="ADAL" clId="{4E2E28D6-3BBA-45CD-99ED-BF0A755AAE36}" dt="2025-07-24T08:30:07.805" v="1787" actId="207"/>
          <ac:picMkLst>
            <pc:docMk/>
            <pc:sldMk cId="1900716801" sldId="262"/>
            <ac:picMk id="112" creationId="{81ED67CA-50F1-AB16-BA8E-BA946B0368A5}"/>
          </ac:picMkLst>
        </pc:picChg>
        <pc:picChg chg="add mod">
          <ac:chgData name="Shankar K" userId="c792ff3d-6334-4a12-abf2-92d77ef54d63" providerId="ADAL" clId="{4E2E28D6-3BBA-45CD-99ED-BF0A755AAE36}" dt="2025-07-24T08:30:14.277" v="1788" actId="207"/>
          <ac:picMkLst>
            <pc:docMk/>
            <pc:sldMk cId="1900716801" sldId="262"/>
            <ac:picMk id="114" creationId="{3ED4585F-ED39-158B-D2A6-6BDAC64FEDBC}"/>
          </ac:picMkLst>
        </pc:picChg>
        <pc:cxnChg chg="add mod">
          <ac:chgData name="Shankar K" userId="c792ff3d-6334-4a12-abf2-92d77ef54d63" providerId="ADAL" clId="{4E2E28D6-3BBA-45CD-99ED-BF0A755AAE36}" dt="2025-07-24T08:36:26.834" v="1795" actId="164"/>
          <ac:cxnSpMkLst>
            <pc:docMk/>
            <pc:sldMk cId="1900716801" sldId="262"/>
            <ac:cxnSpMk id="116" creationId="{3D4DF414-0A1F-E371-09A5-E226CF3BB1B9}"/>
          </ac:cxnSpMkLst>
        </pc:cxnChg>
        <pc:cxnChg chg="mod">
          <ac:chgData name="Shankar K" userId="c792ff3d-6334-4a12-abf2-92d77ef54d63" providerId="ADAL" clId="{4E2E28D6-3BBA-45CD-99ED-BF0A755AAE36}" dt="2025-07-24T08:37:16.280" v="1806" actId="196"/>
          <ac:cxnSpMkLst>
            <pc:docMk/>
            <pc:sldMk cId="1900716801" sldId="262"/>
            <ac:cxnSpMk id="123" creationId="{F2066AC7-ABCC-7F67-4097-72E2B875CD84}"/>
          </ac:cxnSpMkLst>
        </pc:cxnChg>
        <pc:cxnChg chg="mod">
          <ac:chgData name="Shankar K" userId="c792ff3d-6334-4a12-abf2-92d77ef54d63" providerId="ADAL" clId="{4E2E28D6-3BBA-45CD-99ED-BF0A755AAE36}" dt="2025-07-24T08:37:41.106" v="1810" actId="571"/>
          <ac:cxnSpMkLst>
            <pc:docMk/>
            <pc:sldMk cId="1900716801" sldId="262"/>
            <ac:cxnSpMk id="126" creationId="{E152778D-A75D-2672-86F5-B3B67C35C956}"/>
          </ac:cxnSpMkLst>
        </pc:cxnChg>
        <pc:cxnChg chg="mod">
          <ac:chgData name="Shankar K" userId="c792ff3d-6334-4a12-abf2-92d77ef54d63" providerId="ADAL" clId="{4E2E28D6-3BBA-45CD-99ED-BF0A755AAE36}" dt="2025-07-24T08:37:45.298" v="1811" actId="571"/>
          <ac:cxnSpMkLst>
            <pc:docMk/>
            <pc:sldMk cId="1900716801" sldId="262"/>
            <ac:cxnSpMk id="129" creationId="{727B16E2-871F-C4BC-F1E8-4B80755A8075}"/>
          </ac:cxnSpMkLst>
        </pc:cxnChg>
        <pc:cxnChg chg="mod">
          <ac:chgData name="Shankar K" userId="c792ff3d-6334-4a12-abf2-92d77ef54d63" providerId="ADAL" clId="{4E2E28D6-3BBA-45CD-99ED-BF0A755AAE36}" dt="2025-07-24T08:37:50.915" v="1812" actId="571"/>
          <ac:cxnSpMkLst>
            <pc:docMk/>
            <pc:sldMk cId="1900716801" sldId="262"/>
            <ac:cxnSpMk id="132" creationId="{22C46923-0954-7703-B6B4-B5249EE1687E}"/>
          </ac:cxnSpMkLst>
        </pc:cxnChg>
        <pc:cxnChg chg="add mod">
          <ac:chgData name="Shankar K" userId="c792ff3d-6334-4a12-abf2-92d77ef54d63" providerId="ADAL" clId="{4E2E28D6-3BBA-45CD-99ED-BF0A755AAE36}" dt="2025-07-24T08:38:30.661" v="1818" actId="164"/>
          <ac:cxnSpMkLst>
            <pc:docMk/>
            <pc:sldMk cId="1900716801" sldId="262"/>
            <ac:cxnSpMk id="135" creationId="{929AC915-84DA-6903-B85E-6B821D9A500D}"/>
          </ac:cxnSpMkLst>
        </pc:cxnChg>
        <pc:cxnChg chg="add mod">
          <ac:chgData name="Shankar K" userId="c792ff3d-6334-4a12-abf2-92d77ef54d63" providerId="ADAL" clId="{4E2E28D6-3BBA-45CD-99ED-BF0A755AAE36}" dt="2025-07-24T08:39:01.822" v="1829" actId="164"/>
          <ac:cxnSpMkLst>
            <pc:docMk/>
            <pc:sldMk cId="1900716801" sldId="262"/>
            <ac:cxnSpMk id="138" creationId="{2775DDEF-97B6-2A09-2F84-DB23F1A3D1A0}"/>
          </ac:cxnSpMkLst>
        </pc:cxnChg>
      </pc:sldChg>
      <pc:sldChg chg="addSp delSp modSp new mod modAnim">
        <pc:chgData name="Shankar K" userId="c792ff3d-6334-4a12-abf2-92d77ef54d63" providerId="ADAL" clId="{4E2E28D6-3BBA-45CD-99ED-BF0A755AAE36}" dt="2025-07-24T10:49:11.925" v="2188"/>
        <pc:sldMkLst>
          <pc:docMk/>
          <pc:sldMk cId="1455550114" sldId="263"/>
        </pc:sldMkLst>
        <pc:spChg chg="add mod">
          <ac:chgData name="Shankar K" userId="c792ff3d-6334-4a12-abf2-92d77ef54d63" providerId="ADAL" clId="{4E2E28D6-3BBA-45CD-99ED-BF0A755AAE36}" dt="2025-07-24T10:44:53.811" v="2144" actId="1035"/>
          <ac:spMkLst>
            <pc:docMk/>
            <pc:sldMk cId="1455550114" sldId="263"/>
            <ac:spMk id="5" creationId="{44C143CF-A3E0-5784-D99E-B83337B234E2}"/>
          </ac:spMkLst>
        </pc:spChg>
        <pc:spChg chg="add del mod">
          <ac:chgData name="Shankar K" userId="c792ff3d-6334-4a12-abf2-92d77ef54d63" providerId="ADAL" clId="{4E2E28D6-3BBA-45CD-99ED-BF0A755AAE36}" dt="2025-07-24T10:44:08.936" v="2108" actId="208"/>
          <ac:spMkLst>
            <pc:docMk/>
            <pc:sldMk cId="1455550114" sldId="263"/>
            <ac:spMk id="14" creationId="{DC2B6E65-198C-FFDD-BB51-EA228CE1CA76}"/>
          </ac:spMkLst>
        </pc:spChg>
        <pc:spChg chg="add mod">
          <ac:chgData name="Shankar K" userId="c792ff3d-6334-4a12-abf2-92d77ef54d63" providerId="ADAL" clId="{4E2E28D6-3BBA-45CD-99ED-BF0A755AAE36}" dt="2025-07-24T10:44:12.382" v="2109" actId="208"/>
          <ac:spMkLst>
            <pc:docMk/>
            <pc:sldMk cId="1455550114" sldId="263"/>
            <ac:spMk id="15" creationId="{DE35A227-DFC8-A774-FDC5-B30C06A4B66D}"/>
          </ac:spMkLst>
        </pc:spChg>
        <pc:spChg chg="add mod">
          <ac:chgData name="Shankar K" userId="c792ff3d-6334-4a12-abf2-92d77ef54d63" providerId="ADAL" clId="{4E2E28D6-3BBA-45CD-99ED-BF0A755AAE36}" dt="2025-07-24T10:44:15.485" v="2110" actId="208"/>
          <ac:spMkLst>
            <pc:docMk/>
            <pc:sldMk cId="1455550114" sldId="263"/>
            <ac:spMk id="17" creationId="{12E06692-23CA-4242-7914-252D2039FF65}"/>
          </ac:spMkLst>
        </pc:spChg>
        <pc:spChg chg="add mod">
          <ac:chgData name="Shankar K" userId="c792ff3d-6334-4a12-abf2-92d77ef54d63" providerId="ADAL" clId="{4E2E28D6-3BBA-45CD-99ED-BF0A755AAE36}" dt="2025-07-24T10:44:56.677" v="2146" actId="208"/>
          <ac:spMkLst>
            <pc:docMk/>
            <pc:sldMk cId="1455550114" sldId="263"/>
            <ac:spMk id="19" creationId="{05AE1888-940F-C7B1-01EB-28A161E0C8B9}"/>
          </ac:spMkLst>
        </pc:spChg>
        <pc:spChg chg="add mod">
          <ac:chgData name="Shankar K" userId="c792ff3d-6334-4a12-abf2-92d77ef54d63" providerId="ADAL" clId="{4E2E28D6-3BBA-45CD-99ED-BF0A755AAE36}" dt="2025-07-24T10:44:22.527" v="2112" actId="208"/>
          <ac:spMkLst>
            <pc:docMk/>
            <pc:sldMk cId="1455550114" sldId="263"/>
            <ac:spMk id="20" creationId="{B2B27FB7-E386-50E5-C2D3-FC69301FDDC5}"/>
          </ac:spMkLst>
        </pc:spChg>
        <pc:spChg chg="add mod">
          <ac:chgData name="Shankar K" userId="c792ff3d-6334-4a12-abf2-92d77ef54d63" providerId="ADAL" clId="{4E2E28D6-3BBA-45CD-99ED-BF0A755AAE36}" dt="2025-07-24T10:44:19.224" v="2111" actId="208"/>
          <ac:spMkLst>
            <pc:docMk/>
            <pc:sldMk cId="1455550114" sldId="263"/>
            <ac:spMk id="21" creationId="{779525EC-A2F5-F45A-F193-83E8B5E4D84A}"/>
          </ac:spMkLst>
        </pc:spChg>
        <pc:spChg chg="add mod">
          <ac:chgData name="Shankar K" userId="c792ff3d-6334-4a12-abf2-92d77ef54d63" providerId="ADAL" clId="{4E2E28D6-3BBA-45CD-99ED-BF0A755AAE36}" dt="2025-07-24T10:46:52.348" v="2165" actId="20577"/>
          <ac:spMkLst>
            <pc:docMk/>
            <pc:sldMk cId="1455550114" sldId="263"/>
            <ac:spMk id="22" creationId="{4FE2CEED-20D5-E869-D1BA-8F309AD9ED5B}"/>
          </ac:spMkLst>
        </pc:spChg>
        <pc:spChg chg="add mod">
          <ac:chgData name="Shankar K" userId="c792ff3d-6334-4a12-abf2-92d77ef54d63" providerId="ADAL" clId="{4E2E28D6-3BBA-45CD-99ED-BF0A755AAE36}" dt="2025-07-24T10:46:54.844" v="2166" actId="20577"/>
          <ac:spMkLst>
            <pc:docMk/>
            <pc:sldMk cId="1455550114" sldId="263"/>
            <ac:spMk id="23" creationId="{793AD5D1-03A5-A6AA-F8B8-8ED019C94E86}"/>
          </ac:spMkLst>
        </pc:spChg>
        <pc:spChg chg="add mod">
          <ac:chgData name="Shankar K" userId="c792ff3d-6334-4a12-abf2-92d77ef54d63" providerId="ADAL" clId="{4E2E28D6-3BBA-45CD-99ED-BF0A755AAE36}" dt="2025-07-24T10:46:48.688" v="2164" actId="571"/>
          <ac:spMkLst>
            <pc:docMk/>
            <pc:sldMk cId="1455550114" sldId="263"/>
            <ac:spMk id="24" creationId="{7D56A9DD-136C-4889-6D9A-9EE2AE4B94C0}"/>
          </ac:spMkLst>
        </pc:spChg>
        <pc:spChg chg="add mod">
          <ac:chgData name="Shankar K" userId="c792ff3d-6334-4a12-abf2-92d77ef54d63" providerId="ADAL" clId="{4E2E28D6-3BBA-45CD-99ED-BF0A755AAE36}" dt="2025-07-24T10:47:17.375" v="2170" actId="20577"/>
          <ac:spMkLst>
            <pc:docMk/>
            <pc:sldMk cId="1455550114" sldId="263"/>
            <ac:spMk id="27" creationId="{9D84C99A-DAF0-B4D1-9635-70B025682B9C}"/>
          </ac:spMkLst>
        </pc:spChg>
        <pc:spChg chg="add mod">
          <ac:chgData name="Shankar K" userId="c792ff3d-6334-4a12-abf2-92d77ef54d63" providerId="ADAL" clId="{4E2E28D6-3BBA-45CD-99ED-BF0A755AAE36}" dt="2025-07-24T10:48:19.067" v="2183" actId="122"/>
          <ac:spMkLst>
            <pc:docMk/>
            <pc:sldMk cId="1455550114" sldId="263"/>
            <ac:spMk id="28" creationId="{A94079D0-1511-F050-10F5-19EB94F6BE29}"/>
          </ac:spMkLst>
        </pc:spChg>
        <pc:spChg chg="add mod">
          <ac:chgData name="Shankar K" userId="c792ff3d-6334-4a12-abf2-92d77ef54d63" providerId="ADAL" clId="{4E2E28D6-3BBA-45CD-99ED-BF0A755AAE36}" dt="2025-07-24T10:48:21.621" v="2184" actId="122"/>
          <ac:spMkLst>
            <pc:docMk/>
            <pc:sldMk cId="1455550114" sldId="263"/>
            <ac:spMk id="29" creationId="{5C6C6C1D-E4DE-2903-747F-12B902897BC8}"/>
          </ac:spMkLst>
        </pc:spChg>
        <pc:spChg chg="add mod">
          <ac:chgData name="Shankar K" userId="c792ff3d-6334-4a12-abf2-92d77ef54d63" providerId="ADAL" clId="{4E2E28D6-3BBA-45CD-99ED-BF0A755AAE36}" dt="2025-07-24T10:48:23.880" v="2185" actId="122"/>
          <ac:spMkLst>
            <pc:docMk/>
            <pc:sldMk cId="1455550114" sldId="263"/>
            <ac:spMk id="30" creationId="{F86E7611-E1D5-5054-A7C2-1BB77B2A0897}"/>
          </ac:spMkLst>
        </pc:spChg>
        <pc:spChg chg="add mod">
          <ac:chgData name="Shankar K" userId="c792ff3d-6334-4a12-abf2-92d77ef54d63" providerId="ADAL" clId="{4E2E28D6-3BBA-45CD-99ED-BF0A755AAE36}" dt="2025-07-24T10:48:26.319" v="2186" actId="122"/>
          <ac:spMkLst>
            <pc:docMk/>
            <pc:sldMk cId="1455550114" sldId="263"/>
            <ac:spMk id="31" creationId="{A3D5C434-996A-B7E7-B72E-A6B88582427B}"/>
          </ac:spMkLst>
        </pc:spChg>
      </pc:sldChg>
      <pc:sldChg chg="addSp delSp modSp new mod setBg modAnim">
        <pc:chgData name="Shankar K" userId="c792ff3d-6334-4a12-abf2-92d77ef54d63" providerId="ADAL" clId="{4E2E28D6-3BBA-45CD-99ED-BF0A755AAE36}" dt="2025-07-24T14:09:01.265" v="2732"/>
        <pc:sldMkLst>
          <pc:docMk/>
          <pc:sldMk cId="3598590253" sldId="264"/>
        </pc:sldMkLst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292" creationId="{C3BB004B-D110-E964-51BA-F045B4A63472}"/>
          </ac:spMkLst>
        </pc:spChg>
        <pc:spChg chg="mod">
          <ac:chgData name="Shankar K" userId="c792ff3d-6334-4a12-abf2-92d77ef54d63" providerId="ADAL" clId="{4E2E28D6-3BBA-45CD-99ED-BF0A755AAE36}" dt="2025-07-24T12:35:03.135" v="2591"/>
          <ac:spMkLst>
            <pc:docMk/>
            <pc:sldMk cId="3598590253" sldId="264"/>
            <ac:spMk id="293" creationId="{714E2604-9BFD-25F0-AF53-16689D3C9817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296" creationId="{B118F971-B6BC-A4C3-F5EC-00D9FEE15BFD}"/>
          </ac:spMkLst>
        </pc:spChg>
        <pc:spChg chg="mod">
          <ac:chgData name="Shankar K" userId="c792ff3d-6334-4a12-abf2-92d77ef54d63" providerId="ADAL" clId="{4E2E28D6-3BBA-45CD-99ED-BF0A755AAE36}" dt="2025-07-24T12:35:03.135" v="2591"/>
          <ac:spMkLst>
            <pc:docMk/>
            <pc:sldMk cId="3598590253" sldId="264"/>
            <ac:spMk id="297" creationId="{A7ADEC86-4891-306F-9DBF-345CD48C7512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298" creationId="{92142DAF-032C-D1ED-E911-42D4FF19BED1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02" creationId="{7AE26E9B-78A9-FA33-303C-71FC13B80F88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03" creationId="{A30F546C-DCB3-CF33-01FD-9835A01BD4D3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04" creationId="{A6D15C1B-445D-C02B-FEF2-EF8DE4E54CAE}"/>
          </ac:spMkLst>
        </pc:spChg>
        <pc:spChg chg="mod">
          <ac:chgData name="Shankar K" userId="c792ff3d-6334-4a12-abf2-92d77ef54d63" providerId="ADAL" clId="{4E2E28D6-3BBA-45CD-99ED-BF0A755AAE36}" dt="2025-07-24T12:35:03.135" v="2591"/>
          <ac:spMkLst>
            <pc:docMk/>
            <pc:sldMk cId="3598590253" sldId="264"/>
            <ac:spMk id="305" creationId="{5C6BD738-1997-5891-B316-5B6B7DF74CDE}"/>
          </ac:spMkLst>
        </pc:spChg>
        <pc:spChg chg="mod">
          <ac:chgData name="Shankar K" userId="c792ff3d-6334-4a12-abf2-92d77ef54d63" providerId="ADAL" clId="{4E2E28D6-3BBA-45CD-99ED-BF0A755AAE36}" dt="2025-07-24T12:35:03.135" v="2591"/>
          <ac:spMkLst>
            <pc:docMk/>
            <pc:sldMk cId="3598590253" sldId="264"/>
            <ac:spMk id="309" creationId="{25F92894-39C4-0E08-B55D-E8D081EDA667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10" creationId="{A13852C9-8E1A-8686-5E8D-D79379272C83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17" creationId="{05507B9B-9B0D-9DB6-C223-B18090044518}"/>
          </ac:spMkLst>
        </pc:spChg>
        <pc:spChg chg="mod">
          <ac:chgData name="Shankar K" userId="c792ff3d-6334-4a12-abf2-92d77ef54d63" providerId="ADAL" clId="{4E2E28D6-3BBA-45CD-99ED-BF0A755AAE36}" dt="2025-07-24T13:58:07.048" v="2684" actId="207"/>
          <ac:spMkLst>
            <pc:docMk/>
            <pc:sldMk cId="3598590253" sldId="264"/>
            <ac:spMk id="319" creationId="{0617A312-F0D2-4703-FD97-9CA37A350ECF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35" creationId="{E1000781-AFCB-015B-A3F3-27F19712DD9F}"/>
          </ac:spMkLst>
        </pc:spChg>
        <pc:spChg chg="mod">
          <ac:chgData name="Shankar K" userId="c792ff3d-6334-4a12-abf2-92d77ef54d63" providerId="ADAL" clId="{4E2E28D6-3BBA-45CD-99ED-BF0A755AAE36}" dt="2025-07-24T14:05:44.808" v="2727" actId="207"/>
          <ac:spMkLst>
            <pc:docMk/>
            <pc:sldMk cId="3598590253" sldId="264"/>
            <ac:spMk id="352" creationId="{EADD8470-489D-ACE7-CDC6-28256F7DFE54}"/>
          </ac:spMkLst>
        </pc:spChg>
        <pc:spChg chg="mod">
          <ac:chgData name="Shankar K" userId="c792ff3d-6334-4a12-abf2-92d77ef54d63" providerId="ADAL" clId="{4E2E28D6-3BBA-45CD-99ED-BF0A755AAE36}" dt="2025-07-24T14:01:40.241" v="2706" actId="14861"/>
          <ac:spMkLst>
            <pc:docMk/>
            <pc:sldMk cId="3598590253" sldId="264"/>
            <ac:spMk id="353" creationId="{BED59CD6-015C-734D-D63E-898F47F66818}"/>
          </ac:spMkLst>
        </pc:spChg>
        <pc:spChg chg="mod">
          <ac:chgData name="Shankar K" userId="c792ff3d-6334-4a12-abf2-92d77ef54d63" providerId="ADAL" clId="{4E2E28D6-3BBA-45CD-99ED-BF0A755AAE36}" dt="2025-07-24T13:59:45.311" v="2700" actId="2085"/>
          <ac:spMkLst>
            <pc:docMk/>
            <pc:sldMk cId="3598590253" sldId="264"/>
            <ac:spMk id="354" creationId="{86AA62C0-683D-12ED-372C-688D05765866}"/>
          </ac:spMkLst>
        </pc:spChg>
      </pc:sldChg>
      <pc:sldChg chg="addSp delSp modSp new mod setBg modAnim">
        <pc:chgData name="Shankar K" userId="c792ff3d-6334-4a12-abf2-92d77ef54d63" providerId="ADAL" clId="{4E2E28D6-3BBA-45CD-99ED-BF0A755AAE36}" dt="2025-07-29T13:51:07.056" v="4766"/>
        <pc:sldMkLst>
          <pc:docMk/>
          <pc:sldMk cId="2458009975" sldId="265"/>
        </pc:sldMkLst>
        <pc:spChg chg="add del mod">
          <ac:chgData name="Shankar K" userId="c792ff3d-6334-4a12-abf2-92d77ef54d63" providerId="ADAL" clId="{4E2E28D6-3BBA-45CD-99ED-BF0A755AAE36}" dt="2025-07-29T12:53:33.717" v="4557" actId="164"/>
          <ac:spMkLst>
            <pc:docMk/>
            <pc:sldMk cId="2458009975" sldId="265"/>
            <ac:spMk id="57" creationId="{DD3CB396-2A35-1291-7087-7B3B15463E4D}"/>
          </ac:spMkLst>
        </pc:spChg>
        <pc:spChg chg="mod">
          <ac:chgData name="Shankar K" userId="c792ff3d-6334-4a12-abf2-92d77ef54d63" providerId="ADAL" clId="{4E2E28D6-3BBA-45CD-99ED-BF0A755AAE36}" dt="2025-07-29T12:53:33.717" v="4557" actId="164"/>
          <ac:spMkLst>
            <pc:docMk/>
            <pc:sldMk cId="2458009975" sldId="265"/>
            <ac:spMk id="60" creationId="{E95F3987-D1E1-DD9B-8B31-3DB03BBFD719}"/>
          </ac:spMkLst>
        </pc:spChg>
        <pc:spChg chg="mod">
          <ac:chgData name="Shankar K" userId="c792ff3d-6334-4a12-abf2-92d77ef54d63" providerId="ADAL" clId="{4E2E28D6-3BBA-45CD-99ED-BF0A755AAE36}" dt="2025-07-29T12:53:21.202" v="4554" actId="164"/>
          <ac:spMkLst>
            <pc:docMk/>
            <pc:sldMk cId="2458009975" sldId="265"/>
            <ac:spMk id="69" creationId="{B86FEBDF-505E-F4A7-2D78-0C4DCAEFC35B}"/>
          </ac:spMkLst>
        </pc:spChg>
        <pc:spChg chg="add del mod">
          <ac:chgData name="Shankar K" userId="c792ff3d-6334-4a12-abf2-92d77ef54d63" providerId="ADAL" clId="{4E2E28D6-3BBA-45CD-99ED-BF0A755AAE36}" dt="2025-07-29T12:53:25.729" v="4555" actId="164"/>
          <ac:spMkLst>
            <pc:docMk/>
            <pc:sldMk cId="2458009975" sldId="265"/>
            <ac:spMk id="70" creationId="{1FC4D12E-0398-CE2F-89AF-103EACFBA27E}"/>
          </ac:spMkLst>
        </pc:spChg>
        <pc:spChg chg="add del mod">
          <ac:chgData name="Shankar K" userId="c792ff3d-6334-4a12-abf2-92d77ef54d63" providerId="ADAL" clId="{4E2E28D6-3BBA-45CD-99ED-BF0A755AAE36}" dt="2025-07-29T12:53:29.758" v="4556" actId="164"/>
          <ac:spMkLst>
            <pc:docMk/>
            <pc:sldMk cId="2458009975" sldId="265"/>
            <ac:spMk id="71" creationId="{F2976E77-AF6A-E0F7-C1B1-0285F1B62C00}"/>
          </ac:spMkLst>
        </pc:spChg>
        <pc:spChg chg="add mod">
          <ac:chgData name="Shankar K" userId="c792ff3d-6334-4a12-abf2-92d77ef54d63" providerId="ADAL" clId="{4E2E28D6-3BBA-45CD-99ED-BF0A755AAE36}" dt="2025-07-29T12:53:25.729" v="4555" actId="164"/>
          <ac:spMkLst>
            <pc:docMk/>
            <pc:sldMk cId="2458009975" sldId="265"/>
            <ac:spMk id="79" creationId="{A6615BC6-2921-4BF3-239E-0378A354E865}"/>
          </ac:spMkLst>
        </pc:spChg>
        <pc:spChg chg="add mod">
          <ac:chgData name="Shankar K" userId="c792ff3d-6334-4a12-abf2-92d77ef54d63" providerId="ADAL" clId="{4E2E28D6-3BBA-45CD-99ED-BF0A755AAE36}" dt="2025-07-29T12:53:29.758" v="4556" actId="164"/>
          <ac:spMkLst>
            <pc:docMk/>
            <pc:sldMk cId="2458009975" sldId="265"/>
            <ac:spMk id="80" creationId="{BBDABF6F-AA85-BBBD-4CDA-4357E2042934}"/>
          </ac:spMkLst>
        </pc:spChg>
        <pc:spChg chg="add mod">
          <ac:chgData name="Shankar K" userId="c792ff3d-6334-4a12-abf2-92d77ef54d63" providerId="ADAL" clId="{4E2E28D6-3BBA-45CD-99ED-BF0A755AAE36}" dt="2025-07-29T12:53:33.717" v="4557" actId="164"/>
          <ac:spMkLst>
            <pc:docMk/>
            <pc:sldMk cId="2458009975" sldId="265"/>
            <ac:spMk id="81" creationId="{26E3FA00-492C-F8C7-A0CB-402251656328}"/>
          </ac:spMkLst>
        </pc:spChg>
        <pc:spChg chg="add mod">
          <ac:chgData name="Shankar K" userId="c792ff3d-6334-4a12-abf2-92d77ef54d63" providerId="ADAL" clId="{4E2E28D6-3BBA-45CD-99ED-BF0A755AAE36}" dt="2025-07-29T12:53:21.202" v="4554" actId="164"/>
          <ac:spMkLst>
            <pc:docMk/>
            <pc:sldMk cId="2458009975" sldId="265"/>
            <ac:spMk id="82" creationId="{A4F23466-BC45-154B-683A-D5D9F863CC90}"/>
          </ac:spMkLst>
        </pc:spChg>
        <pc:spChg chg="mod">
          <ac:chgData name="Shankar K" userId="c792ff3d-6334-4a12-abf2-92d77ef54d63" providerId="ADAL" clId="{4E2E28D6-3BBA-45CD-99ED-BF0A755AAE36}" dt="2025-07-29T12:53:21.202" v="4554" actId="164"/>
          <ac:spMkLst>
            <pc:docMk/>
            <pc:sldMk cId="2458009975" sldId="265"/>
            <ac:spMk id="86" creationId="{D69062F2-162E-A291-D0A5-6B16822DEE3D}"/>
          </ac:spMkLst>
        </pc:spChg>
        <pc:spChg chg="mod">
          <ac:chgData name="Shankar K" userId="c792ff3d-6334-4a12-abf2-92d77ef54d63" providerId="ADAL" clId="{4E2E28D6-3BBA-45CD-99ED-BF0A755AAE36}" dt="2025-07-29T12:53:29.758" v="4556" actId="164"/>
          <ac:spMkLst>
            <pc:docMk/>
            <pc:sldMk cId="2458009975" sldId="265"/>
            <ac:spMk id="87" creationId="{5804924A-46B0-3221-FC1E-E2C6D0420CDA}"/>
          </ac:spMkLst>
        </pc:spChg>
        <pc:spChg chg="add del mod">
          <ac:chgData name="Shankar K" userId="c792ff3d-6334-4a12-abf2-92d77ef54d63" providerId="ADAL" clId="{4E2E28D6-3BBA-45CD-99ED-BF0A755AAE36}" dt="2025-07-29T12:53:25.729" v="4555" actId="164"/>
          <ac:spMkLst>
            <pc:docMk/>
            <pc:sldMk cId="2458009975" sldId="265"/>
            <ac:spMk id="88" creationId="{41E68193-98C4-DCA1-E09A-5E69031DB5EC}"/>
          </ac:spMkLst>
        </pc:spChg>
        <pc:spChg chg="add mod">
          <ac:chgData name="Shankar K" userId="c792ff3d-6334-4a12-abf2-92d77ef54d63" providerId="ADAL" clId="{4E2E28D6-3BBA-45CD-99ED-BF0A755AAE36}" dt="2025-07-29T13:03:09.534" v="4591" actId="164"/>
          <ac:spMkLst>
            <pc:docMk/>
            <pc:sldMk cId="2458009975" sldId="265"/>
            <ac:spMk id="104" creationId="{5841A9EE-5C74-CD43-E5A2-6CDE3362D5AF}"/>
          </ac:spMkLst>
        </pc:spChg>
        <pc:spChg chg="add mod">
          <ac:chgData name="Shankar K" userId="c792ff3d-6334-4a12-abf2-92d77ef54d63" providerId="ADAL" clId="{4E2E28D6-3BBA-45CD-99ED-BF0A755AAE36}" dt="2025-07-29T13:03:09.534" v="4591" actId="164"/>
          <ac:spMkLst>
            <pc:docMk/>
            <pc:sldMk cId="2458009975" sldId="265"/>
            <ac:spMk id="105" creationId="{6F69CC87-8C8E-D8C5-61E2-0689E9A3F0CC}"/>
          </ac:spMkLst>
        </pc:spChg>
        <pc:spChg chg="add mod">
          <ac:chgData name="Shankar K" userId="c792ff3d-6334-4a12-abf2-92d77ef54d63" providerId="ADAL" clId="{4E2E28D6-3BBA-45CD-99ED-BF0A755AAE36}" dt="2025-07-29T13:03:09.534" v="4591" actId="164"/>
          <ac:spMkLst>
            <pc:docMk/>
            <pc:sldMk cId="2458009975" sldId="265"/>
            <ac:spMk id="107" creationId="{611B98AD-AB79-9C39-4EDF-DE7B017E9499}"/>
          </ac:spMkLst>
        </pc:spChg>
        <pc:spChg chg="add mod">
          <ac:chgData name="Shankar K" userId="c792ff3d-6334-4a12-abf2-92d77ef54d63" providerId="ADAL" clId="{4E2E28D6-3BBA-45CD-99ED-BF0A755AAE36}" dt="2025-07-29T13:03:09.534" v="4591" actId="164"/>
          <ac:spMkLst>
            <pc:docMk/>
            <pc:sldMk cId="2458009975" sldId="265"/>
            <ac:spMk id="108" creationId="{F3B2AB69-698B-98E9-497E-B950EB6AFEE0}"/>
          </ac:spMkLst>
        </pc:spChg>
        <pc:spChg chg="add mod">
          <ac:chgData name="Shankar K" userId="c792ff3d-6334-4a12-abf2-92d77ef54d63" providerId="ADAL" clId="{4E2E28D6-3BBA-45CD-99ED-BF0A755AAE36}" dt="2025-07-29T13:32:29.850" v="4657" actId="12789"/>
          <ac:spMkLst>
            <pc:docMk/>
            <pc:sldMk cId="2458009975" sldId="265"/>
            <ac:spMk id="110" creationId="{E78D4EBE-6159-4F1D-1052-75219AAB3650}"/>
          </ac:spMkLst>
        </pc:spChg>
        <pc:spChg chg="add mod">
          <ac:chgData name="Shankar K" userId="c792ff3d-6334-4a12-abf2-92d77ef54d63" providerId="ADAL" clId="{4E2E28D6-3BBA-45CD-99ED-BF0A755AAE36}" dt="2025-07-29T13:50:49.109" v="4758" actId="1076"/>
          <ac:spMkLst>
            <pc:docMk/>
            <pc:sldMk cId="2458009975" sldId="265"/>
            <ac:spMk id="111" creationId="{52A0915B-09A2-5915-B846-6B5F66484913}"/>
          </ac:spMkLst>
        </pc:spChg>
        <pc:spChg chg="add mod">
          <ac:chgData name="Shankar K" userId="c792ff3d-6334-4a12-abf2-92d77ef54d63" providerId="ADAL" clId="{4E2E28D6-3BBA-45CD-99ED-BF0A755AAE36}" dt="2025-07-29T13:32:48.188" v="4661" actId="12789"/>
          <ac:spMkLst>
            <pc:docMk/>
            <pc:sldMk cId="2458009975" sldId="265"/>
            <ac:spMk id="112" creationId="{DBDB1A81-D5C9-8CB0-503F-D45DEDACB9FF}"/>
          </ac:spMkLst>
        </pc:spChg>
        <pc:spChg chg="add mod">
          <ac:chgData name="Shankar K" userId="c792ff3d-6334-4a12-abf2-92d77ef54d63" providerId="ADAL" clId="{4E2E28D6-3BBA-45CD-99ED-BF0A755AAE36}" dt="2025-07-29T13:32:53.045" v="4662" actId="12789"/>
          <ac:spMkLst>
            <pc:docMk/>
            <pc:sldMk cId="2458009975" sldId="265"/>
            <ac:spMk id="113" creationId="{6EB98A84-C834-63A7-C70E-1CC97A43CD4E}"/>
          </ac:spMkLst>
        </pc:spChg>
        <pc:spChg chg="add mod">
          <ac:chgData name="Shankar K" userId="c792ff3d-6334-4a12-abf2-92d77ef54d63" providerId="ADAL" clId="{4E2E28D6-3BBA-45CD-99ED-BF0A755AAE36}" dt="2025-07-29T13:33:03.285" v="4663" actId="552"/>
          <ac:spMkLst>
            <pc:docMk/>
            <pc:sldMk cId="2458009975" sldId="265"/>
            <ac:spMk id="114" creationId="{FF6C6CC6-F07A-934C-1299-191A74E3E184}"/>
          </ac:spMkLst>
        </pc:spChg>
        <pc:spChg chg="add mod">
          <ac:chgData name="Shankar K" userId="c792ff3d-6334-4a12-abf2-92d77ef54d63" providerId="ADAL" clId="{4E2E28D6-3BBA-45CD-99ED-BF0A755AAE36}" dt="2025-07-29T13:33:03.285" v="4663" actId="552"/>
          <ac:spMkLst>
            <pc:docMk/>
            <pc:sldMk cId="2458009975" sldId="265"/>
            <ac:spMk id="115" creationId="{207077A6-D879-E0B8-3D3F-01741130C46D}"/>
          </ac:spMkLst>
        </pc:spChg>
        <pc:spChg chg="add mod">
          <ac:chgData name="Shankar K" userId="c792ff3d-6334-4a12-abf2-92d77ef54d63" providerId="ADAL" clId="{4E2E28D6-3BBA-45CD-99ED-BF0A755AAE36}" dt="2025-07-29T13:50:49.109" v="4758" actId="1076"/>
          <ac:spMkLst>
            <pc:docMk/>
            <pc:sldMk cId="2458009975" sldId="265"/>
            <ac:spMk id="116" creationId="{22B1C4C0-7BC8-7D16-9E69-F1C5E872694B}"/>
          </ac:spMkLst>
        </pc:spChg>
        <pc:spChg chg="add mod">
          <ac:chgData name="Shankar K" userId="c792ff3d-6334-4a12-abf2-92d77ef54d63" providerId="ADAL" clId="{4E2E28D6-3BBA-45CD-99ED-BF0A755AAE36}" dt="2025-07-29T13:50:49.109" v="4758" actId="1076"/>
          <ac:spMkLst>
            <pc:docMk/>
            <pc:sldMk cId="2458009975" sldId="265"/>
            <ac:spMk id="117" creationId="{2401DB83-AF05-3401-E3C3-E829DDCEE9A9}"/>
          </ac:spMkLst>
        </pc:spChg>
        <pc:grpChg chg="add mod">
          <ac:chgData name="Shankar K" userId="c792ff3d-6334-4a12-abf2-92d77ef54d63" providerId="ADAL" clId="{4E2E28D6-3BBA-45CD-99ED-BF0A755AAE36}" dt="2025-07-29T13:29:53.913" v="4607" actId="12789"/>
          <ac:grpSpMkLst>
            <pc:docMk/>
            <pc:sldMk cId="2458009975" sldId="265"/>
            <ac:grpSpMk id="100" creationId="{EAE27D48-AE95-3BA3-5F07-F2128CB4CC90}"/>
          </ac:grpSpMkLst>
        </pc:grpChg>
        <pc:grpChg chg="add mod">
          <ac:chgData name="Shankar K" userId="c792ff3d-6334-4a12-abf2-92d77ef54d63" providerId="ADAL" clId="{4E2E28D6-3BBA-45CD-99ED-BF0A755AAE36}" dt="2025-07-29T13:30:10.563" v="4610" actId="12789"/>
          <ac:grpSpMkLst>
            <pc:docMk/>
            <pc:sldMk cId="2458009975" sldId="265"/>
            <ac:grpSpMk id="101" creationId="{CD1ECBE4-7918-B332-FF45-E208B5A6778A}"/>
          </ac:grpSpMkLst>
        </pc:grpChg>
        <pc:grpChg chg="add mod">
          <ac:chgData name="Shankar K" userId="c792ff3d-6334-4a12-abf2-92d77ef54d63" providerId="ADAL" clId="{4E2E28D6-3BBA-45CD-99ED-BF0A755AAE36}" dt="2025-07-29T13:30:04.891" v="4609" actId="12789"/>
          <ac:grpSpMkLst>
            <pc:docMk/>
            <pc:sldMk cId="2458009975" sldId="265"/>
            <ac:grpSpMk id="102" creationId="{F2797AA3-EC90-84AC-2AC7-91C72D43D8D8}"/>
          </ac:grpSpMkLst>
        </pc:grpChg>
        <pc:grpChg chg="add mod">
          <ac:chgData name="Shankar K" userId="c792ff3d-6334-4a12-abf2-92d77ef54d63" providerId="ADAL" clId="{4E2E28D6-3BBA-45CD-99ED-BF0A755AAE36}" dt="2025-07-29T13:29:58.877" v="4608" actId="12789"/>
          <ac:grpSpMkLst>
            <pc:docMk/>
            <pc:sldMk cId="2458009975" sldId="265"/>
            <ac:grpSpMk id="103" creationId="{5AB7765C-3813-D6A1-91D9-EDBF405F1658}"/>
          </ac:grpSpMkLst>
        </pc:grpChg>
        <pc:grpChg chg="add mod">
          <ac:chgData name="Shankar K" userId="c792ff3d-6334-4a12-abf2-92d77ef54d63" providerId="ADAL" clId="{4E2E28D6-3BBA-45CD-99ED-BF0A755AAE36}" dt="2025-07-29T13:03:09.534" v="4591" actId="164"/>
          <ac:grpSpMkLst>
            <pc:docMk/>
            <pc:sldMk cId="2458009975" sldId="265"/>
            <ac:grpSpMk id="109" creationId="{92EF47AD-B3A6-5A4B-9992-FEAE6B24A585}"/>
          </ac:grpSpMkLst>
        </pc:grpChg>
        <pc:picChg chg="add mod">
          <ac:chgData name="Shankar K" userId="c792ff3d-6334-4a12-abf2-92d77ef54d63" providerId="ADAL" clId="{4E2E28D6-3BBA-45CD-99ED-BF0A755AAE36}" dt="2025-07-29T12:53:21.202" v="4554" actId="164"/>
          <ac:picMkLst>
            <pc:docMk/>
            <pc:sldMk cId="2458009975" sldId="265"/>
            <ac:picMk id="93" creationId="{87C60A0F-97F8-5BE5-87E7-0B7FD2452AD0}"/>
          </ac:picMkLst>
        </pc:picChg>
        <pc:picChg chg="add mod">
          <ac:chgData name="Shankar K" userId="c792ff3d-6334-4a12-abf2-92d77ef54d63" providerId="ADAL" clId="{4E2E28D6-3BBA-45CD-99ED-BF0A755AAE36}" dt="2025-07-29T12:53:25.729" v="4555" actId="164"/>
          <ac:picMkLst>
            <pc:docMk/>
            <pc:sldMk cId="2458009975" sldId="265"/>
            <ac:picMk id="95" creationId="{35B930FA-6E42-D01B-09A9-9458A8B289F9}"/>
          </ac:picMkLst>
        </pc:picChg>
        <pc:picChg chg="add mod">
          <ac:chgData name="Shankar K" userId="c792ff3d-6334-4a12-abf2-92d77ef54d63" providerId="ADAL" clId="{4E2E28D6-3BBA-45CD-99ED-BF0A755AAE36}" dt="2025-07-29T12:53:29.758" v="4556" actId="164"/>
          <ac:picMkLst>
            <pc:docMk/>
            <pc:sldMk cId="2458009975" sldId="265"/>
            <ac:picMk id="97" creationId="{B2E7A939-3E48-FE4F-1E8E-3BC8E5881796}"/>
          </ac:picMkLst>
        </pc:picChg>
        <pc:picChg chg="add mod">
          <ac:chgData name="Shankar K" userId="c792ff3d-6334-4a12-abf2-92d77ef54d63" providerId="ADAL" clId="{4E2E28D6-3BBA-45CD-99ED-BF0A755AAE36}" dt="2025-07-29T12:53:33.717" v="4557" actId="164"/>
          <ac:picMkLst>
            <pc:docMk/>
            <pc:sldMk cId="2458009975" sldId="265"/>
            <ac:picMk id="99" creationId="{F6B9372E-8E45-FE67-8D2C-1D894F349870}"/>
          </ac:picMkLst>
        </pc:picChg>
      </pc:sldChg>
      <pc:sldChg chg="addSp delSp modSp add mod modAnim">
        <pc:chgData name="Shankar K" userId="c792ff3d-6334-4a12-abf2-92d77ef54d63" providerId="ADAL" clId="{4E2E28D6-3BBA-45CD-99ED-BF0A755AAE36}" dt="2025-07-24T14:47:10.157" v="3602"/>
        <pc:sldMkLst>
          <pc:docMk/>
          <pc:sldMk cId="3869748639" sldId="266"/>
        </pc:sldMkLst>
        <pc:spChg chg="mod">
          <ac:chgData name="Shankar K" userId="c792ff3d-6334-4a12-abf2-92d77ef54d63" providerId="ADAL" clId="{4E2E28D6-3BBA-45CD-99ED-BF0A755AAE36}" dt="2025-07-24T14:11:54.634" v="2818"/>
          <ac:spMkLst>
            <pc:docMk/>
            <pc:sldMk cId="3869748639" sldId="266"/>
            <ac:spMk id="5" creationId="{BE6A3EE9-430E-40D3-D147-C7BED468B433}"/>
          </ac:spMkLst>
        </pc:spChg>
        <pc:spChg chg="mod">
          <ac:chgData name="Shankar K" userId="c792ff3d-6334-4a12-abf2-92d77ef54d63" providerId="ADAL" clId="{4E2E28D6-3BBA-45CD-99ED-BF0A755AAE36}" dt="2025-07-24T14:11:54.634" v="2818"/>
          <ac:spMkLst>
            <pc:docMk/>
            <pc:sldMk cId="3869748639" sldId="266"/>
            <ac:spMk id="6" creationId="{E5A90F0D-3B55-FD7F-034B-11C11685C9D7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9" creationId="{D9811109-2991-B088-80B7-0E445A79C441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10" creationId="{615FAB2C-3FDF-F801-09B7-764D6E4C7363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11" creationId="{E0850A8D-43DB-6AB1-D7F7-786814445550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12" creationId="{F6282BD3-3B6C-2DA5-F787-749D637EC971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15" creationId="{FA37E6BC-C889-EDD9-752E-54993ECFC6FE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18" creationId="{A75919DA-114C-B2AF-E08B-B608B98FD141}"/>
          </ac:spMkLst>
        </pc:spChg>
        <pc:spChg chg="mod">
          <ac:chgData name="Shankar K" userId="c792ff3d-6334-4a12-abf2-92d77ef54d63" providerId="ADAL" clId="{4E2E28D6-3BBA-45CD-99ED-BF0A755AAE36}" dt="2025-07-24T14:13:58.223" v="2830" actId="164"/>
          <ac:spMkLst>
            <pc:docMk/>
            <pc:sldMk cId="3869748639" sldId="266"/>
            <ac:spMk id="22" creationId="{EDCD69E5-E514-EFB2-D92D-C2BD46489A14}"/>
          </ac:spMkLst>
        </pc:spChg>
        <pc:spChg chg="mod">
          <ac:chgData name="Shankar K" userId="c792ff3d-6334-4a12-abf2-92d77ef54d63" providerId="ADAL" clId="{4E2E28D6-3BBA-45CD-99ED-BF0A755AAE36}" dt="2025-07-24T14:27:04.887" v="2980" actId="207"/>
          <ac:spMkLst>
            <pc:docMk/>
            <pc:sldMk cId="3869748639" sldId="266"/>
            <ac:spMk id="30" creationId="{AD0EF224-E69F-4D6F-C350-AE1AE7EBE2B1}"/>
          </ac:spMkLst>
        </pc:spChg>
        <pc:spChg chg="mod">
          <ac:chgData name="Shankar K" userId="c792ff3d-6334-4a12-abf2-92d77ef54d63" providerId="ADAL" clId="{4E2E28D6-3BBA-45CD-99ED-BF0A755AAE36}" dt="2025-07-24T14:21:23.776" v="2891" actId="14861"/>
          <ac:spMkLst>
            <pc:docMk/>
            <pc:sldMk cId="3869748639" sldId="266"/>
            <ac:spMk id="31" creationId="{FF32EB32-BD98-0F59-9A28-3A1BF1BC71BA}"/>
          </ac:spMkLst>
        </pc:spChg>
        <pc:spChg chg="mod">
          <ac:chgData name="Shankar K" userId="c792ff3d-6334-4a12-abf2-92d77ef54d63" providerId="ADAL" clId="{4E2E28D6-3BBA-45CD-99ED-BF0A755AAE36}" dt="2025-07-24T14:17:53.471" v="2850" actId="14861"/>
          <ac:spMkLst>
            <pc:docMk/>
            <pc:sldMk cId="3869748639" sldId="266"/>
            <ac:spMk id="32" creationId="{A02CE30C-60C3-7388-AEB0-8536002EA32D}"/>
          </ac:spMkLst>
        </pc:spChg>
        <pc:spChg chg="mod">
          <ac:chgData name="Shankar K" userId="c792ff3d-6334-4a12-abf2-92d77ef54d63" providerId="ADAL" clId="{4E2E28D6-3BBA-45CD-99ED-BF0A755AAE36}" dt="2025-07-24T14:19:51.622" v="2864" actId="14861"/>
          <ac:spMkLst>
            <pc:docMk/>
            <pc:sldMk cId="3869748639" sldId="266"/>
            <ac:spMk id="33" creationId="{CBC2919E-9AAE-DB95-0CD6-0F5E8FF005CB}"/>
          </ac:spMkLst>
        </pc:spChg>
        <pc:spChg chg="mod">
          <ac:chgData name="Shankar K" userId="c792ff3d-6334-4a12-abf2-92d77ef54d63" providerId="ADAL" clId="{4E2E28D6-3BBA-45CD-99ED-BF0A755AAE36}" dt="2025-07-24T14:24:36.179" v="2896" actId="207"/>
          <ac:spMkLst>
            <pc:docMk/>
            <pc:sldMk cId="3869748639" sldId="266"/>
            <ac:spMk id="34" creationId="{733A7CD1-D456-3CA5-E89B-ABB7AB07B878}"/>
          </ac:spMkLst>
        </pc:spChg>
        <pc:spChg chg="mod">
          <ac:chgData name="Shankar K" userId="c792ff3d-6334-4a12-abf2-92d77ef54d63" providerId="ADAL" clId="{4E2E28D6-3BBA-45CD-99ED-BF0A755AAE36}" dt="2025-07-24T14:28:09.367" v="3354" actId="207"/>
          <ac:spMkLst>
            <pc:docMk/>
            <pc:sldMk cId="3869748639" sldId="266"/>
            <ac:spMk id="35" creationId="{F32A4827-667B-2D69-502D-21B2909E41B6}"/>
          </ac:spMkLst>
        </pc:spChg>
        <pc:spChg chg="add mod">
          <ac:chgData name="Shankar K" userId="c792ff3d-6334-4a12-abf2-92d77ef54d63" providerId="ADAL" clId="{4E2E28D6-3BBA-45CD-99ED-BF0A755AAE36}" dt="2025-07-24T14:34:22.580" v="3421" actId="12789"/>
          <ac:spMkLst>
            <pc:docMk/>
            <pc:sldMk cId="3869748639" sldId="266"/>
            <ac:spMk id="49" creationId="{26ADDD5B-3C78-83D6-67C0-F2BC7FBD4E56}"/>
          </ac:spMkLst>
        </pc:spChg>
        <pc:spChg chg="add mod">
          <ac:chgData name="Shankar K" userId="c792ff3d-6334-4a12-abf2-92d77ef54d63" providerId="ADAL" clId="{4E2E28D6-3BBA-45CD-99ED-BF0A755AAE36}" dt="2025-07-24T14:34:10.970" v="3419" actId="12789"/>
          <ac:spMkLst>
            <pc:docMk/>
            <pc:sldMk cId="3869748639" sldId="266"/>
            <ac:spMk id="50" creationId="{E8A797CD-F6F8-7A72-9455-6365E2FC956A}"/>
          </ac:spMkLst>
        </pc:spChg>
        <pc:spChg chg="add mod">
          <ac:chgData name="Shankar K" userId="c792ff3d-6334-4a12-abf2-92d77ef54d63" providerId="ADAL" clId="{4E2E28D6-3BBA-45CD-99ED-BF0A755AAE36}" dt="2025-07-24T14:34:17.491" v="3420" actId="12789"/>
          <ac:spMkLst>
            <pc:docMk/>
            <pc:sldMk cId="3869748639" sldId="266"/>
            <ac:spMk id="51" creationId="{1EC78855-E52C-5D1D-4594-E03D35BECEE7}"/>
          </ac:spMkLst>
        </pc:spChg>
        <pc:spChg chg="add mod">
          <ac:chgData name="Shankar K" userId="c792ff3d-6334-4a12-abf2-92d77ef54d63" providerId="ADAL" clId="{4E2E28D6-3BBA-45CD-99ED-BF0A755AAE36}" dt="2025-07-24T14:36:46.611" v="3454" actId="12789"/>
          <ac:spMkLst>
            <pc:docMk/>
            <pc:sldMk cId="3869748639" sldId="266"/>
            <ac:spMk id="52" creationId="{45B5CFEC-AC6D-395B-5605-2FF706F981DF}"/>
          </ac:spMkLst>
        </pc:spChg>
        <pc:spChg chg="add mod">
          <ac:chgData name="Shankar K" userId="c792ff3d-6334-4a12-abf2-92d77ef54d63" providerId="ADAL" clId="{4E2E28D6-3BBA-45CD-99ED-BF0A755AAE36}" dt="2025-07-24T14:36:51.469" v="3455" actId="12789"/>
          <ac:spMkLst>
            <pc:docMk/>
            <pc:sldMk cId="3869748639" sldId="266"/>
            <ac:spMk id="53" creationId="{93004FA0-AD65-86B1-CA18-CF3BB68E9855}"/>
          </ac:spMkLst>
        </pc:spChg>
        <pc:spChg chg="add mod">
          <ac:chgData name="Shankar K" userId="c792ff3d-6334-4a12-abf2-92d77ef54d63" providerId="ADAL" clId="{4E2E28D6-3BBA-45CD-99ED-BF0A755AAE36}" dt="2025-07-24T14:36:24.481" v="3448" actId="12789"/>
          <ac:spMkLst>
            <pc:docMk/>
            <pc:sldMk cId="3869748639" sldId="266"/>
            <ac:spMk id="54" creationId="{75F285C4-BA89-FA08-1A9D-F106BDC0459B}"/>
          </ac:spMkLst>
        </pc:spChg>
        <pc:spChg chg="add mod">
          <ac:chgData name="Shankar K" userId="c792ff3d-6334-4a12-abf2-92d77ef54d63" providerId="ADAL" clId="{4E2E28D6-3BBA-45CD-99ED-BF0A755AAE36}" dt="2025-07-24T14:36:59.126" v="3456" actId="552"/>
          <ac:spMkLst>
            <pc:docMk/>
            <pc:sldMk cId="3869748639" sldId="266"/>
            <ac:spMk id="56" creationId="{22C2F11C-7863-A074-9339-B1A1159C2633}"/>
          </ac:spMkLst>
        </pc:spChg>
        <pc:spChg chg="add mod">
          <ac:chgData name="Shankar K" userId="c792ff3d-6334-4a12-abf2-92d77ef54d63" providerId="ADAL" clId="{4E2E28D6-3BBA-45CD-99ED-BF0A755AAE36}" dt="2025-07-24T14:36:59.126" v="3456" actId="552"/>
          <ac:spMkLst>
            <pc:docMk/>
            <pc:sldMk cId="3869748639" sldId="266"/>
            <ac:spMk id="57" creationId="{E1784413-A088-4B0F-5E86-3ACE749A1E77}"/>
          </ac:spMkLst>
        </pc:spChg>
        <pc:spChg chg="add mod">
          <ac:chgData name="Shankar K" userId="c792ff3d-6334-4a12-abf2-92d77ef54d63" providerId="ADAL" clId="{4E2E28D6-3BBA-45CD-99ED-BF0A755AAE36}" dt="2025-07-24T14:36:59.126" v="3456" actId="552"/>
          <ac:spMkLst>
            <pc:docMk/>
            <pc:sldMk cId="3869748639" sldId="266"/>
            <ac:spMk id="58" creationId="{883D5B0F-FBE8-CF6D-4C40-60915D039181}"/>
          </ac:spMkLst>
        </pc:spChg>
        <pc:spChg chg="add mod">
          <ac:chgData name="Shankar K" userId="c792ff3d-6334-4a12-abf2-92d77ef54d63" providerId="ADAL" clId="{4E2E28D6-3BBA-45CD-99ED-BF0A755AAE36}" dt="2025-07-24T14:37:18.661" v="3581" actId="1037"/>
          <ac:spMkLst>
            <pc:docMk/>
            <pc:sldMk cId="3869748639" sldId="266"/>
            <ac:spMk id="59" creationId="{C6046D63-BC8F-CD37-1106-84ACE22E95C5}"/>
          </ac:spMkLst>
        </pc:spChg>
        <pc:spChg chg="add mod">
          <ac:chgData name="Shankar K" userId="c792ff3d-6334-4a12-abf2-92d77ef54d63" providerId="ADAL" clId="{4E2E28D6-3BBA-45CD-99ED-BF0A755AAE36}" dt="2025-07-24T14:37:18.661" v="3581" actId="1037"/>
          <ac:spMkLst>
            <pc:docMk/>
            <pc:sldMk cId="3869748639" sldId="266"/>
            <ac:spMk id="60" creationId="{D9152737-AD8D-90B5-B0C3-7AEBD3316031}"/>
          </ac:spMkLst>
        </pc:spChg>
        <pc:spChg chg="add mod">
          <ac:chgData name="Shankar K" userId="c792ff3d-6334-4a12-abf2-92d77ef54d63" providerId="ADAL" clId="{4E2E28D6-3BBA-45CD-99ED-BF0A755AAE36}" dt="2025-07-24T14:37:18.661" v="3581" actId="1037"/>
          <ac:spMkLst>
            <pc:docMk/>
            <pc:sldMk cId="3869748639" sldId="266"/>
            <ac:spMk id="61" creationId="{70A41F5A-4660-0846-8A13-82FECC205BD6}"/>
          </ac:spMkLst>
        </pc:spChg>
        <pc:grpChg chg="mod">
          <ac:chgData name="Shankar K" userId="c792ff3d-6334-4a12-abf2-92d77ef54d63" providerId="ADAL" clId="{4E2E28D6-3BBA-45CD-99ED-BF0A755AAE36}" dt="2025-07-24T14:43:58.601" v="3593" actId="1076"/>
          <ac:grpSpMkLst>
            <pc:docMk/>
            <pc:sldMk cId="3869748639" sldId="266"/>
            <ac:grpSpMk id="36" creationId="{428138BF-D7C5-5053-99D1-14F4918BB8FA}"/>
          </ac:grpSpMkLst>
        </pc:grp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38" creationId="{27EC1C15-E8BF-ABF9-5016-A021D65CB561}"/>
          </ac:picMkLst>
        </pc:pic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40" creationId="{546E7813-8B8E-E545-2F14-76775700B78B}"/>
          </ac:picMkLst>
        </pc:pic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42" creationId="{BEA40294-E00F-0CCB-C2C3-ACC9602AB325}"/>
          </ac:picMkLst>
        </pc:pic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44" creationId="{9C396D01-2433-A469-F61B-B43647B9A402}"/>
          </ac:picMkLst>
        </pc:pic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46" creationId="{84612CA1-F0C0-D329-2CD6-234B1E9E3FED}"/>
          </ac:picMkLst>
        </pc:picChg>
        <pc:picChg chg="add mod">
          <ac:chgData name="Shankar K" userId="c792ff3d-6334-4a12-abf2-92d77ef54d63" providerId="ADAL" clId="{4E2E28D6-3BBA-45CD-99ED-BF0A755AAE36}" dt="2025-07-24T14:43:58.601" v="3593" actId="1076"/>
          <ac:picMkLst>
            <pc:docMk/>
            <pc:sldMk cId="3869748639" sldId="266"/>
            <ac:picMk id="48" creationId="{22C039E1-407A-5C5A-BF9E-FA219B09B230}"/>
          </ac:picMkLst>
        </pc:picChg>
      </pc:sldChg>
      <pc:sldChg chg="addSp delSp modSp new mod setBg modAnim">
        <pc:chgData name="Shankar K" userId="c792ff3d-6334-4a12-abf2-92d77ef54d63" providerId="ADAL" clId="{4E2E28D6-3BBA-45CD-99ED-BF0A755AAE36}" dt="2025-07-29T13:51:49.968" v="4768"/>
        <pc:sldMkLst>
          <pc:docMk/>
          <pc:sldMk cId="3468006711" sldId="267"/>
        </pc:sldMkLst>
        <pc:spChg chg="add mod">
          <ac:chgData name="Shankar K" userId="c792ff3d-6334-4a12-abf2-92d77ef54d63" providerId="ADAL" clId="{4E2E28D6-3BBA-45CD-99ED-BF0A755AAE36}" dt="2025-07-26T06:20:51.620" v="4213" actId="2711"/>
          <ac:spMkLst>
            <pc:docMk/>
            <pc:sldMk cId="3468006711" sldId="267"/>
            <ac:spMk id="2" creationId="{CB635940-95A1-23A7-C794-72B5BDFA22C7}"/>
          </ac:spMkLst>
        </pc:spChg>
        <pc:spChg chg="add mod">
          <ac:chgData name="Shankar K" userId="c792ff3d-6334-4a12-abf2-92d77ef54d63" providerId="ADAL" clId="{4E2E28D6-3BBA-45CD-99ED-BF0A755AAE36}" dt="2025-07-26T06:23:47.197" v="4255" actId="12788"/>
          <ac:spMkLst>
            <pc:docMk/>
            <pc:sldMk cId="3468006711" sldId="267"/>
            <ac:spMk id="3" creationId="{0AE89BF6-B339-EB34-CC16-432812B7DAAD}"/>
          </ac:spMkLst>
        </pc:spChg>
        <pc:spChg chg="add mod">
          <ac:chgData name="Shankar K" userId="c792ff3d-6334-4a12-abf2-92d77ef54d63" providerId="ADAL" clId="{4E2E28D6-3BBA-45CD-99ED-BF0A755AAE36}" dt="2025-07-26T06:23:47.197" v="4255" actId="12788"/>
          <ac:spMkLst>
            <pc:docMk/>
            <pc:sldMk cId="3468006711" sldId="267"/>
            <ac:spMk id="4" creationId="{99D05298-C7E2-E263-5731-80F5B6F7CFFE}"/>
          </ac:spMkLst>
        </pc:spChg>
        <pc:spChg chg="add mod">
          <ac:chgData name="Shankar K" userId="c792ff3d-6334-4a12-abf2-92d77ef54d63" providerId="ADAL" clId="{4E2E28D6-3BBA-45CD-99ED-BF0A755AAE36}" dt="2025-07-26T06:23:47.197" v="4255" actId="12788"/>
          <ac:spMkLst>
            <pc:docMk/>
            <pc:sldMk cId="3468006711" sldId="267"/>
            <ac:spMk id="5" creationId="{03C289B8-11CF-951F-7756-80E322F6645D}"/>
          </ac:spMkLst>
        </pc:spChg>
        <pc:spChg chg="add mod">
          <ac:chgData name="Shankar K" userId="c792ff3d-6334-4a12-abf2-92d77ef54d63" providerId="ADAL" clId="{4E2E28D6-3BBA-45CD-99ED-BF0A755AAE36}" dt="2025-07-26T06:23:40.464" v="4254" actId="12788"/>
          <ac:spMkLst>
            <pc:docMk/>
            <pc:sldMk cId="3468006711" sldId="267"/>
            <ac:spMk id="6" creationId="{E9C2B5AC-BD80-A0CC-C358-21321E9C3798}"/>
          </ac:spMkLst>
        </pc:spChg>
        <pc:spChg chg="add mod">
          <ac:chgData name="Shankar K" userId="c792ff3d-6334-4a12-abf2-92d77ef54d63" providerId="ADAL" clId="{4E2E28D6-3BBA-45CD-99ED-BF0A755AAE36}" dt="2025-07-26T06:23:40.464" v="4254" actId="12788"/>
          <ac:spMkLst>
            <pc:docMk/>
            <pc:sldMk cId="3468006711" sldId="267"/>
            <ac:spMk id="7" creationId="{816750AE-2CE5-7605-D0E6-A80A208C757C}"/>
          </ac:spMkLst>
        </pc:spChg>
        <pc:spChg chg="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8" creationId="{4AAB7868-F783-A07E-7555-0835A5EF2D92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9" creationId="{E110D991-0A16-C9B2-78AF-A730CD86D76F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10" creationId="{62D6D9B9-6FE0-DCA9-57E6-C3B273003558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11" creationId="{151F5EE7-9830-86D0-B245-8B4777782EF9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12" creationId="{296BAD59-456B-2BC5-C167-AFBA19B7E549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13" creationId="{7900C97C-9013-1A16-9A36-D1198270CB0A}"/>
          </ac:spMkLst>
        </pc:spChg>
        <pc:spChg chg="add mod topLvl">
          <ac:chgData name="Shankar K" userId="c792ff3d-6334-4a12-abf2-92d77ef54d63" providerId="ADAL" clId="{4E2E28D6-3BBA-45CD-99ED-BF0A755AAE36}" dt="2025-07-26T06:24:34.659" v="4258" actId="165"/>
          <ac:spMkLst>
            <pc:docMk/>
            <pc:sldMk cId="3468006711" sldId="267"/>
            <ac:spMk id="14" creationId="{BB61351F-5C66-5A46-5888-DA8D3DFD72E8}"/>
          </ac:spMkLst>
        </pc:spChg>
        <pc:spChg chg="add mod">
          <ac:chgData name="Shankar K" userId="c792ff3d-6334-4a12-abf2-92d77ef54d63" providerId="ADAL" clId="{4E2E28D6-3BBA-45CD-99ED-BF0A755AAE36}" dt="2025-07-26T06:23:40.464" v="4254" actId="12788"/>
          <ac:spMkLst>
            <pc:docMk/>
            <pc:sldMk cId="3468006711" sldId="267"/>
            <ac:spMk id="15" creationId="{29B47912-1DFE-C740-7C7C-19E806ACDBF1}"/>
          </ac:spMkLst>
        </pc:spChg>
        <pc:spChg chg="add mod">
          <ac:chgData name="Shankar K" userId="c792ff3d-6334-4a12-abf2-92d77ef54d63" providerId="ADAL" clId="{4E2E28D6-3BBA-45CD-99ED-BF0A755AAE36}" dt="2025-07-26T06:23:40.464" v="4254" actId="12788"/>
          <ac:spMkLst>
            <pc:docMk/>
            <pc:sldMk cId="3468006711" sldId="267"/>
            <ac:spMk id="16" creationId="{5BCBB6BC-9B5C-822E-F223-4ECC8784F85D}"/>
          </ac:spMkLst>
        </pc:spChg>
      </pc:sldChg>
      <pc:sldChg chg="addSp delSp modSp new mod setBg modAnim">
        <pc:chgData name="Shankar K" userId="c792ff3d-6334-4a12-abf2-92d77ef54d63" providerId="ADAL" clId="{4E2E28D6-3BBA-45CD-99ED-BF0A755AAE36}" dt="2025-08-05T02:22:51.965" v="7766"/>
        <pc:sldMkLst>
          <pc:docMk/>
          <pc:sldMk cId="1145007107" sldId="268"/>
        </pc:sldMkLst>
        <pc:spChg chg="mod topLvl">
          <ac:chgData name="Shankar K" userId="c792ff3d-6334-4a12-abf2-92d77ef54d63" providerId="ADAL" clId="{4E2E28D6-3BBA-45CD-99ED-BF0A755AAE36}" dt="2025-07-30T08:25:24.036" v="5377" actId="164"/>
          <ac:spMkLst>
            <pc:docMk/>
            <pc:sldMk cId="1145007107" sldId="268"/>
            <ac:spMk id="322" creationId="{9964D272-2145-8A81-B500-152174E09CD9}"/>
          </ac:spMkLst>
        </pc:spChg>
        <pc:spChg chg="mod topLvl">
          <ac:chgData name="Shankar K" userId="c792ff3d-6334-4a12-abf2-92d77ef54d63" providerId="ADAL" clId="{4E2E28D6-3BBA-45CD-99ED-BF0A755AAE36}" dt="2025-07-30T08:25:24.036" v="5377" actId="164"/>
          <ac:spMkLst>
            <pc:docMk/>
            <pc:sldMk cId="1145007107" sldId="268"/>
            <ac:spMk id="323" creationId="{B0916F2E-C7BD-998F-C7E4-962BFC91919C}"/>
          </ac:spMkLst>
        </pc:spChg>
        <pc:spChg chg="mod topLvl">
          <ac:chgData name="Shankar K" userId="c792ff3d-6334-4a12-abf2-92d77ef54d63" providerId="ADAL" clId="{4E2E28D6-3BBA-45CD-99ED-BF0A755AAE36}" dt="2025-07-30T08:25:24.036" v="5377" actId="164"/>
          <ac:spMkLst>
            <pc:docMk/>
            <pc:sldMk cId="1145007107" sldId="268"/>
            <ac:spMk id="324" creationId="{D18CD0A9-8468-C11F-7972-71C68629374F}"/>
          </ac:spMkLst>
        </pc:spChg>
        <pc:spChg chg="add mod">
          <ac:chgData name="Shankar K" userId="c792ff3d-6334-4a12-abf2-92d77ef54d63" providerId="ADAL" clId="{4E2E28D6-3BBA-45CD-99ED-BF0A755AAE36}" dt="2025-07-30T08:24:37.357" v="5374" actId="207"/>
          <ac:spMkLst>
            <pc:docMk/>
            <pc:sldMk cId="1145007107" sldId="268"/>
            <ac:spMk id="332" creationId="{38E2D3D4-EA7B-D454-A361-22B648A6623D}"/>
          </ac:spMkLst>
        </pc:spChg>
        <pc:spChg chg="add mod">
          <ac:chgData name="Shankar K" userId="c792ff3d-6334-4a12-abf2-92d77ef54d63" providerId="ADAL" clId="{4E2E28D6-3BBA-45CD-99ED-BF0A755AAE36}" dt="2025-07-30T08:24:52.921" v="5376" actId="2085"/>
          <ac:spMkLst>
            <pc:docMk/>
            <pc:sldMk cId="1145007107" sldId="268"/>
            <ac:spMk id="333" creationId="{99D5983F-131A-EB55-7453-7D86B2DC28D7}"/>
          </ac:spMkLst>
        </pc:spChg>
        <pc:spChg chg="add mod">
          <ac:chgData name="Shankar K" userId="c792ff3d-6334-4a12-abf2-92d77ef54d63" providerId="ADAL" clId="{4E2E28D6-3BBA-45CD-99ED-BF0A755AAE36}" dt="2025-07-30T08:24:43.330" v="5375" actId="207"/>
          <ac:spMkLst>
            <pc:docMk/>
            <pc:sldMk cId="1145007107" sldId="268"/>
            <ac:spMk id="334" creationId="{62FB600F-FBFC-135E-AE6B-77D00E78A2A3}"/>
          </ac:spMkLst>
        </pc:spChg>
        <pc:grpChg chg="add mod">
          <ac:chgData name="Shankar K" userId="c792ff3d-6334-4a12-abf2-92d77ef54d63" providerId="ADAL" clId="{4E2E28D6-3BBA-45CD-99ED-BF0A755AAE36}" dt="2025-07-30T08:25:24.036" v="5377" actId="164"/>
          <ac:grpSpMkLst>
            <pc:docMk/>
            <pc:sldMk cId="1145007107" sldId="268"/>
            <ac:grpSpMk id="337" creationId="{E90FC453-BF34-A0A0-026A-4D9979DBD02A}"/>
          </ac:grpSpMkLst>
        </pc:grpChg>
        <pc:picChg chg="add mod topLvl">
          <ac:chgData name="Shankar K" userId="c792ff3d-6334-4a12-abf2-92d77ef54d63" providerId="ADAL" clId="{4E2E28D6-3BBA-45CD-99ED-BF0A755AAE36}" dt="2025-07-30T08:25:24.036" v="5377" actId="164"/>
          <ac:picMkLst>
            <pc:docMk/>
            <pc:sldMk cId="1145007107" sldId="268"/>
            <ac:picMk id="326" creationId="{9AAAC3B7-1FFC-C4BB-E904-5DBDDEBC059F}"/>
          </ac:picMkLst>
        </pc:picChg>
        <pc:picChg chg="add mod topLvl">
          <ac:chgData name="Shankar K" userId="c792ff3d-6334-4a12-abf2-92d77ef54d63" providerId="ADAL" clId="{4E2E28D6-3BBA-45CD-99ED-BF0A755AAE36}" dt="2025-07-30T08:25:24.036" v="5377" actId="164"/>
          <ac:picMkLst>
            <pc:docMk/>
            <pc:sldMk cId="1145007107" sldId="268"/>
            <ac:picMk id="328" creationId="{9A8F3ED4-FC1F-70DD-B078-DE003F806EB0}"/>
          </ac:picMkLst>
        </pc:picChg>
        <pc:picChg chg="add mod topLvl">
          <ac:chgData name="Shankar K" userId="c792ff3d-6334-4a12-abf2-92d77ef54d63" providerId="ADAL" clId="{4E2E28D6-3BBA-45CD-99ED-BF0A755AAE36}" dt="2025-07-30T08:25:24.036" v="5377" actId="164"/>
          <ac:picMkLst>
            <pc:docMk/>
            <pc:sldMk cId="1145007107" sldId="268"/>
            <ac:picMk id="330" creationId="{FE8FDB11-AD95-10DE-582D-CFCF33C0864D}"/>
          </ac:picMkLst>
        </pc:picChg>
      </pc:sldChg>
      <pc:sldChg chg="addSp delSp modSp new mod modAnim">
        <pc:chgData name="Shankar K" userId="c792ff3d-6334-4a12-abf2-92d77ef54d63" providerId="ADAL" clId="{4E2E28D6-3BBA-45CD-99ED-BF0A755AAE36}" dt="2025-08-05T02:22:32.971" v="7765" actId="1038"/>
        <pc:sldMkLst>
          <pc:docMk/>
          <pc:sldMk cId="4102662078" sldId="269"/>
        </pc:sldMkLst>
        <pc:spChg chg="mod ord topLvl">
          <ac:chgData name="Shankar K" userId="c792ff3d-6334-4a12-abf2-92d77ef54d63" providerId="ADAL" clId="{4E2E28D6-3BBA-45CD-99ED-BF0A755AAE36}" dt="2025-08-05T02:21:17.364" v="7760" actId="553"/>
          <ac:spMkLst>
            <pc:docMk/>
            <pc:sldMk cId="4102662078" sldId="269"/>
            <ac:spMk id="48" creationId="{5FBFAB3B-AFAF-C6A7-BC9B-50DA3BEA665A}"/>
          </ac:spMkLst>
        </pc:spChg>
        <pc:spChg chg="add mod topLvl">
          <ac:chgData name="Shankar K" userId="c792ff3d-6334-4a12-abf2-92d77ef54d63" providerId="ADAL" clId="{4E2E28D6-3BBA-45CD-99ED-BF0A755AAE36}" dt="2025-08-05T02:21:17.364" v="7760" actId="553"/>
          <ac:spMkLst>
            <pc:docMk/>
            <pc:sldMk cId="4102662078" sldId="269"/>
            <ac:spMk id="49" creationId="{3501D490-36C7-00DE-5C9F-A23DAD2165A5}"/>
          </ac:spMkLst>
        </pc:spChg>
        <pc:spChg chg="add mod ord topLvl">
          <ac:chgData name="Shankar K" userId="c792ff3d-6334-4a12-abf2-92d77ef54d63" providerId="ADAL" clId="{4E2E28D6-3BBA-45CD-99ED-BF0A755AAE36}" dt="2025-08-05T02:21:12.560" v="7759" actId="552"/>
          <ac:spMkLst>
            <pc:docMk/>
            <pc:sldMk cId="4102662078" sldId="269"/>
            <ac:spMk id="50" creationId="{1D238F5E-D88F-8B19-C56E-D96D4279D3DD}"/>
          </ac:spMkLst>
        </pc:spChg>
        <pc:spChg chg="add mod ord topLvl">
          <ac:chgData name="Shankar K" userId="c792ff3d-6334-4a12-abf2-92d77ef54d63" providerId="ADAL" clId="{4E2E28D6-3BBA-45CD-99ED-BF0A755AAE36}" dt="2025-08-05T02:22:32.971" v="7765" actId="1038"/>
          <ac:spMkLst>
            <pc:docMk/>
            <pc:sldMk cId="4102662078" sldId="269"/>
            <ac:spMk id="51" creationId="{1894A6FB-1529-46EE-046D-671E5091EB69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1" creationId="{E5C848D6-5173-227E-69F2-392B977F77B3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2" creationId="{897907E7-1FE6-90BB-145E-D1F4E2CA8ECD}"/>
          </ac:spMkLst>
        </pc:spChg>
        <pc:spChg chg="add mod">
          <ac:chgData name="Shankar K" userId="c792ff3d-6334-4a12-abf2-92d77ef54d63" providerId="ADAL" clId="{4E2E28D6-3BBA-45CD-99ED-BF0A755AAE36}" dt="2025-08-05T02:18:14.554" v="7705" actId="1076"/>
          <ac:spMkLst>
            <pc:docMk/>
            <pc:sldMk cId="4102662078" sldId="269"/>
            <ac:spMk id="63" creationId="{152518D2-E59D-D6AD-2724-B206CE472470}"/>
          </ac:spMkLst>
        </pc:spChg>
        <pc:spChg chg="add mod">
          <ac:chgData name="Shankar K" userId="c792ff3d-6334-4a12-abf2-92d77ef54d63" providerId="ADAL" clId="{4E2E28D6-3BBA-45CD-99ED-BF0A755AAE36}" dt="2025-08-05T02:18:34.771" v="7713" actId="1076"/>
          <ac:spMkLst>
            <pc:docMk/>
            <pc:sldMk cId="4102662078" sldId="269"/>
            <ac:spMk id="64" creationId="{C87E37CB-7909-E526-F693-87567E35A6B9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5" creationId="{3627C21D-62F1-B573-F980-DDAC3466CA3E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6" creationId="{72E23A73-5605-5106-68C0-1560037C491E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7" creationId="{74CE13D5-12B1-9D61-4122-893330C2D0EA}"/>
          </ac:spMkLst>
        </pc:spChg>
        <pc:spChg chg="add mod">
          <ac:chgData name="Shankar K" userId="c792ff3d-6334-4a12-abf2-92d77ef54d63" providerId="ADAL" clId="{4E2E28D6-3BBA-45CD-99ED-BF0A755AAE36}" dt="2025-07-30T09:05:36.351" v="6033"/>
          <ac:spMkLst>
            <pc:docMk/>
            <pc:sldMk cId="4102662078" sldId="269"/>
            <ac:spMk id="68" creationId="{578329B5-A368-E9B8-A0A9-A8DDADA77F2E}"/>
          </ac:spMkLst>
        </pc:spChg>
        <pc:picChg chg="add mod topLvl">
          <ac:chgData name="Shankar K" userId="c792ff3d-6334-4a12-abf2-92d77ef54d63" providerId="ADAL" clId="{4E2E28D6-3BBA-45CD-99ED-BF0A755AAE36}" dt="2025-08-05T02:13:33.100" v="7657" actId="165"/>
          <ac:picMkLst>
            <pc:docMk/>
            <pc:sldMk cId="4102662078" sldId="269"/>
            <ac:picMk id="54" creationId="{BB94DBA5-F919-E2D2-9C32-3571D3E96201}"/>
          </ac:picMkLst>
        </pc:picChg>
        <pc:picChg chg="add mod topLvl">
          <ac:chgData name="Shankar K" userId="c792ff3d-6334-4a12-abf2-92d77ef54d63" providerId="ADAL" clId="{4E2E28D6-3BBA-45CD-99ED-BF0A755AAE36}" dt="2025-08-05T02:13:33.100" v="7657" actId="165"/>
          <ac:picMkLst>
            <pc:docMk/>
            <pc:sldMk cId="4102662078" sldId="269"/>
            <ac:picMk id="56" creationId="{6A50F9A0-0BA1-B3E2-E399-66877118C75A}"/>
          </ac:picMkLst>
        </pc:picChg>
        <pc:picChg chg="add mod topLvl">
          <ac:chgData name="Shankar K" userId="c792ff3d-6334-4a12-abf2-92d77ef54d63" providerId="ADAL" clId="{4E2E28D6-3BBA-45CD-99ED-BF0A755AAE36}" dt="2025-08-05T02:13:33.100" v="7657" actId="165"/>
          <ac:picMkLst>
            <pc:docMk/>
            <pc:sldMk cId="4102662078" sldId="269"/>
            <ac:picMk id="58" creationId="{6C42A044-2353-635D-4468-6645233F8EDB}"/>
          </ac:picMkLst>
        </pc:picChg>
        <pc:picChg chg="add mod topLvl">
          <ac:chgData name="Shankar K" userId="c792ff3d-6334-4a12-abf2-92d77ef54d63" providerId="ADAL" clId="{4E2E28D6-3BBA-45CD-99ED-BF0A755AAE36}" dt="2025-08-05T02:13:33.100" v="7657" actId="165"/>
          <ac:picMkLst>
            <pc:docMk/>
            <pc:sldMk cId="4102662078" sldId="269"/>
            <ac:picMk id="60" creationId="{61AA680B-D9A0-818E-55F0-84B60C664C91}"/>
          </ac:picMkLst>
        </pc:picChg>
      </pc:sldChg>
      <pc:sldChg chg="addSp delSp modSp new mod">
        <pc:chgData name="Shankar K" userId="c792ff3d-6334-4a12-abf2-92d77ef54d63" providerId="ADAL" clId="{4E2E28D6-3BBA-45CD-99ED-BF0A755AAE36}" dt="2025-07-31T00:54:44.429" v="6606" actId="207"/>
        <pc:sldMkLst>
          <pc:docMk/>
          <pc:sldMk cId="586328091" sldId="270"/>
        </pc:sldMkLst>
        <pc:spChg chg="mod">
          <ac:chgData name="Shankar K" userId="c792ff3d-6334-4a12-abf2-92d77ef54d63" providerId="ADAL" clId="{4E2E28D6-3BBA-45CD-99ED-BF0A755AAE36}" dt="2025-07-31T00:53:50.281" v="6597" actId="207"/>
          <ac:spMkLst>
            <pc:docMk/>
            <pc:sldMk cId="586328091" sldId="270"/>
            <ac:spMk id="23" creationId="{25CE931C-7AA5-C720-F0C2-34B6A882A007}"/>
          </ac:spMkLst>
        </pc:spChg>
        <pc:spChg chg="add mod">
          <ac:chgData name="Shankar K" userId="c792ff3d-6334-4a12-abf2-92d77ef54d63" providerId="ADAL" clId="{4E2E28D6-3BBA-45CD-99ED-BF0A755AAE36}" dt="2025-07-31T00:54:08.850" v="6600" actId="207"/>
          <ac:spMkLst>
            <pc:docMk/>
            <pc:sldMk cId="586328091" sldId="270"/>
            <ac:spMk id="24" creationId="{81510F2B-2D9B-7835-ADAB-FF9FCB6EF971}"/>
          </ac:spMkLst>
        </pc:spChg>
        <pc:spChg chg="add mod">
          <ac:chgData name="Shankar K" userId="c792ff3d-6334-4a12-abf2-92d77ef54d63" providerId="ADAL" clId="{4E2E28D6-3BBA-45CD-99ED-BF0A755AAE36}" dt="2025-07-31T00:54:44.429" v="6606" actId="207"/>
          <ac:spMkLst>
            <pc:docMk/>
            <pc:sldMk cId="586328091" sldId="270"/>
            <ac:spMk id="25" creationId="{1427B619-D656-93BD-0FAE-17B3EF5320C5}"/>
          </ac:spMkLst>
        </pc:spChg>
        <pc:spChg chg="add mod">
          <ac:chgData name="Shankar K" userId="c792ff3d-6334-4a12-abf2-92d77ef54d63" providerId="ADAL" clId="{4E2E28D6-3BBA-45CD-99ED-BF0A755AAE36}" dt="2025-07-31T00:53:29.501" v="6594" actId="207"/>
          <ac:spMkLst>
            <pc:docMk/>
            <pc:sldMk cId="586328091" sldId="270"/>
            <ac:spMk id="28" creationId="{A766997F-26A9-C628-CC20-1E027C6A323D}"/>
          </ac:spMkLst>
        </pc:spChg>
        <pc:spChg chg="add mod ord">
          <ac:chgData name="Shankar K" userId="c792ff3d-6334-4a12-abf2-92d77ef54d63" providerId="ADAL" clId="{4E2E28D6-3BBA-45CD-99ED-BF0A755AAE36}" dt="2025-07-30T17:25:00.513" v="6171" actId="196"/>
          <ac:spMkLst>
            <pc:docMk/>
            <pc:sldMk cId="586328091" sldId="270"/>
            <ac:spMk id="29" creationId="{AEEF4672-6851-FA3F-7960-21C607564226}"/>
          </ac:spMkLst>
        </pc:spChg>
      </pc:sldChg>
      <pc:sldChg chg="addSp delSp modSp new mod modAnim">
        <pc:chgData name="Shankar K" userId="c792ff3d-6334-4a12-abf2-92d77ef54d63" providerId="ADAL" clId="{4E2E28D6-3BBA-45CD-99ED-BF0A755AAE36}" dt="2025-08-05T02:12:16.508" v="7656" actId="2085"/>
        <pc:sldMkLst>
          <pc:docMk/>
          <pc:sldMk cId="1525736795" sldId="271"/>
        </pc:sldMkLst>
        <pc:spChg chg="mod topLvl">
          <ac:chgData name="Shankar K" userId="c792ff3d-6334-4a12-abf2-92d77ef54d63" providerId="ADAL" clId="{4E2E28D6-3BBA-45CD-99ED-BF0A755AAE36}" dt="2025-08-05T02:12:12.134" v="7655" actId="2085"/>
          <ac:spMkLst>
            <pc:docMk/>
            <pc:sldMk cId="1525736795" sldId="271"/>
            <ac:spMk id="8" creationId="{5FC64EF6-2828-52F0-EBD1-E58F8F244514}"/>
          </ac:spMkLst>
        </pc:spChg>
        <pc:spChg chg="add mod ord topLvl">
          <ac:chgData name="Shankar K" userId="c792ff3d-6334-4a12-abf2-92d77ef54d63" providerId="ADAL" clId="{4E2E28D6-3BBA-45CD-99ED-BF0A755AAE36}" dt="2025-08-05T02:12:16.508" v="7656" actId="2085"/>
          <ac:spMkLst>
            <pc:docMk/>
            <pc:sldMk cId="1525736795" sldId="271"/>
            <ac:spMk id="9" creationId="{1C4E62FA-2A6F-2F6B-899D-9E6F552501DB}"/>
          </ac:spMkLst>
        </pc:spChg>
        <pc:spChg chg="add mod topLvl">
          <ac:chgData name="Shankar K" userId="c792ff3d-6334-4a12-abf2-92d77ef54d63" providerId="ADAL" clId="{4E2E28D6-3BBA-45CD-99ED-BF0A755AAE36}" dt="2025-08-05T01:57:55.880" v="7271" actId="164"/>
          <ac:spMkLst>
            <pc:docMk/>
            <pc:sldMk cId="1525736795" sldId="271"/>
            <ac:spMk id="13" creationId="{547E125B-479A-BCE9-B907-7E387DC18EDB}"/>
          </ac:spMkLst>
        </pc:spChg>
        <pc:spChg chg="mod ord topLvl">
          <ac:chgData name="Shankar K" userId="c792ff3d-6334-4a12-abf2-92d77ef54d63" providerId="ADAL" clId="{4E2E28D6-3BBA-45CD-99ED-BF0A755AAE36}" dt="2025-08-05T02:12:07.121" v="7654" actId="2085"/>
          <ac:spMkLst>
            <pc:docMk/>
            <pc:sldMk cId="1525736795" sldId="271"/>
            <ac:spMk id="16" creationId="{270F592B-90FF-FAC0-2F19-64A933B0C383}"/>
          </ac:spMkLst>
        </pc:spChg>
        <pc:spChg chg="mod topLvl">
          <ac:chgData name="Shankar K" userId="c792ff3d-6334-4a12-abf2-92d77ef54d63" providerId="ADAL" clId="{4E2E28D6-3BBA-45CD-99ED-BF0A755AAE36}" dt="2025-08-05T02:12:01.508" v="7653" actId="2085"/>
          <ac:spMkLst>
            <pc:docMk/>
            <pc:sldMk cId="1525736795" sldId="271"/>
            <ac:spMk id="17" creationId="{3603F127-5DB5-19DA-A662-0BBA94F57D26}"/>
          </ac:spMkLst>
        </pc:spChg>
        <pc:spChg chg="mod topLvl">
          <ac:chgData name="Shankar K" userId="c792ff3d-6334-4a12-abf2-92d77ef54d63" providerId="ADAL" clId="{4E2E28D6-3BBA-45CD-99ED-BF0A755AAE36}" dt="2025-08-05T02:12:01.508" v="7653" actId="2085"/>
          <ac:spMkLst>
            <pc:docMk/>
            <pc:sldMk cId="1525736795" sldId="271"/>
            <ac:spMk id="19" creationId="{ECB46BD4-E877-1184-8C28-AA7BD482D2FA}"/>
          </ac:spMkLst>
        </pc:spChg>
        <pc:spChg chg="mod ord topLvl">
          <ac:chgData name="Shankar K" userId="c792ff3d-6334-4a12-abf2-92d77ef54d63" providerId="ADAL" clId="{4E2E28D6-3BBA-45CD-99ED-BF0A755AAE36}" dt="2025-08-05T02:11:57.621" v="7652" actId="2085"/>
          <ac:spMkLst>
            <pc:docMk/>
            <pc:sldMk cId="1525736795" sldId="271"/>
            <ac:spMk id="21" creationId="{9C49C19F-8154-F375-6585-1B803ED0FDDE}"/>
          </ac:spMkLst>
        </pc:spChg>
        <pc:spChg chg="mod topLvl">
          <ac:chgData name="Shankar K" userId="c792ff3d-6334-4a12-abf2-92d77ef54d63" providerId="ADAL" clId="{4E2E28D6-3BBA-45CD-99ED-BF0A755AAE36}" dt="2025-08-05T02:11:53.781" v="7651" actId="2085"/>
          <ac:spMkLst>
            <pc:docMk/>
            <pc:sldMk cId="1525736795" sldId="271"/>
            <ac:spMk id="22" creationId="{95C33BA5-7A67-ABEC-E030-C4CED5DBF9FE}"/>
          </ac:spMkLst>
        </pc:spChg>
        <pc:spChg chg="mod topLvl">
          <ac:chgData name="Shankar K" userId="c792ff3d-6334-4a12-abf2-92d77ef54d63" providerId="ADAL" clId="{4E2E28D6-3BBA-45CD-99ED-BF0A755AAE36}" dt="2025-08-05T01:58:13.544" v="7275" actId="164"/>
          <ac:spMkLst>
            <pc:docMk/>
            <pc:sldMk cId="1525736795" sldId="271"/>
            <ac:spMk id="24" creationId="{80B8654C-D1AD-09A4-965E-2D851234425E}"/>
          </ac:spMkLst>
        </pc:spChg>
        <pc:spChg chg="mod ord topLvl">
          <ac:chgData name="Shankar K" userId="c792ff3d-6334-4a12-abf2-92d77ef54d63" providerId="ADAL" clId="{4E2E28D6-3BBA-45CD-99ED-BF0A755AAE36}" dt="2025-08-05T02:11:49.287" v="7650" actId="2085"/>
          <ac:spMkLst>
            <pc:docMk/>
            <pc:sldMk cId="1525736795" sldId="271"/>
            <ac:spMk id="26" creationId="{651DFF66-068D-DCD0-899A-C29492CF8F26}"/>
          </ac:spMkLst>
        </pc:spChg>
        <pc:spChg chg="mod topLvl">
          <ac:chgData name="Shankar K" userId="c792ff3d-6334-4a12-abf2-92d77ef54d63" providerId="ADAL" clId="{4E2E28D6-3BBA-45CD-99ED-BF0A755AAE36}" dt="2025-08-05T02:11:43.830" v="7649" actId="2085"/>
          <ac:spMkLst>
            <pc:docMk/>
            <pc:sldMk cId="1525736795" sldId="271"/>
            <ac:spMk id="27" creationId="{53001E18-A427-F015-E60E-3E6EFD8694D8}"/>
          </ac:spMkLst>
        </pc:spChg>
        <pc:spChg chg="mod topLvl">
          <ac:chgData name="Shankar K" userId="c792ff3d-6334-4a12-abf2-92d77ef54d63" providerId="ADAL" clId="{4E2E28D6-3BBA-45CD-99ED-BF0A755AAE36}" dt="2025-08-05T02:11:43.830" v="7649" actId="2085"/>
          <ac:spMkLst>
            <pc:docMk/>
            <pc:sldMk cId="1525736795" sldId="271"/>
            <ac:spMk id="29" creationId="{AFB7435A-472E-08FC-1330-7699BA3F6FF6}"/>
          </ac:spMkLst>
        </pc:spChg>
        <pc:spChg chg="add mod ord">
          <ac:chgData name="Shankar K" userId="c792ff3d-6334-4a12-abf2-92d77ef54d63" providerId="ADAL" clId="{4E2E28D6-3BBA-45CD-99ED-BF0A755AAE36}" dt="2025-08-05T02:02:37.624" v="7568" actId="207"/>
          <ac:spMkLst>
            <pc:docMk/>
            <pc:sldMk cId="1525736795" sldId="271"/>
            <ac:spMk id="37" creationId="{FAA5985A-7DDB-091D-57D4-0CC18910A2B9}"/>
          </ac:spMkLst>
        </pc:spChg>
        <pc:grpChg chg="add mod">
          <ac:chgData name="Shankar K" userId="c792ff3d-6334-4a12-abf2-92d77ef54d63" providerId="ADAL" clId="{4E2E28D6-3BBA-45CD-99ED-BF0A755AAE36}" dt="2025-08-05T01:57:55.880" v="7271" actId="164"/>
          <ac:grpSpMkLst>
            <pc:docMk/>
            <pc:sldMk cId="1525736795" sldId="271"/>
            <ac:grpSpMk id="41" creationId="{490C7A2C-9D68-36A2-E4F6-72295B6EAB9D}"/>
          </ac:grpSpMkLst>
        </pc:grpChg>
        <pc:grpChg chg="add mod">
          <ac:chgData name="Shankar K" userId="c792ff3d-6334-4a12-abf2-92d77ef54d63" providerId="ADAL" clId="{4E2E28D6-3BBA-45CD-99ED-BF0A755AAE36}" dt="2025-08-05T01:58:05.537" v="7273" actId="164"/>
          <ac:grpSpMkLst>
            <pc:docMk/>
            <pc:sldMk cId="1525736795" sldId="271"/>
            <ac:grpSpMk id="42" creationId="{E9A550B8-EF06-C414-4784-4F50072EAB43}"/>
          </ac:grpSpMkLst>
        </pc:grpChg>
        <pc:grpChg chg="add mod">
          <ac:chgData name="Shankar K" userId="c792ff3d-6334-4a12-abf2-92d77ef54d63" providerId="ADAL" clId="{4E2E28D6-3BBA-45CD-99ED-BF0A755AAE36}" dt="2025-08-05T01:58:13.544" v="7275" actId="164"/>
          <ac:grpSpMkLst>
            <pc:docMk/>
            <pc:sldMk cId="1525736795" sldId="271"/>
            <ac:grpSpMk id="43" creationId="{04C67D2F-D2E9-9529-DC01-76F8DC93294A}"/>
          </ac:grpSpMkLst>
        </pc:grpChg>
        <pc:grpChg chg="add mod">
          <ac:chgData name="Shankar K" userId="c792ff3d-6334-4a12-abf2-92d77ef54d63" providerId="ADAL" clId="{4E2E28D6-3BBA-45CD-99ED-BF0A755AAE36}" dt="2025-08-05T01:58:22.395" v="7277" actId="164"/>
          <ac:grpSpMkLst>
            <pc:docMk/>
            <pc:sldMk cId="1525736795" sldId="271"/>
            <ac:grpSpMk id="44" creationId="{63777873-569A-A9D2-E5C9-2F4B61E5ADC3}"/>
          </ac:grpSpMkLst>
        </pc:grpChg>
        <pc:picChg chg="add mod topLvl">
          <ac:chgData name="Shankar K" userId="c792ff3d-6334-4a12-abf2-92d77ef54d63" providerId="ADAL" clId="{4E2E28D6-3BBA-45CD-99ED-BF0A755AAE36}" dt="2025-08-05T01:57:55.880" v="7271" actId="164"/>
          <ac:picMkLst>
            <pc:docMk/>
            <pc:sldMk cId="1525736795" sldId="271"/>
            <ac:picMk id="11" creationId="{E652BB8F-C629-C685-A1A5-C641B4F16C3A}"/>
          </ac:picMkLst>
        </pc:picChg>
        <pc:picChg chg="add mod topLvl">
          <ac:chgData name="Shankar K" userId="c792ff3d-6334-4a12-abf2-92d77ef54d63" providerId="ADAL" clId="{4E2E28D6-3BBA-45CD-99ED-BF0A755AAE36}" dt="2025-08-05T02:12:01.508" v="7653" actId="2085"/>
          <ac:picMkLst>
            <pc:docMk/>
            <pc:sldMk cId="1525736795" sldId="271"/>
            <ac:picMk id="31" creationId="{FFF6EDE8-D113-D565-386C-09BAFCDB3E94}"/>
          </ac:picMkLst>
        </pc:picChg>
        <pc:picChg chg="add mod topLvl">
          <ac:chgData name="Shankar K" userId="c792ff3d-6334-4a12-abf2-92d77ef54d63" providerId="ADAL" clId="{4E2E28D6-3BBA-45CD-99ED-BF0A755AAE36}" dt="2025-08-05T01:58:13.544" v="7275" actId="164"/>
          <ac:picMkLst>
            <pc:docMk/>
            <pc:sldMk cId="1525736795" sldId="271"/>
            <ac:picMk id="34" creationId="{75549ADB-51D6-7EDC-3C57-859124967ED6}"/>
          </ac:picMkLst>
        </pc:picChg>
        <pc:picChg chg="add mod topLvl">
          <ac:chgData name="Shankar K" userId="c792ff3d-6334-4a12-abf2-92d77ef54d63" providerId="ADAL" clId="{4E2E28D6-3BBA-45CD-99ED-BF0A755AAE36}" dt="2025-08-05T02:11:43.830" v="7649" actId="2085"/>
          <ac:picMkLst>
            <pc:docMk/>
            <pc:sldMk cId="1525736795" sldId="271"/>
            <ac:picMk id="36" creationId="{9FB83A8A-DC9E-54E8-E2E6-6305663C0947}"/>
          </ac:picMkLst>
        </pc:picChg>
      </pc:sldChg>
      <pc:sldChg chg="addSp delSp modSp new mod modAnim">
        <pc:chgData name="Shankar K" userId="c792ff3d-6334-4a12-abf2-92d77ef54d63" providerId="ADAL" clId="{4E2E28D6-3BBA-45CD-99ED-BF0A755AAE36}" dt="2025-08-11T01:21:05.250" v="7885"/>
        <pc:sldMkLst>
          <pc:docMk/>
          <pc:sldMk cId="243906232" sldId="272"/>
        </pc:sldMkLst>
        <pc:spChg chg="del">
          <ac:chgData name="Shankar K" userId="c792ff3d-6334-4a12-abf2-92d77ef54d63" providerId="ADAL" clId="{4E2E28D6-3BBA-45CD-99ED-BF0A755AAE36}" dt="2025-08-11T01:08:44.633" v="7768" actId="478"/>
          <ac:spMkLst>
            <pc:docMk/>
            <pc:sldMk cId="243906232" sldId="272"/>
            <ac:spMk id="2" creationId="{602A00BE-3309-C227-A025-7A53D3AFF80A}"/>
          </ac:spMkLst>
        </pc:spChg>
        <pc:spChg chg="del">
          <ac:chgData name="Shankar K" userId="c792ff3d-6334-4a12-abf2-92d77ef54d63" providerId="ADAL" clId="{4E2E28D6-3BBA-45CD-99ED-BF0A755AAE36}" dt="2025-08-11T01:08:50.236" v="7769" actId="478"/>
          <ac:spMkLst>
            <pc:docMk/>
            <pc:sldMk cId="243906232" sldId="272"/>
            <ac:spMk id="3" creationId="{5EF2AAC7-AE25-FAE0-1935-3EDD54A47D90}"/>
          </ac:spMkLst>
        </pc:spChg>
        <pc:spChg chg="add del mod ord">
          <ac:chgData name="Shankar K" userId="c792ff3d-6334-4a12-abf2-92d77ef54d63" providerId="ADAL" clId="{4E2E28D6-3BBA-45CD-99ED-BF0A755AAE36}" dt="2025-08-11T01:14:51.883" v="7834"/>
          <ac:spMkLst>
            <pc:docMk/>
            <pc:sldMk cId="243906232" sldId="272"/>
            <ac:spMk id="4" creationId="{7C9461A5-D1C9-BFE4-3D98-500B8BE7483E}"/>
          </ac:spMkLst>
        </pc:spChg>
        <pc:spChg chg="add del mod">
          <ac:chgData name="Shankar K" userId="c792ff3d-6334-4a12-abf2-92d77ef54d63" providerId="ADAL" clId="{4E2E28D6-3BBA-45CD-99ED-BF0A755AAE36}" dt="2025-08-11T01:14:51.883" v="7834"/>
          <ac:spMkLst>
            <pc:docMk/>
            <pc:sldMk cId="243906232" sldId="272"/>
            <ac:spMk id="5" creationId="{9B18FD43-0F9E-D33C-AD77-02AD1A3E5D78}"/>
          </ac:spMkLst>
        </pc:spChg>
        <pc:spChg chg="add del mod">
          <ac:chgData name="Shankar K" userId="c792ff3d-6334-4a12-abf2-92d77ef54d63" providerId="ADAL" clId="{4E2E28D6-3BBA-45CD-99ED-BF0A755AAE36}" dt="2025-08-11T01:10:11.391" v="7790" actId="478"/>
          <ac:spMkLst>
            <pc:docMk/>
            <pc:sldMk cId="243906232" sldId="272"/>
            <ac:spMk id="6" creationId="{619053EF-580D-8BDC-07FA-E682111BECEC}"/>
          </ac:spMkLst>
        </pc:spChg>
        <pc:spChg chg="add mod">
          <ac:chgData name="Shankar K" userId="c792ff3d-6334-4a12-abf2-92d77ef54d63" providerId="ADAL" clId="{4E2E28D6-3BBA-45CD-99ED-BF0A755AAE36}" dt="2025-08-11T01:14:34.178" v="7832" actId="1076"/>
          <ac:spMkLst>
            <pc:docMk/>
            <pc:sldMk cId="243906232" sldId="272"/>
            <ac:spMk id="7" creationId="{E70571D1-F74D-5004-5050-6BD627F7FD4C}"/>
          </ac:spMkLst>
        </pc:spChg>
        <pc:spChg chg="add mod">
          <ac:chgData name="Shankar K" userId="c792ff3d-6334-4a12-abf2-92d77ef54d63" providerId="ADAL" clId="{4E2E28D6-3BBA-45CD-99ED-BF0A755AAE36}" dt="2025-08-11T01:14:40.860" v="7833" actId="1076"/>
          <ac:spMkLst>
            <pc:docMk/>
            <pc:sldMk cId="243906232" sldId="272"/>
            <ac:spMk id="8" creationId="{9A11FB65-94CD-34B5-117B-777D07971DD4}"/>
          </ac:spMkLst>
        </pc:spChg>
        <pc:spChg chg="add mod ord">
          <ac:chgData name="Shankar K" userId="c792ff3d-6334-4a12-abf2-92d77ef54d63" providerId="ADAL" clId="{4E2E28D6-3BBA-45CD-99ED-BF0A755AAE36}" dt="2025-08-11T01:11:25.868" v="7801" actId="167"/>
          <ac:spMkLst>
            <pc:docMk/>
            <pc:sldMk cId="243906232" sldId="272"/>
            <ac:spMk id="9" creationId="{836E9669-FC05-05C0-E81D-465A3B1B2D37}"/>
          </ac:spMkLst>
        </pc:spChg>
        <pc:spChg chg="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10" creationId="{C061C5C2-2794-262D-A1B5-35903EAB59EF}"/>
          </ac:spMkLst>
        </pc:spChg>
        <pc:spChg chg="add del 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11" creationId="{5770A2E6-094B-18C1-3979-1B0739EDE13E}"/>
          </ac:spMkLst>
        </pc:spChg>
        <pc:spChg chg="add del 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12" creationId="{046CA4DD-5E5D-7241-7DFB-306E48EC619E}"/>
          </ac:spMkLst>
        </pc:spChg>
        <pc:spChg chg="mod">
          <ac:chgData name="Shankar K" userId="c792ff3d-6334-4a12-abf2-92d77ef54d63" providerId="ADAL" clId="{4E2E28D6-3BBA-45CD-99ED-BF0A755AAE36}" dt="2025-08-11T01:14:07.952" v="7823" actId="2085"/>
          <ac:spMkLst>
            <pc:docMk/>
            <pc:sldMk cId="243906232" sldId="272"/>
            <ac:spMk id="13" creationId="{86216C05-D5CE-F5DC-322B-10922EE0F071}"/>
          </ac:spMkLst>
        </pc:spChg>
        <pc:spChg chg="add del mod">
          <ac:chgData name="Shankar K" userId="c792ff3d-6334-4a12-abf2-92d77ef54d63" providerId="ADAL" clId="{4E2E28D6-3BBA-45CD-99ED-BF0A755AAE36}" dt="2025-08-11T01:14:25.144" v="7829" actId="478"/>
          <ac:spMkLst>
            <pc:docMk/>
            <pc:sldMk cId="243906232" sldId="272"/>
            <ac:spMk id="14" creationId="{6A938C13-3B8D-3330-EB55-8C7DE6B87FBC}"/>
          </ac:spMkLst>
        </pc:spChg>
        <pc:spChg chg="add del">
          <ac:chgData name="Shankar K" userId="c792ff3d-6334-4a12-abf2-92d77ef54d63" providerId="ADAL" clId="{4E2E28D6-3BBA-45CD-99ED-BF0A755AAE36}" dt="2025-08-11T01:14:25.557" v="7830" actId="478"/>
          <ac:spMkLst>
            <pc:docMk/>
            <pc:sldMk cId="243906232" sldId="272"/>
            <ac:spMk id="15" creationId="{89FD2DE7-D543-0AEA-CEE1-05FF91975C6A}"/>
          </ac:spMkLst>
        </pc:spChg>
        <pc:spChg chg="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17" creationId="{67F0C978-1253-C12F-9F32-3C4B88E769FE}"/>
          </ac:spMkLst>
        </pc:spChg>
        <pc:spChg chg="mod">
          <ac:chgData name="Shankar K" userId="c792ff3d-6334-4a12-abf2-92d77ef54d63" providerId="ADAL" clId="{4E2E28D6-3BBA-45CD-99ED-BF0A755AAE36}" dt="2025-08-11T01:11:34.548" v="7802"/>
          <ac:spMkLst>
            <pc:docMk/>
            <pc:sldMk cId="243906232" sldId="272"/>
            <ac:spMk id="18" creationId="{0E32CA4A-71C3-3FA1-5D46-50AD89C5BF28}"/>
          </ac:spMkLst>
        </pc:spChg>
        <pc:spChg chg="add del mod">
          <ac:chgData name="Shankar K" userId="c792ff3d-6334-4a12-abf2-92d77ef54d63" providerId="ADAL" clId="{4E2E28D6-3BBA-45CD-99ED-BF0A755AAE36}" dt="2025-08-11T01:14:24.686" v="7828" actId="478"/>
          <ac:spMkLst>
            <pc:docMk/>
            <pc:sldMk cId="243906232" sldId="272"/>
            <ac:spMk id="19" creationId="{07ADBB0F-890F-317F-4635-D8DE3A539FE6}"/>
          </ac:spMkLst>
        </pc:spChg>
        <pc:spChg chg="add del 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20" creationId="{AB6B39B6-E95D-B132-A855-528D33843C5F}"/>
          </ac:spMkLst>
        </pc:spChg>
        <pc:spChg chg="add del mod">
          <ac:chgData name="Shankar K" userId="c792ff3d-6334-4a12-abf2-92d77ef54d63" providerId="ADAL" clId="{4E2E28D6-3BBA-45CD-99ED-BF0A755AAE36}" dt="2025-08-11T01:14:07.952" v="7823" actId="2085"/>
          <ac:spMkLst>
            <pc:docMk/>
            <pc:sldMk cId="243906232" sldId="272"/>
            <ac:spMk id="21" creationId="{0A50F320-47F2-8FA6-2970-C7987FAA1E18}"/>
          </ac:spMkLst>
        </pc:spChg>
        <pc:spChg chg="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22" creationId="{3F242907-283F-AF03-09C7-8CBF56C539B8}"/>
          </ac:spMkLst>
        </pc:spChg>
        <pc:spChg chg="add del mod">
          <ac:chgData name="Shankar K" userId="c792ff3d-6334-4a12-abf2-92d77ef54d63" providerId="ADAL" clId="{4E2E28D6-3BBA-45CD-99ED-BF0A755AAE36}" dt="2025-08-11T01:14:08.174" v="7824"/>
          <ac:spMkLst>
            <pc:docMk/>
            <pc:sldMk cId="243906232" sldId="272"/>
            <ac:spMk id="23" creationId="{BAB6F86F-3415-A800-6679-A9A06E6CF411}"/>
          </ac:spMkLst>
        </pc:spChg>
        <pc:spChg chg="add del 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24" creationId="{6130E0C4-EF59-03E6-C25C-F7CEBFD8AB8D}"/>
          </ac:spMkLst>
        </pc:spChg>
        <pc:spChg chg="mod">
          <ac:chgData name="Shankar K" userId="c792ff3d-6334-4a12-abf2-92d77ef54d63" providerId="ADAL" clId="{4E2E28D6-3BBA-45CD-99ED-BF0A755AAE36}" dt="2025-08-11T01:11:34.548" v="7802"/>
          <ac:spMkLst>
            <pc:docMk/>
            <pc:sldMk cId="243906232" sldId="272"/>
            <ac:spMk id="25" creationId="{27A0DEEA-3D7C-6517-EF87-39CE6B23B865}"/>
          </ac:spMkLst>
        </pc:spChg>
        <pc:spChg chg="add del mod">
          <ac:chgData name="Shankar K" userId="c792ff3d-6334-4a12-abf2-92d77ef54d63" providerId="ADAL" clId="{4E2E28D6-3BBA-45CD-99ED-BF0A755AAE36}" dt="2025-08-11T01:14:27.758" v="7831"/>
          <ac:spMkLst>
            <pc:docMk/>
            <pc:sldMk cId="243906232" sldId="272"/>
            <ac:spMk id="26" creationId="{020582C4-1B3B-C0C0-D7B4-E5D4BF0A30AD}"/>
          </ac:spMkLst>
        </pc:spChg>
        <pc:spChg chg="add del">
          <ac:chgData name="Shankar K" userId="c792ff3d-6334-4a12-abf2-92d77ef54d63" providerId="ADAL" clId="{4E2E28D6-3BBA-45CD-99ED-BF0A755AAE36}" dt="2025-08-11T01:14:06.366" v="7817"/>
          <ac:spMkLst>
            <pc:docMk/>
            <pc:sldMk cId="243906232" sldId="272"/>
            <ac:spMk id="27" creationId="{636D6BF9-DA34-A8B3-9314-29899899D50A}"/>
          </ac:spMkLst>
        </pc:spChg>
        <pc:spChg chg="add del">
          <ac:chgData name="Shankar K" userId="c792ff3d-6334-4a12-abf2-92d77ef54d63" providerId="ADAL" clId="{4E2E28D6-3BBA-45CD-99ED-BF0A755AAE36}" dt="2025-08-11T01:14:08.174" v="7824"/>
          <ac:spMkLst>
            <pc:docMk/>
            <pc:sldMk cId="243906232" sldId="272"/>
            <ac:spMk id="28" creationId="{96BCCD88-FD79-C319-9DA3-4A8BCCC04C41}"/>
          </ac:spMkLst>
        </pc:spChg>
        <pc:spChg chg="mod">
          <ac:chgData name="Shankar K" userId="c792ff3d-6334-4a12-abf2-92d77ef54d63" providerId="ADAL" clId="{4E2E28D6-3BBA-45CD-99ED-BF0A755AAE36}" dt="2025-08-11T01:14:08.174" v="7824"/>
          <ac:spMkLst>
            <pc:docMk/>
            <pc:sldMk cId="243906232" sldId="272"/>
            <ac:spMk id="29" creationId="{1452308D-AE84-2AF3-0F51-03030A4CD15B}"/>
          </ac:spMkLst>
        </pc:spChg>
        <pc:spChg chg="mod">
          <ac:chgData name="Shankar K" userId="c792ff3d-6334-4a12-abf2-92d77ef54d63" providerId="ADAL" clId="{4E2E28D6-3BBA-45CD-99ED-BF0A755AAE36}" dt="2025-08-11T01:14:07.542" v="7821"/>
          <ac:spMkLst>
            <pc:docMk/>
            <pc:sldMk cId="243906232" sldId="272"/>
            <ac:spMk id="30" creationId="{E60D5CEC-0476-82E5-D4CF-3AEBCE20FB23}"/>
          </ac:spMkLst>
        </pc:spChg>
        <pc:spChg chg="mod">
          <ac:chgData name="Shankar K" userId="c792ff3d-6334-4a12-abf2-92d77ef54d63" providerId="ADAL" clId="{4E2E28D6-3BBA-45CD-99ED-BF0A755AAE36}" dt="2025-08-11T01:14:07.152" v="7819"/>
          <ac:spMkLst>
            <pc:docMk/>
            <pc:sldMk cId="243906232" sldId="272"/>
            <ac:spMk id="31" creationId="{FD2FEEC9-15F8-948E-5D36-0A2D3BEA6C09}"/>
          </ac:spMkLst>
        </pc:spChg>
        <pc:spChg chg="mod">
          <ac:chgData name="Shankar K" userId="c792ff3d-6334-4a12-abf2-92d77ef54d63" providerId="ADAL" clId="{4E2E28D6-3BBA-45CD-99ED-BF0A755AAE36}" dt="2025-08-11T01:14:06.366" v="7817"/>
          <ac:spMkLst>
            <pc:docMk/>
            <pc:sldMk cId="243906232" sldId="272"/>
            <ac:spMk id="32" creationId="{ECD3ED04-8611-23C9-3AF7-47018A200620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33" creationId="{1DE37C3C-6273-88D5-E19A-3F56F41F9F1C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34" creationId="{EE11AFB4-8BA7-A0EE-1756-8766B415DF83}"/>
          </ac:spMkLst>
        </pc:spChg>
        <pc:spChg chg="del mod">
          <ac:chgData name="Shankar K" userId="c792ff3d-6334-4a12-abf2-92d77ef54d63" providerId="ADAL" clId="{4E2E28D6-3BBA-45CD-99ED-BF0A755AAE36}" dt="2025-08-11T01:14:59.679" v="7837" actId="478"/>
          <ac:spMkLst>
            <pc:docMk/>
            <pc:sldMk cId="243906232" sldId="272"/>
            <ac:spMk id="35" creationId="{E686A588-9192-A3B4-850A-31167228CAAB}"/>
          </ac:spMkLst>
        </pc:spChg>
        <pc:spChg chg="del mod">
          <ac:chgData name="Shankar K" userId="c792ff3d-6334-4a12-abf2-92d77ef54d63" providerId="ADAL" clId="{4E2E28D6-3BBA-45CD-99ED-BF0A755AAE36}" dt="2025-08-11T01:14:55.420" v="7835" actId="478"/>
          <ac:spMkLst>
            <pc:docMk/>
            <pc:sldMk cId="243906232" sldId="272"/>
            <ac:spMk id="36" creationId="{69EFEF6D-3067-DE75-590C-52F022822D95}"/>
          </ac:spMkLst>
        </pc:spChg>
        <pc:spChg chg="del">
          <ac:chgData name="Shankar K" userId="c792ff3d-6334-4a12-abf2-92d77ef54d63" providerId="ADAL" clId="{4E2E28D6-3BBA-45CD-99ED-BF0A755AAE36}" dt="2025-08-11T01:15:42.357" v="7844"/>
          <ac:spMkLst>
            <pc:docMk/>
            <pc:sldMk cId="243906232" sldId="272"/>
            <ac:spMk id="37" creationId="{1FA8A70F-97DB-E748-92DC-4918AE9F5A42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38" creationId="{94B08AD8-CEB1-C221-F714-49A51AB44293}"/>
          </ac:spMkLst>
        </pc:spChg>
        <pc:spChg chg="del">
          <ac:chgData name="Shankar K" userId="c792ff3d-6334-4a12-abf2-92d77ef54d63" providerId="ADAL" clId="{4E2E28D6-3BBA-45CD-99ED-BF0A755AAE36}" dt="2025-08-11T01:14:57.829" v="7836" actId="478"/>
          <ac:spMkLst>
            <pc:docMk/>
            <pc:sldMk cId="243906232" sldId="272"/>
            <ac:spMk id="39" creationId="{EF1A5E97-AF33-DC2F-5150-940C54950421}"/>
          </ac:spMkLst>
        </pc:spChg>
        <pc:spChg chg="del mod">
          <ac:chgData name="Shankar K" userId="c792ff3d-6334-4a12-abf2-92d77ef54d63" providerId="ADAL" clId="{4E2E28D6-3BBA-45CD-99ED-BF0A755AAE36}" dt="2025-08-11T01:15:02.756" v="7838" actId="478"/>
          <ac:spMkLst>
            <pc:docMk/>
            <pc:sldMk cId="243906232" sldId="272"/>
            <ac:spMk id="40" creationId="{AF1A434D-06DC-BF81-68B3-EE215A509836}"/>
          </ac:spMkLst>
        </pc:spChg>
        <pc:spChg chg="del mod">
          <ac:chgData name="Shankar K" userId="c792ff3d-6334-4a12-abf2-92d77ef54d63" providerId="ADAL" clId="{4E2E28D6-3BBA-45CD-99ED-BF0A755AAE36}" dt="2025-08-11T01:15:19.494" v="7840"/>
          <ac:spMkLst>
            <pc:docMk/>
            <pc:sldMk cId="243906232" sldId="272"/>
            <ac:spMk id="41" creationId="{5CE1475F-7B1F-4DAA-8297-09EE3EE137A3}"/>
          </ac:spMkLst>
        </pc:spChg>
        <pc:spChg chg="del mod">
          <ac:chgData name="Shankar K" userId="c792ff3d-6334-4a12-abf2-92d77ef54d63" providerId="ADAL" clId="{4E2E28D6-3BBA-45CD-99ED-BF0A755AAE36}" dt="2025-08-11T01:15:33.025" v="7842"/>
          <ac:spMkLst>
            <pc:docMk/>
            <pc:sldMk cId="243906232" sldId="272"/>
            <ac:spMk id="42" creationId="{9B1B829E-362A-2FD1-8353-81371A93648C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43" creationId="{4A2F05B2-51C3-3F0E-402D-2C93AC3A9A45}"/>
          </ac:spMkLst>
        </pc:spChg>
        <pc:spChg chg="del mod">
          <ac:chgData name="Shankar K" userId="c792ff3d-6334-4a12-abf2-92d77ef54d63" providerId="ADAL" clId="{4E2E28D6-3BBA-45CD-99ED-BF0A755AAE36}" dt="2025-08-11T01:15:42.357" v="7844"/>
          <ac:spMkLst>
            <pc:docMk/>
            <pc:sldMk cId="243906232" sldId="272"/>
            <ac:spMk id="44" creationId="{7683C197-62DD-4C2F-F17B-F8F7A91C695E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45" creationId="{B4660AA6-6264-A383-2E3A-B0A906169309}"/>
          </ac:spMkLst>
        </pc:spChg>
        <pc:spChg chg="del mod">
          <ac:chgData name="Shankar K" userId="c792ff3d-6334-4a12-abf2-92d77ef54d63" providerId="ADAL" clId="{4E2E28D6-3BBA-45CD-99ED-BF0A755AAE36}" dt="2025-08-11T01:15:33.025" v="7842"/>
          <ac:spMkLst>
            <pc:docMk/>
            <pc:sldMk cId="243906232" sldId="272"/>
            <ac:spMk id="46" creationId="{FC1550F3-56AF-58BB-6BA2-D5DE08B59D87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47" creationId="{FAC3E744-1DF8-34FC-741A-6CA1E5AE75E4}"/>
          </ac:spMkLst>
        </pc:spChg>
        <pc:spChg chg="del mod">
          <ac:chgData name="Shankar K" userId="c792ff3d-6334-4a12-abf2-92d77ef54d63" providerId="ADAL" clId="{4E2E28D6-3BBA-45CD-99ED-BF0A755AAE36}" dt="2025-08-11T01:15:19.494" v="7840"/>
          <ac:spMkLst>
            <pc:docMk/>
            <pc:sldMk cId="243906232" sldId="272"/>
            <ac:spMk id="48" creationId="{678F3AC7-4DF8-E85F-ED20-F91A23516753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49" creationId="{7C45A106-AB09-51E2-6D6D-595647F09581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50" creationId="{E001468A-59E5-BCCB-B621-DA6A0D333939}"/>
          </ac:spMkLst>
        </pc:spChg>
        <pc:spChg chg="mod">
          <ac:chgData name="Shankar K" userId="c792ff3d-6334-4a12-abf2-92d77ef54d63" providerId="ADAL" clId="{4E2E28D6-3BBA-45CD-99ED-BF0A755AAE36}" dt="2025-08-11T01:16:04.472" v="7847" actId="164"/>
          <ac:spMkLst>
            <pc:docMk/>
            <pc:sldMk cId="243906232" sldId="272"/>
            <ac:spMk id="51" creationId="{A7B35D56-E250-0F22-34EC-0EFD5BF83B72}"/>
          </ac:spMkLst>
        </pc:spChg>
        <pc:grpChg chg="add mod">
          <ac:chgData name="Shankar K" userId="c792ff3d-6334-4a12-abf2-92d77ef54d63" providerId="ADAL" clId="{4E2E28D6-3BBA-45CD-99ED-BF0A755AAE36}" dt="2025-08-11T01:17:01.948" v="7850" actId="12789"/>
          <ac:grpSpMkLst>
            <pc:docMk/>
            <pc:sldMk cId="243906232" sldId="272"/>
            <ac:grpSpMk id="52" creationId="{9B1436F2-54DC-4319-C45D-7F251091DF53}"/>
          </ac:grpSpMkLst>
        </pc:grpChg>
        <pc:picChg chg="add mod">
          <ac:chgData name="Shankar K" userId="c792ff3d-6334-4a12-abf2-92d77ef54d63" providerId="ADAL" clId="{4E2E28D6-3BBA-45CD-99ED-BF0A755AAE36}" dt="2025-08-11T01:18:06.081" v="7857" actId="1076"/>
          <ac:picMkLst>
            <pc:docMk/>
            <pc:sldMk cId="243906232" sldId="272"/>
            <ac:picMk id="54" creationId="{C095C5AC-3E80-2248-4132-C98AE64D08EB}"/>
          </ac:picMkLst>
        </pc:picChg>
        <pc:picChg chg="add mod">
          <ac:chgData name="Shankar K" userId="c792ff3d-6334-4a12-abf2-92d77ef54d63" providerId="ADAL" clId="{4E2E28D6-3BBA-45CD-99ED-BF0A755AAE36}" dt="2025-08-11T01:18:18.004" v="7859" actId="1076"/>
          <ac:picMkLst>
            <pc:docMk/>
            <pc:sldMk cId="243906232" sldId="272"/>
            <ac:picMk id="56" creationId="{97FE1FB0-AD15-3FCA-C5D5-DB77347B6EEB}"/>
          </ac:picMkLst>
        </pc:picChg>
        <pc:picChg chg="add mod">
          <ac:chgData name="Shankar K" userId="c792ff3d-6334-4a12-abf2-92d77ef54d63" providerId="ADAL" clId="{4E2E28D6-3BBA-45CD-99ED-BF0A755AAE36}" dt="2025-08-11T01:19:36.858" v="7871" actId="1076"/>
          <ac:picMkLst>
            <pc:docMk/>
            <pc:sldMk cId="243906232" sldId="272"/>
            <ac:picMk id="58" creationId="{0180F029-FAE2-7E10-C069-A4F04FA0DF45}"/>
          </ac:picMkLst>
        </pc:picChg>
        <pc:picChg chg="add mod">
          <ac:chgData name="Shankar K" userId="c792ff3d-6334-4a12-abf2-92d77ef54d63" providerId="ADAL" clId="{4E2E28D6-3BBA-45CD-99ED-BF0A755AAE36}" dt="2025-08-11T01:18:27.774" v="7860" actId="1076"/>
          <ac:picMkLst>
            <pc:docMk/>
            <pc:sldMk cId="243906232" sldId="272"/>
            <ac:picMk id="60" creationId="{C491F7CC-7364-A0C7-C2B9-E7BFBFD90D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416E-8546-41FF-81FC-C13FD5BFCD7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D8E80-18B9-47B1-BCFD-6C8117030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4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D8E80-18B9-47B1-BCFD-6C81170305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8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F4D9-4D5A-EE80-E6A6-92EF5CCE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46C9A-1739-6D4A-CCF9-3BBBFF1E9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EAB4-441A-02E8-A840-5763ED59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C9D2-B903-CE38-7E90-4D7F3E8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2544-42AD-DF7F-D9F6-17A9F0E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4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607-E0CA-6D17-4AF2-12914610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DCBE-7735-002F-A093-5745004C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A704-B6C4-099D-47B4-4576BD68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31E84-4FD6-460F-15BD-CE3ABC9A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09C2-CCE7-A078-9932-BCA6A017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3D74F-97E3-5BE3-F869-8ECAF836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6DC9-8A1B-B34B-28F9-3EC16FA2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D806-506C-4C15-88E5-99A3BA78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046A-80C2-442B-9882-0CF48299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5D0C-07D8-334D-EA86-06A67C74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0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B08-6F46-00C1-2192-AAECD8F5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82E1-0AE3-0630-1BF3-A603A06E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1AA4-0F22-D0E1-5159-056716C7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D2C2-3B14-C56E-DFCF-40FCBC9E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505F-A478-B725-B4B2-149C9CC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A00A-443F-6ED8-CF57-4E3521AA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6E67-2D8F-0A65-D3D2-930786B8A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E639-2412-C52F-1E41-33E4FB4C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297E-893F-4448-DE1F-6C3AA22B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3CE3-2727-8B47-6198-659E2BCA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FB94-669E-89CE-8879-CEB5821F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94F4-47D9-373D-02B1-B8FAC83C5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515C-016F-0C7C-22AB-27F85731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26B06-C980-1BF9-B03A-3BBDEEA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2C84-3682-9D0E-1AA0-7E2379A3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2B95-DC8C-3AC3-6EB5-0C753614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8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4CA5-CD6E-09E2-FA20-65CFB662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29EC-E77D-D0FA-4326-6E8F7D8E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D5D5-07DF-353A-B488-1BD47CC1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C9B0C-2F2F-D6FE-A98A-A7BBFA31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8E4BC-CFE1-8422-C513-A86F0197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D02A-B389-3AC1-DB03-918AA93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CE1C5-44CF-518F-4E75-7AEECFE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DD7EE-CA4F-1787-946D-6B0D31C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0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620F-23DA-5083-9B42-99969D0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C1C9F-CA56-84E8-C18C-123706D8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268E6-AF0E-BFD4-3E45-1D79035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6F7FB-1848-295F-59A9-463BB9A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1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1ABEB-38BA-3DA3-16E3-F86CBBD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EC951-E1BF-0994-AC34-744C855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9C6E8-FC71-DE07-545E-B0EE479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CDFF-2757-8544-62A2-994A8EF3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0E47-A56F-BD81-3EFE-4BA34E53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4E47B-EE70-E420-42D9-D329BBCB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1B447-00E3-0691-8961-434A829A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1D45-4469-2E0A-C22F-1A0CBAE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5569-3FA8-6467-581A-4C4600E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DC1-33A8-7845-76B6-C42B7BC7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73B3A-AFEA-4D56-37F3-6997BA91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4F28-4CC9-521C-2B0D-02ECE614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DDF7-F97A-C187-B7AB-C66D7E39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F2AA-1927-7A0F-78CE-799E2A1C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B453-7E4C-F335-5C1B-678DF55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DD62F-8EE8-F065-11AD-C8512DC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8089-DDD0-8826-2E0E-385F7D81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27C0-7AF5-8339-0125-9A1115FD1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45948-A4F6-4E85-AB9E-4F3204B492F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0A12-F047-31CC-8A6E-F8899D9F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7898-A763-C481-E36E-C53201E94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C889E-164A-422D-98E6-E4800D5F2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747B21-2416-F697-B83B-1D97815451C4}"/>
              </a:ext>
            </a:extLst>
          </p:cNvPr>
          <p:cNvSpPr/>
          <p:nvPr/>
        </p:nvSpPr>
        <p:spPr>
          <a:xfrm>
            <a:off x="7166610" y="3668231"/>
            <a:ext cx="2468880" cy="1825757"/>
          </a:xfrm>
          <a:custGeom>
            <a:avLst/>
            <a:gdLst>
              <a:gd name="connsiteX0" fmla="*/ 681996 w 2468880"/>
              <a:gd name="connsiteY0" fmla="*/ 0 h 1825757"/>
              <a:gd name="connsiteX1" fmla="*/ 1828800 w 2468880"/>
              <a:gd name="connsiteY1" fmla="*/ 0 h 1825757"/>
              <a:gd name="connsiteX2" fmla="*/ 2468880 w 2468880"/>
              <a:gd name="connsiteY2" fmla="*/ 640080 h 1825757"/>
              <a:gd name="connsiteX3" fmla="*/ 1828800 w 2468880"/>
              <a:gd name="connsiteY3" fmla="*/ 1280160 h 1825757"/>
              <a:gd name="connsiteX4" fmla="*/ 545597 w 2468880"/>
              <a:gd name="connsiteY4" fmla="*/ 1280160 h 1825757"/>
              <a:gd name="connsiteX5" fmla="*/ 0 w 2468880"/>
              <a:gd name="connsiteY5" fmla="*/ 1825757 h 1825757"/>
              <a:gd name="connsiteX6" fmla="*/ 0 w 2468880"/>
              <a:gd name="connsiteY6" fmla="*/ 681996 h 1825757"/>
              <a:gd name="connsiteX7" fmla="*/ 681996 w 2468880"/>
              <a:gd name="connsiteY7" fmla="*/ 0 h 18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8880" h="1825757">
                <a:moveTo>
                  <a:pt x="681996" y="0"/>
                </a:moveTo>
                <a:lnTo>
                  <a:pt x="1828800" y="0"/>
                </a:lnTo>
                <a:cubicBezTo>
                  <a:pt x="2182306" y="0"/>
                  <a:pt x="2468880" y="286574"/>
                  <a:pt x="2468880" y="640080"/>
                </a:cubicBezTo>
                <a:cubicBezTo>
                  <a:pt x="2468880" y="993586"/>
                  <a:pt x="2182306" y="1280160"/>
                  <a:pt x="1828800" y="1280160"/>
                </a:cubicBezTo>
                <a:lnTo>
                  <a:pt x="545597" y="1280160"/>
                </a:lnTo>
                <a:cubicBezTo>
                  <a:pt x="244272" y="1280160"/>
                  <a:pt x="0" y="1524432"/>
                  <a:pt x="0" y="1825757"/>
                </a:cubicBezTo>
                <a:lnTo>
                  <a:pt x="0" y="681996"/>
                </a:lnTo>
                <a:cubicBezTo>
                  <a:pt x="0" y="305340"/>
                  <a:pt x="305340" y="0"/>
                  <a:pt x="681996" y="0"/>
                </a:cubicBezTo>
                <a:close/>
              </a:path>
            </a:pathLst>
          </a:custGeom>
          <a:solidFill>
            <a:srgbClr val="8BBE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25C317-C3F1-C8FD-5EC1-B78B57064AA2}"/>
              </a:ext>
            </a:extLst>
          </p:cNvPr>
          <p:cNvSpPr/>
          <p:nvPr/>
        </p:nvSpPr>
        <p:spPr>
          <a:xfrm>
            <a:off x="6031230" y="2815546"/>
            <a:ext cx="2468880" cy="1825757"/>
          </a:xfrm>
          <a:custGeom>
            <a:avLst/>
            <a:gdLst>
              <a:gd name="connsiteX0" fmla="*/ 681996 w 2468880"/>
              <a:gd name="connsiteY0" fmla="*/ 0 h 1825757"/>
              <a:gd name="connsiteX1" fmla="*/ 1828800 w 2468880"/>
              <a:gd name="connsiteY1" fmla="*/ 0 h 1825757"/>
              <a:gd name="connsiteX2" fmla="*/ 2468880 w 2468880"/>
              <a:gd name="connsiteY2" fmla="*/ 640080 h 1825757"/>
              <a:gd name="connsiteX3" fmla="*/ 1828800 w 2468880"/>
              <a:gd name="connsiteY3" fmla="*/ 1280160 h 1825757"/>
              <a:gd name="connsiteX4" fmla="*/ 545597 w 2468880"/>
              <a:gd name="connsiteY4" fmla="*/ 1280160 h 1825757"/>
              <a:gd name="connsiteX5" fmla="*/ 0 w 2468880"/>
              <a:gd name="connsiteY5" fmla="*/ 1825757 h 1825757"/>
              <a:gd name="connsiteX6" fmla="*/ 0 w 2468880"/>
              <a:gd name="connsiteY6" fmla="*/ 681996 h 1825757"/>
              <a:gd name="connsiteX7" fmla="*/ 681996 w 2468880"/>
              <a:gd name="connsiteY7" fmla="*/ 0 h 18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8880" h="1825757">
                <a:moveTo>
                  <a:pt x="681996" y="0"/>
                </a:moveTo>
                <a:lnTo>
                  <a:pt x="1828800" y="0"/>
                </a:lnTo>
                <a:cubicBezTo>
                  <a:pt x="2182306" y="0"/>
                  <a:pt x="2468880" y="286574"/>
                  <a:pt x="2468880" y="640080"/>
                </a:cubicBezTo>
                <a:cubicBezTo>
                  <a:pt x="2468880" y="993586"/>
                  <a:pt x="2182306" y="1280160"/>
                  <a:pt x="1828800" y="1280160"/>
                </a:cubicBezTo>
                <a:lnTo>
                  <a:pt x="545597" y="1280160"/>
                </a:lnTo>
                <a:cubicBezTo>
                  <a:pt x="244272" y="1280160"/>
                  <a:pt x="0" y="1524432"/>
                  <a:pt x="0" y="1825757"/>
                </a:cubicBezTo>
                <a:lnTo>
                  <a:pt x="0" y="681996"/>
                </a:lnTo>
                <a:cubicBezTo>
                  <a:pt x="0" y="305340"/>
                  <a:pt x="305340" y="0"/>
                  <a:pt x="681996" y="0"/>
                </a:cubicBezTo>
                <a:close/>
              </a:path>
            </a:pathLst>
          </a:custGeom>
          <a:solidFill>
            <a:srgbClr val="80552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C97BBA-5FFE-A0DB-4DF9-5C055BF03D01}"/>
              </a:ext>
            </a:extLst>
          </p:cNvPr>
          <p:cNvSpPr/>
          <p:nvPr/>
        </p:nvSpPr>
        <p:spPr>
          <a:xfrm>
            <a:off x="5033010" y="1932393"/>
            <a:ext cx="2468880" cy="1825757"/>
          </a:xfrm>
          <a:custGeom>
            <a:avLst/>
            <a:gdLst>
              <a:gd name="connsiteX0" fmla="*/ 681996 w 2468880"/>
              <a:gd name="connsiteY0" fmla="*/ 0 h 1825757"/>
              <a:gd name="connsiteX1" fmla="*/ 1828800 w 2468880"/>
              <a:gd name="connsiteY1" fmla="*/ 0 h 1825757"/>
              <a:gd name="connsiteX2" fmla="*/ 2468880 w 2468880"/>
              <a:gd name="connsiteY2" fmla="*/ 640080 h 1825757"/>
              <a:gd name="connsiteX3" fmla="*/ 1828800 w 2468880"/>
              <a:gd name="connsiteY3" fmla="*/ 1280160 h 1825757"/>
              <a:gd name="connsiteX4" fmla="*/ 545597 w 2468880"/>
              <a:gd name="connsiteY4" fmla="*/ 1280160 h 1825757"/>
              <a:gd name="connsiteX5" fmla="*/ 0 w 2468880"/>
              <a:gd name="connsiteY5" fmla="*/ 1825757 h 1825757"/>
              <a:gd name="connsiteX6" fmla="*/ 0 w 2468880"/>
              <a:gd name="connsiteY6" fmla="*/ 681996 h 1825757"/>
              <a:gd name="connsiteX7" fmla="*/ 681996 w 2468880"/>
              <a:gd name="connsiteY7" fmla="*/ 0 h 18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8880" h="1825757">
                <a:moveTo>
                  <a:pt x="681996" y="0"/>
                </a:moveTo>
                <a:lnTo>
                  <a:pt x="1828800" y="0"/>
                </a:lnTo>
                <a:cubicBezTo>
                  <a:pt x="2182306" y="0"/>
                  <a:pt x="2468880" y="286574"/>
                  <a:pt x="2468880" y="640080"/>
                </a:cubicBezTo>
                <a:cubicBezTo>
                  <a:pt x="2468880" y="993586"/>
                  <a:pt x="2182306" y="1280160"/>
                  <a:pt x="1828800" y="1280160"/>
                </a:cubicBezTo>
                <a:lnTo>
                  <a:pt x="545597" y="1280160"/>
                </a:lnTo>
                <a:cubicBezTo>
                  <a:pt x="244272" y="1280160"/>
                  <a:pt x="0" y="1524432"/>
                  <a:pt x="0" y="1825757"/>
                </a:cubicBezTo>
                <a:lnTo>
                  <a:pt x="0" y="681996"/>
                </a:lnTo>
                <a:cubicBezTo>
                  <a:pt x="0" y="305340"/>
                  <a:pt x="305340" y="0"/>
                  <a:pt x="681996" y="0"/>
                </a:cubicBezTo>
                <a:close/>
              </a:path>
            </a:pathLst>
          </a:custGeom>
          <a:solidFill>
            <a:srgbClr val="EC8E4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810AC2-8352-B230-A746-C864816FA1A2}"/>
              </a:ext>
            </a:extLst>
          </p:cNvPr>
          <p:cNvSpPr/>
          <p:nvPr/>
        </p:nvSpPr>
        <p:spPr>
          <a:xfrm>
            <a:off x="4034790" y="1109433"/>
            <a:ext cx="2468880" cy="1825757"/>
          </a:xfrm>
          <a:custGeom>
            <a:avLst/>
            <a:gdLst>
              <a:gd name="connsiteX0" fmla="*/ 681996 w 2468880"/>
              <a:gd name="connsiteY0" fmla="*/ 0 h 1825757"/>
              <a:gd name="connsiteX1" fmla="*/ 1828800 w 2468880"/>
              <a:gd name="connsiteY1" fmla="*/ 0 h 1825757"/>
              <a:gd name="connsiteX2" fmla="*/ 2468880 w 2468880"/>
              <a:gd name="connsiteY2" fmla="*/ 640080 h 1825757"/>
              <a:gd name="connsiteX3" fmla="*/ 1828800 w 2468880"/>
              <a:gd name="connsiteY3" fmla="*/ 1280160 h 1825757"/>
              <a:gd name="connsiteX4" fmla="*/ 545597 w 2468880"/>
              <a:gd name="connsiteY4" fmla="*/ 1280160 h 1825757"/>
              <a:gd name="connsiteX5" fmla="*/ 0 w 2468880"/>
              <a:gd name="connsiteY5" fmla="*/ 1825757 h 1825757"/>
              <a:gd name="connsiteX6" fmla="*/ 0 w 2468880"/>
              <a:gd name="connsiteY6" fmla="*/ 681996 h 1825757"/>
              <a:gd name="connsiteX7" fmla="*/ 681996 w 2468880"/>
              <a:gd name="connsiteY7" fmla="*/ 0 h 18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8880" h="1825757">
                <a:moveTo>
                  <a:pt x="681996" y="0"/>
                </a:moveTo>
                <a:lnTo>
                  <a:pt x="1828800" y="0"/>
                </a:lnTo>
                <a:cubicBezTo>
                  <a:pt x="2182306" y="0"/>
                  <a:pt x="2468880" y="286574"/>
                  <a:pt x="2468880" y="640080"/>
                </a:cubicBezTo>
                <a:cubicBezTo>
                  <a:pt x="2468880" y="993586"/>
                  <a:pt x="2182306" y="1280160"/>
                  <a:pt x="1828800" y="1280160"/>
                </a:cubicBezTo>
                <a:lnTo>
                  <a:pt x="545597" y="1280160"/>
                </a:lnTo>
                <a:cubicBezTo>
                  <a:pt x="244272" y="1280160"/>
                  <a:pt x="0" y="1524432"/>
                  <a:pt x="0" y="1825757"/>
                </a:cubicBezTo>
                <a:lnTo>
                  <a:pt x="0" y="681996"/>
                </a:lnTo>
                <a:cubicBezTo>
                  <a:pt x="0" y="305340"/>
                  <a:pt x="305340" y="0"/>
                  <a:pt x="681996" y="0"/>
                </a:cubicBezTo>
                <a:close/>
              </a:path>
            </a:pathLst>
          </a:custGeom>
          <a:solidFill>
            <a:srgbClr val="DAC9B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5AC67-E93D-59D6-5E1A-782B53626B41}"/>
              </a:ext>
            </a:extLst>
          </p:cNvPr>
          <p:cNvSpPr txBox="1"/>
          <p:nvPr/>
        </p:nvSpPr>
        <p:spPr>
          <a:xfrm>
            <a:off x="3194685" y="3023504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</a:t>
            </a:r>
          </a:p>
          <a:p>
            <a:pPr algn="ctr"/>
            <a:r>
              <a:rPr lang="en-IN" b="1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22B14-6217-3DB6-00FB-90438DFE841F}"/>
              </a:ext>
            </a:extLst>
          </p:cNvPr>
          <p:cNvSpPr txBox="1"/>
          <p:nvPr/>
        </p:nvSpPr>
        <p:spPr>
          <a:xfrm>
            <a:off x="4299585" y="375814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</a:t>
            </a:r>
          </a:p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3C600-B624-DEF4-3A12-DABCA0858B4A}"/>
              </a:ext>
            </a:extLst>
          </p:cNvPr>
          <p:cNvSpPr txBox="1"/>
          <p:nvPr/>
        </p:nvSpPr>
        <p:spPr>
          <a:xfrm>
            <a:off x="5297805" y="4661744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03</a:t>
            </a:r>
          </a:p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631B5-9E5D-A801-5AA0-A09BBA8EDE50}"/>
              </a:ext>
            </a:extLst>
          </p:cNvPr>
          <p:cNvSpPr txBox="1"/>
          <p:nvPr/>
        </p:nvSpPr>
        <p:spPr>
          <a:xfrm>
            <a:off x="6433185" y="562261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04</a:t>
            </a:r>
          </a:p>
          <a:p>
            <a:pPr algn="ctr"/>
            <a:r>
              <a:rPr lang="en-IN" dirty="0">
                <a:solidFill>
                  <a:srgbClr val="DAC9B9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23687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E27D48-AE95-3BA3-5F07-F2128CB4CC90}"/>
              </a:ext>
            </a:extLst>
          </p:cNvPr>
          <p:cNvGrpSpPr/>
          <p:nvPr/>
        </p:nvGrpSpPr>
        <p:grpSpPr>
          <a:xfrm>
            <a:off x="3928873" y="1261872"/>
            <a:ext cx="1828799" cy="1828800"/>
            <a:chOff x="3928873" y="1261872"/>
            <a:chExt cx="1828799" cy="182880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6FEBDF-505E-F4A7-2D78-0C4DCAEFC35B}"/>
                </a:ext>
              </a:extLst>
            </p:cNvPr>
            <p:cNvSpPr/>
            <p:nvPr/>
          </p:nvSpPr>
          <p:spPr>
            <a:xfrm>
              <a:off x="4443418" y="1776418"/>
              <a:ext cx="1131374" cy="1131374"/>
            </a:xfrm>
            <a:custGeom>
              <a:avLst/>
              <a:gdLst>
                <a:gd name="connsiteX0" fmla="*/ 1011406 w 1131374"/>
                <a:gd name="connsiteY0" fmla="*/ 0 h 1131374"/>
                <a:gd name="connsiteX1" fmla="*/ 1073887 w 1131374"/>
                <a:gd name="connsiteY1" fmla="*/ 115114 h 1131374"/>
                <a:gd name="connsiteX2" fmla="*/ 1131374 w 1131374"/>
                <a:gd name="connsiteY2" fmla="*/ 399854 h 1131374"/>
                <a:gd name="connsiteX3" fmla="*/ 399854 w 1131374"/>
                <a:gd name="connsiteY3" fmla="*/ 1131374 h 1131374"/>
                <a:gd name="connsiteX4" fmla="*/ 399782 w 1131374"/>
                <a:gd name="connsiteY4" fmla="*/ 1131370 h 1131374"/>
                <a:gd name="connsiteX5" fmla="*/ 325060 w 1131374"/>
                <a:gd name="connsiteY5" fmla="*/ 1127597 h 1131374"/>
                <a:gd name="connsiteX6" fmla="*/ 115114 w 1131374"/>
                <a:gd name="connsiteY6" fmla="*/ 1073887 h 1131374"/>
                <a:gd name="connsiteX7" fmla="*/ 0 w 1131374"/>
                <a:gd name="connsiteY7" fmla="*/ 1011406 h 1131374"/>
                <a:gd name="connsiteX8" fmla="*/ 18051 w 1131374"/>
                <a:gd name="connsiteY8" fmla="*/ 962086 h 1131374"/>
                <a:gd name="connsiteX9" fmla="*/ 962086 w 1131374"/>
                <a:gd name="connsiteY9" fmla="*/ 18051 h 11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374" h="1131374">
                  <a:moveTo>
                    <a:pt x="1011406" y="0"/>
                  </a:moveTo>
                  <a:lnTo>
                    <a:pt x="1073887" y="115114"/>
                  </a:lnTo>
                  <a:cubicBezTo>
                    <a:pt x="1110905" y="202631"/>
                    <a:pt x="1131374" y="298852"/>
                    <a:pt x="1131374" y="399854"/>
                  </a:cubicBezTo>
                  <a:cubicBezTo>
                    <a:pt x="1131374" y="803861"/>
                    <a:pt x="803861" y="1131374"/>
                    <a:pt x="399854" y="1131374"/>
                  </a:cubicBezTo>
                  <a:lnTo>
                    <a:pt x="399782" y="1131370"/>
                  </a:lnTo>
                  <a:lnTo>
                    <a:pt x="325060" y="1127597"/>
                  </a:lnTo>
                  <a:cubicBezTo>
                    <a:pt x="251286" y="1120105"/>
                    <a:pt x="180752" y="1101650"/>
                    <a:pt x="115114" y="1073887"/>
                  </a:cubicBezTo>
                  <a:lnTo>
                    <a:pt x="0" y="1011406"/>
                  </a:lnTo>
                  <a:lnTo>
                    <a:pt x="18051" y="962086"/>
                  </a:lnTo>
                  <a:cubicBezTo>
                    <a:pt x="197583" y="537624"/>
                    <a:pt x="537625" y="197583"/>
                    <a:pt x="962086" y="18051"/>
                  </a:cubicBezTo>
                  <a:close/>
                </a:path>
              </a:pathLst>
            </a:custGeom>
            <a:gradFill>
              <a:gsLst>
                <a:gs pos="32000">
                  <a:schemeClr val="bg1"/>
                </a:gs>
                <a:gs pos="100000">
                  <a:srgbClr val="47C99D"/>
                </a:gs>
              </a:gsLst>
              <a:lin ang="3000000" scaled="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69062F2-162E-A291-D0A5-6B16822DEE3D}"/>
                </a:ext>
              </a:extLst>
            </p:cNvPr>
            <p:cNvSpPr/>
            <p:nvPr/>
          </p:nvSpPr>
          <p:spPr>
            <a:xfrm>
              <a:off x="3928873" y="1261872"/>
              <a:ext cx="1828799" cy="1828800"/>
            </a:xfrm>
            <a:custGeom>
              <a:avLst/>
              <a:gdLst>
                <a:gd name="connsiteX0" fmla="*/ 914400 w 1828799"/>
                <a:gd name="connsiteY0" fmla="*/ 182880 h 1828800"/>
                <a:gd name="connsiteX1" fmla="*/ 182880 w 1828799"/>
                <a:gd name="connsiteY1" fmla="*/ 914400 h 1828800"/>
                <a:gd name="connsiteX2" fmla="*/ 505400 w 1828799"/>
                <a:gd name="connsiteY2" fmla="*/ 1520988 h 1828800"/>
                <a:gd name="connsiteX3" fmla="*/ 514546 w 1828799"/>
                <a:gd name="connsiteY3" fmla="*/ 1525952 h 1828800"/>
                <a:gd name="connsiteX4" fmla="*/ 514546 w 1828799"/>
                <a:gd name="connsiteY4" fmla="*/ 1525953 h 1828800"/>
                <a:gd name="connsiteX5" fmla="*/ 629659 w 1828799"/>
                <a:gd name="connsiteY5" fmla="*/ 1588433 h 1828800"/>
                <a:gd name="connsiteX6" fmla="*/ 839605 w 1828799"/>
                <a:gd name="connsiteY6" fmla="*/ 1642143 h 1828800"/>
                <a:gd name="connsiteX7" fmla="*/ 914327 w 1828799"/>
                <a:gd name="connsiteY7" fmla="*/ 1645916 h 1828800"/>
                <a:gd name="connsiteX8" fmla="*/ 914399 w 1828799"/>
                <a:gd name="connsiteY8" fmla="*/ 1645920 h 1828800"/>
                <a:gd name="connsiteX9" fmla="*/ 1645919 w 1828799"/>
                <a:gd name="connsiteY9" fmla="*/ 914400 h 1828800"/>
                <a:gd name="connsiteX10" fmla="*/ 1588432 w 1828799"/>
                <a:gd name="connsiteY10" fmla="*/ 629660 h 1828800"/>
                <a:gd name="connsiteX11" fmla="*/ 1525951 w 1828799"/>
                <a:gd name="connsiteY11" fmla="*/ 514546 h 1828800"/>
                <a:gd name="connsiteX12" fmla="*/ 1525952 w 1828799"/>
                <a:gd name="connsiteY12" fmla="*/ 514546 h 1828800"/>
                <a:gd name="connsiteX13" fmla="*/ 1520988 w 1828799"/>
                <a:gd name="connsiteY13" fmla="*/ 505400 h 1828800"/>
                <a:gd name="connsiteX14" fmla="*/ 914400 w 1828799"/>
                <a:gd name="connsiteY14" fmla="*/ 182880 h 1828800"/>
                <a:gd name="connsiteX15" fmla="*/ 914400 w 1828799"/>
                <a:gd name="connsiteY15" fmla="*/ 0 h 1828800"/>
                <a:gd name="connsiteX16" fmla="*/ 1672635 w 1828799"/>
                <a:gd name="connsiteY16" fmla="*/ 403150 h 1828800"/>
                <a:gd name="connsiteX17" fmla="*/ 1704847 w 1828799"/>
                <a:gd name="connsiteY17" fmla="*/ 456172 h 1828800"/>
                <a:gd name="connsiteX18" fmla="*/ 1704846 w 1828799"/>
                <a:gd name="connsiteY18" fmla="*/ 456172 h 1828800"/>
                <a:gd name="connsiteX19" fmla="*/ 1718436 w 1828799"/>
                <a:gd name="connsiteY19" fmla="*/ 478543 h 1828800"/>
                <a:gd name="connsiteX20" fmla="*/ 1828799 w 1828799"/>
                <a:gd name="connsiteY20" fmla="*/ 914400 h 1828800"/>
                <a:gd name="connsiteX21" fmla="*/ 914399 w 1828799"/>
                <a:gd name="connsiteY21" fmla="*/ 1828800 h 1828800"/>
                <a:gd name="connsiteX22" fmla="*/ 914327 w 1828799"/>
                <a:gd name="connsiteY22" fmla="*/ 1828796 h 1828800"/>
                <a:gd name="connsiteX23" fmla="*/ 820907 w 1828799"/>
                <a:gd name="connsiteY23" fmla="*/ 1824079 h 1828800"/>
                <a:gd name="connsiteX24" fmla="*/ 478542 w 1828799"/>
                <a:gd name="connsiteY24" fmla="*/ 1718437 h 1828800"/>
                <a:gd name="connsiteX25" fmla="*/ 456171 w 1828799"/>
                <a:gd name="connsiteY25" fmla="*/ 1704846 h 1828800"/>
                <a:gd name="connsiteX26" fmla="*/ 456171 w 1828799"/>
                <a:gd name="connsiteY26" fmla="*/ 1704846 h 1828800"/>
                <a:gd name="connsiteX27" fmla="*/ 403150 w 1828799"/>
                <a:gd name="connsiteY27" fmla="*/ 1672635 h 1828800"/>
                <a:gd name="connsiteX28" fmla="*/ 0 w 1828799"/>
                <a:gd name="connsiteY28" fmla="*/ 914400 h 1828800"/>
                <a:gd name="connsiteX29" fmla="*/ 914400 w 1828799"/>
                <a:gd name="connsiteY29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28799" h="1828800">
                  <a:moveTo>
                    <a:pt x="914400" y="182880"/>
                  </a:moveTo>
                  <a:cubicBezTo>
                    <a:pt x="510393" y="182880"/>
                    <a:pt x="182880" y="510393"/>
                    <a:pt x="182880" y="914400"/>
                  </a:cubicBezTo>
                  <a:cubicBezTo>
                    <a:pt x="182880" y="1166904"/>
                    <a:pt x="310815" y="1389528"/>
                    <a:pt x="505400" y="1520988"/>
                  </a:cubicBezTo>
                  <a:lnTo>
                    <a:pt x="514546" y="1525952"/>
                  </a:lnTo>
                  <a:lnTo>
                    <a:pt x="514546" y="1525953"/>
                  </a:lnTo>
                  <a:lnTo>
                    <a:pt x="629659" y="1588433"/>
                  </a:lnTo>
                  <a:cubicBezTo>
                    <a:pt x="695297" y="1616196"/>
                    <a:pt x="765831" y="1634651"/>
                    <a:pt x="839605" y="1642143"/>
                  </a:cubicBezTo>
                  <a:lnTo>
                    <a:pt x="914327" y="1645916"/>
                  </a:lnTo>
                  <a:lnTo>
                    <a:pt x="914399" y="1645920"/>
                  </a:lnTo>
                  <a:cubicBezTo>
                    <a:pt x="1318406" y="1645920"/>
                    <a:pt x="1645919" y="1318407"/>
                    <a:pt x="1645919" y="914400"/>
                  </a:cubicBezTo>
                  <a:cubicBezTo>
                    <a:pt x="1645919" y="813398"/>
                    <a:pt x="1625450" y="717177"/>
                    <a:pt x="1588432" y="629660"/>
                  </a:cubicBezTo>
                  <a:lnTo>
                    <a:pt x="1525951" y="514546"/>
                  </a:lnTo>
                  <a:lnTo>
                    <a:pt x="1525952" y="514546"/>
                  </a:lnTo>
                  <a:lnTo>
                    <a:pt x="1520988" y="505400"/>
                  </a:lnTo>
                  <a:cubicBezTo>
                    <a:pt x="1389529" y="310815"/>
                    <a:pt x="1166905" y="182880"/>
                    <a:pt x="914400" y="182880"/>
                  </a:cubicBezTo>
                  <a:close/>
                  <a:moveTo>
                    <a:pt x="914400" y="0"/>
                  </a:moveTo>
                  <a:cubicBezTo>
                    <a:pt x="1230031" y="0"/>
                    <a:pt x="1508311" y="159918"/>
                    <a:pt x="1672635" y="403150"/>
                  </a:cubicBezTo>
                  <a:lnTo>
                    <a:pt x="1704847" y="456172"/>
                  </a:lnTo>
                  <a:lnTo>
                    <a:pt x="1704846" y="456172"/>
                  </a:lnTo>
                  <a:lnTo>
                    <a:pt x="1718436" y="478543"/>
                  </a:lnTo>
                  <a:cubicBezTo>
                    <a:pt x="1788820" y="608107"/>
                    <a:pt x="1828799" y="756585"/>
                    <a:pt x="1828799" y="914400"/>
                  </a:cubicBezTo>
                  <a:cubicBezTo>
                    <a:pt x="1828799" y="1419409"/>
                    <a:pt x="1419408" y="1828800"/>
                    <a:pt x="914399" y="1828800"/>
                  </a:cubicBezTo>
                  <a:lnTo>
                    <a:pt x="914327" y="1828796"/>
                  </a:lnTo>
                  <a:lnTo>
                    <a:pt x="820907" y="1824079"/>
                  </a:lnTo>
                  <a:cubicBezTo>
                    <a:pt x="697949" y="1811592"/>
                    <a:pt x="582193" y="1774744"/>
                    <a:pt x="478542" y="1718437"/>
                  </a:cubicBezTo>
                  <a:lnTo>
                    <a:pt x="456171" y="1704846"/>
                  </a:lnTo>
                  <a:lnTo>
                    <a:pt x="456171" y="1704846"/>
                  </a:lnTo>
                  <a:lnTo>
                    <a:pt x="403150" y="1672635"/>
                  </a:lnTo>
                  <a:cubicBezTo>
                    <a:pt x="159918" y="1508310"/>
                    <a:pt x="0" y="1230030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F23466-BC45-154B-683A-D5D9F863CC90}"/>
                </a:ext>
              </a:extLst>
            </p:cNvPr>
            <p:cNvSpPr/>
            <p:nvPr/>
          </p:nvSpPr>
          <p:spPr>
            <a:xfrm>
              <a:off x="4454472" y="1787652"/>
              <a:ext cx="777600" cy="777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Graphic 92" descr="Badge 1 with solid fill">
              <a:extLst>
                <a:ext uri="{FF2B5EF4-FFF2-40B4-BE49-F238E27FC236}">
                  <a16:creationId xmlns:a16="http://schemas.microsoft.com/office/drawing/2014/main" id="{87C60A0F-97F8-5BE5-87E7-0B7FD2452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6072" y="1712604"/>
              <a:ext cx="914400" cy="9144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D1ECBE4-7918-B332-FF45-E208B5A6778A}"/>
              </a:ext>
            </a:extLst>
          </p:cNvPr>
          <p:cNvGrpSpPr/>
          <p:nvPr/>
        </p:nvGrpSpPr>
        <p:grpSpPr>
          <a:xfrm>
            <a:off x="6434328" y="1261872"/>
            <a:ext cx="1828800" cy="1828800"/>
            <a:chOff x="6434328" y="1261872"/>
            <a:chExt cx="1828800" cy="18288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1E68193-98C4-DCA1-E09A-5E69031DB5EC}"/>
                </a:ext>
              </a:extLst>
            </p:cNvPr>
            <p:cNvSpPr/>
            <p:nvPr/>
          </p:nvSpPr>
          <p:spPr>
            <a:xfrm>
              <a:off x="6434328" y="1261872"/>
              <a:ext cx="1828800" cy="1828800"/>
            </a:xfrm>
            <a:custGeom>
              <a:avLst/>
              <a:gdLst>
                <a:gd name="connsiteX0" fmla="*/ 914400 w 1828800"/>
                <a:gd name="connsiteY0" fmla="*/ 182880 h 1828800"/>
                <a:gd name="connsiteX1" fmla="*/ 307812 w 1828800"/>
                <a:gd name="connsiteY1" fmla="*/ 505400 h 1828800"/>
                <a:gd name="connsiteX2" fmla="*/ 302848 w 1828800"/>
                <a:gd name="connsiteY2" fmla="*/ 514546 h 1828800"/>
                <a:gd name="connsiteX3" fmla="*/ 240367 w 1828800"/>
                <a:gd name="connsiteY3" fmla="*/ 629660 h 1828800"/>
                <a:gd name="connsiteX4" fmla="*/ 182880 w 1828800"/>
                <a:gd name="connsiteY4" fmla="*/ 914400 h 1828800"/>
                <a:gd name="connsiteX5" fmla="*/ 914400 w 1828800"/>
                <a:gd name="connsiteY5" fmla="*/ 1645920 h 1828800"/>
                <a:gd name="connsiteX6" fmla="*/ 914472 w 1828800"/>
                <a:gd name="connsiteY6" fmla="*/ 1645916 h 1828800"/>
                <a:gd name="connsiteX7" fmla="*/ 989194 w 1828800"/>
                <a:gd name="connsiteY7" fmla="*/ 1642143 h 1828800"/>
                <a:gd name="connsiteX8" fmla="*/ 1199140 w 1828800"/>
                <a:gd name="connsiteY8" fmla="*/ 1588433 h 1828800"/>
                <a:gd name="connsiteX9" fmla="*/ 1314255 w 1828800"/>
                <a:gd name="connsiteY9" fmla="*/ 1525952 h 1828800"/>
                <a:gd name="connsiteX10" fmla="*/ 1323400 w 1828800"/>
                <a:gd name="connsiteY10" fmla="*/ 1520988 h 1828800"/>
                <a:gd name="connsiteX11" fmla="*/ 1645920 w 1828800"/>
                <a:gd name="connsiteY11" fmla="*/ 914400 h 1828800"/>
                <a:gd name="connsiteX12" fmla="*/ 914400 w 1828800"/>
                <a:gd name="connsiteY12" fmla="*/ 182880 h 1828800"/>
                <a:gd name="connsiteX13" fmla="*/ 914400 w 1828800"/>
                <a:gd name="connsiteY13" fmla="*/ 0 h 1828800"/>
                <a:gd name="connsiteX14" fmla="*/ 1828800 w 1828800"/>
                <a:gd name="connsiteY14" fmla="*/ 914400 h 1828800"/>
                <a:gd name="connsiteX15" fmla="*/ 1425650 w 1828800"/>
                <a:gd name="connsiteY15" fmla="*/ 1672635 h 1828800"/>
                <a:gd name="connsiteX16" fmla="*/ 1372628 w 1828800"/>
                <a:gd name="connsiteY16" fmla="*/ 1704846 h 1828800"/>
                <a:gd name="connsiteX17" fmla="*/ 1350257 w 1828800"/>
                <a:gd name="connsiteY17" fmla="*/ 1718437 h 1828800"/>
                <a:gd name="connsiteX18" fmla="*/ 1007892 w 1828800"/>
                <a:gd name="connsiteY18" fmla="*/ 1824079 h 1828800"/>
                <a:gd name="connsiteX19" fmla="*/ 914472 w 1828800"/>
                <a:gd name="connsiteY19" fmla="*/ 1828796 h 1828800"/>
                <a:gd name="connsiteX20" fmla="*/ 914400 w 1828800"/>
                <a:gd name="connsiteY20" fmla="*/ 1828800 h 1828800"/>
                <a:gd name="connsiteX21" fmla="*/ 0 w 1828800"/>
                <a:gd name="connsiteY21" fmla="*/ 914400 h 1828800"/>
                <a:gd name="connsiteX22" fmla="*/ 110363 w 1828800"/>
                <a:gd name="connsiteY22" fmla="*/ 478543 h 1828800"/>
                <a:gd name="connsiteX23" fmla="*/ 123954 w 1828800"/>
                <a:gd name="connsiteY23" fmla="*/ 456172 h 1828800"/>
                <a:gd name="connsiteX24" fmla="*/ 156165 w 1828800"/>
                <a:gd name="connsiteY24" fmla="*/ 403150 h 1828800"/>
                <a:gd name="connsiteX25" fmla="*/ 914400 w 1828800"/>
                <a:gd name="connsiteY2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28800" h="1828800">
                  <a:moveTo>
                    <a:pt x="914400" y="182880"/>
                  </a:moveTo>
                  <a:cubicBezTo>
                    <a:pt x="661896" y="182880"/>
                    <a:pt x="439272" y="310815"/>
                    <a:pt x="307812" y="505400"/>
                  </a:cubicBezTo>
                  <a:lnTo>
                    <a:pt x="302848" y="514546"/>
                  </a:lnTo>
                  <a:lnTo>
                    <a:pt x="240367" y="629660"/>
                  </a:lnTo>
                  <a:cubicBezTo>
                    <a:pt x="203350" y="717177"/>
                    <a:pt x="182880" y="813398"/>
                    <a:pt x="182880" y="914400"/>
                  </a:cubicBezTo>
                  <a:cubicBezTo>
                    <a:pt x="182880" y="1318407"/>
                    <a:pt x="510393" y="1645920"/>
                    <a:pt x="914400" y="1645920"/>
                  </a:cubicBezTo>
                  <a:lnTo>
                    <a:pt x="914472" y="1645916"/>
                  </a:lnTo>
                  <a:lnTo>
                    <a:pt x="989194" y="1642143"/>
                  </a:lnTo>
                  <a:cubicBezTo>
                    <a:pt x="1062968" y="1634651"/>
                    <a:pt x="1133502" y="1616196"/>
                    <a:pt x="1199140" y="1588433"/>
                  </a:cubicBezTo>
                  <a:lnTo>
                    <a:pt x="1314255" y="1525952"/>
                  </a:lnTo>
                  <a:lnTo>
                    <a:pt x="1323400" y="1520988"/>
                  </a:lnTo>
                  <a:cubicBezTo>
                    <a:pt x="1517985" y="1389528"/>
                    <a:pt x="1645920" y="1166904"/>
                    <a:pt x="1645920" y="914400"/>
                  </a:cubicBezTo>
                  <a:cubicBezTo>
                    <a:pt x="1645920" y="510393"/>
                    <a:pt x="1318407" y="182880"/>
                    <a:pt x="914400" y="182880"/>
                  </a:cubicBezTo>
                  <a:close/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1230030"/>
                    <a:pt x="1668882" y="1508310"/>
                    <a:pt x="1425650" y="1672635"/>
                  </a:cubicBezTo>
                  <a:lnTo>
                    <a:pt x="1372628" y="1704846"/>
                  </a:lnTo>
                  <a:lnTo>
                    <a:pt x="1350257" y="1718437"/>
                  </a:lnTo>
                  <a:cubicBezTo>
                    <a:pt x="1246606" y="1774744"/>
                    <a:pt x="1130850" y="1811592"/>
                    <a:pt x="1007892" y="1824079"/>
                  </a:cubicBezTo>
                  <a:lnTo>
                    <a:pt x="914472" y="1828796"/>
                  </a:lnTo>
                  <a:lnTo>
                    <a:pt x="914400" y="1828800"/>
                  </a:lnTo>
                  <a:cubicBezTo>
                    <a:pt x="409391" y="1828800"/>
                    <a:pt x="0" y="1419409"/>
                    <a:pt x="0" y="914400"/>
                  </a:cubicBezTo>
                  <a:cubicBezTo>
                    <a:pt x="0" y="756585"/>
                    <a:pt x="39980" y="608107"/>
                    <a:pt x="110363" y="478543"/>
                  </a:cubicBezTo>
                  <a:lnTo>
                    <a:pt x="123954" y="456172"/>
                  </a:lnTo>
                  <a:lnTo>
                    <a:pt x="156165" y="403150"/>
                  </a:lnTo>
                  <a:cubicBezTo>
                    <a:pt x="320490" y="159918"/>
                    <a:pt x="598770" y="0"/>
                    <a:pt x="914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FC4D12E-0398-CE2F-89AF-103EACFBA27E}"/>
                </a:ext>
              </a:extLst>
            </p:cNvPr>
            <p:cNvSpPr/>
            <p:nvPr/>
          </p:nvSpPr>
          <p:spPr>
            <a:xfrm>
              <a:off x="6617207" y="1776418"/>
              <a:ext cx="1131376" cy="1131374"/>
            </a:xfrm>
            <a:custGeom>
              <a:avLst/>
              <a:gdLst>
                <a:gd name="connsiteX0" fmla="*/ 119969 w 1131376"/>
                <a:gd name="connsiteY0" fmla="*/ 0 h 1131374"/>
                <a:gd name="connsiteX1" fmla="*/ 169289 w 1131376"/>
                <a:gd name="connsiteY1" fmla="*/ 18051 h 1131374"/>
                <a:gd name="connsiteX2" fmla="*/ 1113324 w 1131376"/>
                <a:gd name="connsiteY2" fmla="*/ 962086 h 1131374"/>
                <a:gd name="connsiteX3" fmla="*/ 1131376 w 1131376"/>
                <a:gd name="connsiteY3" fmla="*/ 1011406 h 1131374"/>
                <a:gd name="connsiteX4" fmla="*/ 1016261 w 1131376"/>
                <a:gd name="connsiteY4" fmla="*/ 1073887 h 1131374"/>
                <a:gd name="connsiteX5" fmla="*/ 806315 w 1131376"/>
                <a:gd name="connsiteY5" fmla="*/ 1127597 h 1131374"/>
                <a:gd name="connsiteX6" fmla="*/ 731593 w 1131376"/>
                <a:gd name="connsiteY6" fmla="*/ 1131370 h 1131374"/>
                <a:gd name="connsiteX7" fmla="*/ 731593 w 1131376"/>
                <a:gd name="connsiteY7" fmla="*/ 399854 h 1131374"/>
                <a:gd name="connsiteX8" fmla="*/ 731592 w 1131376"/>
                <a:gd name="connsiteY8" fmla="*/ 399854 h 1131374"/>
                <a:gd name="connsiteX9" fmla="*/ 731592 w 1131376"/>
                <a:gd name="connsiteY9" fmla="*/ 1131370 h 1131374"/>
                <a:gd name="connsiteX10" fmla="*/ 731520 w 1131376"/>
                <a:gd name="connsiteY10" fmla="*/ 1131374 h 1131374"/>
                <a:gd name="connsiteX11" fmla="*/ 0 w 1131376"/>
                <a:gd name="connsiteY11" fmla="*/ 399854 h 1131374"/>
                <a:gd name="connsiteX12" fmla="*/ 1 w 1131376"/>
                <a:gd name="connsiteY12" fmla="*/ 399854 h 1131374"/>
                <a:gd name="connsiteX13" fmla="*/ 57488 w 1131376"/>
                <a:gd name="connsiteY13" fmla="*/ 115114 h 11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1376" h="1131374">
                  <a:moveTo>
                    <a:pt x="119969" y="0"/>
                  </a:moveTo>
                  <a:lnTo>
                    <a:pt x="169289" y="18051"/>
                  </a:lnTo>
                  <a:cubicBezTo>
                    <a:pt x="593751" y="197583"/>
                    <a:pt x="933793" y="537624"/>
                    <a:pt x="1113324" y="962086"/>
                  </a:cubicBezTo>
                  <a:lnTo>
                    <a:pt x="1131376" y="1011406"/>
                  </a:lnTo>
                  <a:lnTo>
                    <a:pt x="1016261" y="1073887"/>
                  </a:lnTo>
                  <a:cubicBezTo>
                    <a:pt x="950623" y="1101650"/>
                    <a:pt x="880089" y="1120105"/>
                    <a:pt x="806315" y="1127597"/>
                  </a:cubicBezTo>
                  <a:lnTo>
                    <a:pt x="731593" y="1131370"/>
                  </a:lnTo>
                  <a:lnTo>
                    <a:pt x="731593" y="399854"/>
                  </a:lnTo>
                  <a:lnTo>
                    <a:pt x="731592" y="399854"/>
                  </a:lnTo>
                  <a:lnTo>
                    <a:pt x="731592" y="1131370"/>
                  </a:lnTo>
                  <a:lnTo>
                    <a:pt x="731520" y="1131374"/>
                  </a:lnTo>
                  <a:cubicBezTo>
                    <a:pt x="327513" y="1131374"/>
                    <a:pt x="0" y="803861"/>
                    <a:pt x="0" y="399854"/>
                  </a:cubicBezTo>
                  <a:lnTo>
                    <a:pt x="1" y="399854"/>
                  </a:lnTo>
                  <a:cubicBezTo>
                    <a:pt x="1" y="298852"/>
                    <a:pt x="20471" y="202631"/>
                    <a:pt x="57488" y="115114"/>
                  </a:cubicBezTo>
                  <a:close/>
                </a:path>
              </a:pathLst>
            </a:custGeom>
            <a:gradFill>
              <a:gsLst>
                <a:gs pos="32000">
                  <a:schemeClr val="bg1"/>
                </a:gs>
                <a:gs pos="100000">
                  <a:srgbClr val="A3D566"/>
                </a:gs>
              </a:gsLst>
              <a:lin ang="3000000" scaled="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615BC6-2921-4BF3-239E-0378A354E865}"/>
                </a:ext>
              </a:extLst>
            </p:cNvPr>
            <p:cNvSpPr/>
            <p:nvPr/>
          </p:nvSpPr>
          <p:spPr>
            <a:xfrm>
              <a:off x="6959928" y="1787652"/>
              <a:ext cx="777600" cy="777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5" name="Graphic 94" descr="Badge with solid fill">
              <a:extLst>
                <a:ext uri="{FF2B5EF4-FFF2-40B4-BE49-F238E27FC236}">
                  <a16:creationId xmlns:a16="http://schemas.microsoft.com/office/drawing/2014/main" id="{35B930FA-6E42-D01B-09A9-9458A8B28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1528" y="1719072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2797AA3-EC90-84AC-2AC7-91C72D43D8D8}"/>
              </a:ext>
            </a:extLst>
          </p:cNvPr>
          <p:cNvGrpSpPr/>
          <p:nvPr/>
        </p:nvGrpSpPr>
        <p:grpSpPr>
          <a:xfrm>
            <a:off x="6434328" y="3767328"/>
            <a:ext cx="1828800" cy="1828800"/>
            <a:chOff x="6434328" y="3767328"/>
            <a:chExt cx="1828800" cy="18288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04924A-46B0-3221-FC1E-E2C6D0420CDA}"/>
                </a:ext>
              </a:extLst>
            </p:cNvPr>
            <p:cNvSpPr/>
            <p:nvPr/>
          </p:nvSpPr>
          <p:spPr>
            <a:xfrm>
              <a:off x="6434328" y="3767328"/>
              <a:ext cx="1828800" cy="1828800"/>
            </a:xfrm>
            <a:custGeom>
              <a:avLst/>
              <a:gdLst>
                <a:gd name="connsiteX0" fmla="*/ 914400 w 1828800"/>
                <a:gd name="connsiteY0" fmla="*/ 182880 h 1828800"/>
                <a:gd name="connsiteX1" fmla="*/ 182880 w 1828800"/>
                <a:gd name="connsiteY1" fmla="*/ 914400 h 1828800"/>
                <a:gd name="connsiteX2" fmla="*/ 240367 w 1828800"/>
                <a:gd name="connsiteY2" fmla="*/ 1199140 h 1828800"/>
                <a:gd name="connsiteX3" fmla="*/ 302848 w 1828800"/>
                <a:gd name="connsiteY3" fmla="*/ 1314255 h 1828800"/>
                <a:gd name="connsiteX4" fmla="*/ 307812 w 1828800"/>
                <a:gd name="connsiteY4" fmla="*/ 1323400 h 1828800"/>
                <a:gd name="connsiteX5" fmla="*/ 914400 w 1828800"/>
                <a:gd name="connsiteY5" fmla="*/ 1645920 h 1828800"/>
                <a:gd name="connsiteX6" fmla="*/ 1645920 w 1828800"/>
                <a:gd name="connsiteY6" fmla="*/ 914400 h 1828800"/>
                <a:gd name="connsiteX7" fmla="*/ 1323400 w 1828800"/>
                <a:gd name="connsiteY7" fmla="*/ 307812 h 1828800"/>
                <a:gd name="connsiteX8" fmla="*/ 1314255 w 1828800"/>
                <a:gd name="connsiteY8" fmla="*/ 302848 h 1828800"/>
                <a:gd name="connsiteX9" fmla="*/ 1199140 w 1828800"/>
                <a:gd name="connsiteY9" fmla="*/ 240367 h 1828800"/>
                <a:gd name="connsiteX10" fmla="*/ 989194 w 1828800"/>
                <a:gd name="connsiteY10" fmla="*/ 186657 h 1828800"/>
                <a:gd name="connsiteX11" fmla="*/ 914472 w 1828800"/>
                <a:gd name="connsiteY11" fmla="*/ 182884 h 1828800"/>
                <a:gd name="connsiteX12" fmla="*/ 914400 w 1828800"/>
                <a:gd name="connsiteY12" fmla="*/ 0 h 1828800"/>
                <a:gd name="connsiteX13" fmla="*/ 914472 w 1828800"/>
                <a:gd name="connsiteY13" fmla="*/ 4 h 1828800"/>
                <a:gd name="connsiteX14" fmla="*/ 1007892 w 1828800"/>
                <a:gd name="connsiteY14" fmla="*/ 4721 h 1828800"/>
                <a:gd name="connsiteX15" fmla="*/ 1350257 w 1828800"/>
                <a:gd name="connsiteY15" fmla="*/ 110363 h 1828800"/>
                <a:gd name="connsiteX16" fmla="*/ 1372628 w 1828800"/>
                <a:gd name="connsiteY16" fmla="*/ 123954 h 1828800"/>
                <a:gd name="connsiteX17" fmla="*/ 1425650 w 1828800"/>
                <a:gd name="connsiteY17" fmla="*/ 156165 h 1828800"/>
                <a:gd name="connsiteX18" fmla="*/ 1828800 w 1828800"/>
                <a:gd name="connsiteY18" fmla="*/ 914400 h 1828800"/>
                <a:gd name="connsiteX19" fmla="*/ 914400 w 1828800"/>
                <a:gd name="connsiteY19" fmla="*/ 1828800 h 1828800"/>
                <a:gd name="connsiteX20" fmla="*/ 156165 w 1828800"/>
                <a:gd name="connsiteY20" fmla="*/ 1425650 h 1828800"/>
                <a:gd name="connsiteX21" fmla="*/ 123954 w 1828800"/>
                <a:gd name="connsiteY21" fmla="*/ 1372628 h 1828800"/>
                <a:gd name="connsiteX22" fmla="*/ 110363 w 1828800"/>
                <a:gd name="connsiteY22" fmla="*/ 1350257 h 1828800"/>
                <a:gd name="connsiteX23" fmla="*/ 0 w 1828800"/>
                <a:gd name="connsiteY23" fmla="*/ 914400 h 1828800"/>
                <a:gd name="connsiteX24" fmla="*/ 914400 w 1828800"/>
                <a:gd name="connsiteY2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800" h="1828800">
                  <a:moveTo>
                    <a:pt x="914400" y="182880"/>
                  </a:moveTo>
                  <a:cubicBezTo>
                    <a:pt x="510393" y="182880"/>
                    <a:pt x="182880" y="510393"/>
                    <a:pt x="182880" y="914400"/>
                  </a:cubicBezTo>
                  <a:cubicBezTo>
                    <a:pt x="182880" y="1015402"/>
                    <a:pt x="203350" y="1111623"/>
                    <a:pt x="240367" y="1199140"/>
                  </a:cubicBezTo>
                  <a:lnTo>
                    <a:pt x="302848" y="1314255"/>
                  </a:lnTo>
                  <a:lnTo>
                    <a:pt x="307812" y="1323400"/>
                  </a:lnTo>
                  <a:cubicBezTo>
                    <a:pt x="439272" y="1517985"/>
                    <a:pt x="661896" y="1645920"/>
                    <a:pt x="914400" y="1645920"/>
                  </a:cubicBezTo>
                  <a:cubicBezTo>
                    <a:pt x="1318407" y="1645920"/>
                    <a:pt x="1645920" y="1318407"/>
                    <a:pt x="1645920" y="914400"/>
                  </a:cubicBezTo>
                  <a:cubicBezTo>
                    <a:pt x="1645920" y="661896"/>
                    <a:pt x="1517985" y="439272"/>
                    <a:pt x="1323400" y="307812"/>
                  </a:cubicBezTo>
                  <a:lnTo>
                    <a:pt x="1314255" y="302848"/>
                  </a:lnTo>
                  <a:lnTo>
                    <a:pt x="1199140" y="240367"/>
                  </a:lnTo>
                  <a:cubicBezTo>
                    <a:pt x="1133502" y="212604"/>
                    <a:pt x="1062968" y="194149"/>
                    <a:pt x="989194" y="186657"/>
                  </a:cubicBezTo>
                  <a:lnTo>
                    <a:pt x="914472" y="182884"/>
                  </a:lnTo>
                  <a:close/>
                  <a:moveTo>
                    <a:pt x="914400" y="0"/>
                  </a:moveTo>
                  <a:lnTo>
                    <a:pt x="914472" y="4"/>
                  </a:lnTo>
                  <a:lnTo>
                    <a:pt x="1007892" y="4721"/>
                  </a:lnTo>
                  <a:cubicBezTo>
                    <a:pt x="1130850" y="17208"/>
                    <a:pt x="1246606" y="54056"/>
                    <a:pt x="1350257" y="110363"/>
                  </a:cubicBezTo>
                  <a:lnTo>
                    <a:pt x="1372628" y="123954"/>
                  </a:lnTo>
                  <a:lnTo>
                    <a:pt x="1425650" y="156165"/>
                  </a:lnTo>
                  <a:cubicBezTo>
                    <a:pt x="1668882" y="320490"/>
                    <a:pt x="1828800" y="598770"/>
                    <a:pt x="1828800" y="914400"/>
                  </a:cubicBezTo>
                  <a:cubicBezTo>
                    <a:pt x="1828800" y="1419409"/>
                    <a:pt x="1419409" y="1828800"/>
                    <a:pt x="914400" y="1828800"/>
                  </a:cubicBezTo>
                  <a:cubicBezTo>
                    <a:pt x="598770" y="1828800"/>
                    <a:pt x="320490" y="1668882"/>
                    <a:pt x="156165" y="1425650"/>
                  </a:cubicBezTo>
                  <a:lnTo>
                    <a:pt x="123954" y="1372628"/>
                  </a:lnTo>
                  <a:lnTo>
                    <a:pt x="110363" y="1350257"/>
                  </a:lnTo>
                  <a:cubicBezTo>
                    <a:pt x="39980" y="1220693"/>
                    <a:pt x="0" y="1072216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2976E77-AF6A-E0F7-C1B1-0285F1B62C00}"/>
                </a:ext>
              </a:extLst>
            </p:cNvPr>
            <p:cNvSpPr/>
            <p:nvPr/>
          </p:nvSpPr>
          <p:spPr>
            <a:xfrm>
              <a:off x="6617208" y="3950208"/>
              <a:ext cx="1131376" cy="1131376"/>
            </a:xfrm>
            <a:custGeom>
              <a:avLst/>
              <a:gdLst>
                <a:gd name="connsiteX0" fmla="*/ 731593 w 1131376"/>
                <a:gd name="connsiteY0" fmla="*/ 5 h 1131376"/>
                <a:gd name="connsiteX1" fmla="*/ 806315 w 1131376"/>
                <a:gd name="connsiteY1" fmla="*/ 3778 h 1131376"/>
                <a:gd name="connsiteX2" fmla="*/ 1016261 w 1131376"/>
                <a:gd name="connsiteY2" fmla="*/ 57488 h 1131376"/>
                <a:gd name="connsiteX3" fmla="*/ 1131376 w 1131376"/>
                <a:gd name="connsiteY3" fmla="*/ 119969 h 1131376"/>
                <a:gd name="connsiteX4" fmla="*/ 1113324 w 1131376"/>
                <a:gd name="connsiteY4" fmla="*/ 169289 h 1131376"/>
                <a:gd name="connsiteX5" fmla="*/ 169289 w 1131376"/>
                <a:gd name="connsiteY5" fmla="*/ 1113324 h 1131376"/>
                <a:gd name="connsiteX6" fmla="*/ 119969 w 1131376"/>
                <a:gd name="connsiteY6" fmla="*/ 1131376 h 1131376"/>
                <a:gd name="connsiteX7" fmla="*/ 57488 w 1131376"/>
                <a:gd name="connsiteY7" fmla="*/ 1016261 h 1131376"/>
                <a:gd name="connsiteX8" fmla="*/ 1 w 1131376"/>
                <a:gd name="connsiteY8" fmla="*/ 731521 h 1131376"/>
                <a:gd name="connsiteX9" fmla="*/ 731593 w 1131376"/>
                <a:gd name="connsiteY9" fmla="*/ 731521 h 1131376"/>
                <a:gd name="connsiteX10" fmla="*/ 731520 w 1131376"/>
                <a:gd name="connsiteY10" fmla="*/ 0 h 1131376"/>
                <a:gd name="connsiteX11" fmla="*/ 731592 w 1131376"/>
                <a:gd name="connsiteY11" fmla="*/ 4 h 1131376"/>
                <a:gd name="connsiteX12" fmla="*/ 731592 w 1131376"/>
                <a:gd name="connsiteY12" fmla="*/ 731520 h 1131376"/>
                <a:gd name="connsiteX13" fmla="*/ 0 w 1131376"/>
                <a:gd name="connsiteY13" fmla="*/ 731520 h 1131376"/>
                <a:gd name="connsiteX14" fmla="*/ 731520 w 1131376"/>
                <a:gd name="connsiteY14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1376" h="1131376">
                  <a:moveTo>
                    <a:pt x="731593" y="5"/>
                  </a:moveTo>
                  <a:lnTo>
                    <a:pt x="806315" y="3778"/>
                  </a:lnTo>
                  <a:cubicBezTo>
                    <a:pt x="880089" y="11270"/>
                    <a:pt x="950623" y="29725"/>
                    <a:pt x="1016261" y="57488"/>
                  </a:cubicBezTo>
                  <a:lnTo>
                    <a:pt x="1131376" y="119969"/>
                  </a:lnTo>
                  <a:lnTo>
                    <a:pt x="1113324" y="169289"/>
                  </a:lnTo>
                  <a:cubicBezTo>
                    <a:pt x="933793" y="593751"/>
                    <a:pt x="593751" y="933793"/>
                    <a:pt x="169289" y="1113324"/>
                  </a:cubicBezTo>
                  <a:lnTo>
                    <a:pt x="119969" y="1131376"/>
                  </a:lnTo>
                  <a:lnTo>
                    <a:pt x="57488" y="1016261"/>
                  </a:lnTo>
                  <a:cubicBezTo>
                    <a:pt x="20471" y="928744"/>
                    <a:pt x="1" y="832523"/>
                    <a:pt x="1" y="731521"/>
                  </a:cubicBezTo>
                  <a:lnTo>
                    <a:pt x="731593" y="731521"/>
                  </a:lnTo>
                  <a:close/>
                  <a:moveTo>
                    <a:pt x="731520" y="0"/>
                  </a:moveTo>
                  <a:lnTo>
                    <a:pt x="731592" y="4"/>
                  </a:lnTo>
                  <a:lnTo>
                    <a:pt x="731592" y="731520"/>
                  </a:lnTo>
                  <a:lnTo>
                    <a:pt x="0" y="731520"/>
                  </a:lnTo>
                  <a:cubicBezTo>
                    <a:pt x="0" y="327513"/>
                    <a:pt x="327513" y="0"/>
                    <a:pt x="731520" y="0"/>
                  </a:cubicBezTo>
                  <a:close/>
                </a:path>
              </a:pathLst>
            </a:custGeom>
            <a:gradFill>
              <a:gsLst>
                <a:gs pos="32000">
                  <a:schemeClr val="bg1"/>
                </a:gs>
                <a:gs pos="100000">
                  <a:srgbClr val="75CA65"/>
                </a:gs>
              </a:gsLst>
              <a:lin ang="3000000" scaled="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DABF6F-AA85-BBBD-4CDA-4357E2042934}"/>
                </a:ext>
              </a:extLst>
            </p:cNvPr>
            <p:cNvSpPr/>
            <p:nvPr/>
          </p:nvSpPr>
          <p:spPr>
            <a:xfrm>
              <a:off x="6959928" y="4293108"/>
              <a:ext cx="777600" cy="777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7" name="Graphic 96" descr="Badge 3 with solid fill">
              <a:extLst>
                <a:ext uri="{FF2B5EF4-FFF2-40B4-BE49-F238E27FC236}">
                  <a16:creationId xmlns:a16="http://schemas.microsoft.com/office/drawing/2014/main" id="{B2E7A939-3E48-FE4F-1E8E-3BC8E588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91528" y="4224528"/>
              <a:ext cx="914400" cy="9144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AB7765C-3813-D6A1-91D9-EDBF405F1658}"/>
              </a:ext>
            </a:extLst>
          </p:cNvPr>
          <p:cNvGrpSpPr/>
          <p:nvPr/>
        </p:nvGrpSpPr>
        <p:grpSpPr>
          <a:xfrm>
            <a:off x="3928873" y="3767328"/>
            <a:ext cx="1828799" cy="1828800"/>
            <a:chOff x="3928873" y="3767328"/>
            <a:chExt cx="1828799" cy="18288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3CB396-2A35-1291-7087-7B3B15463E4D}"/>
                </a:ext>
              </a:extLst>
            </p:cNvPr>
            <p:cNvSpPr/>
            <p:nvPr/>
          </p:nvSpPr>
          <p:spPr>
            <a:xfrm>
              <a:off x="4443418" y="3950208"/>
              <a:ext cx="1131374" cy="1131376"/>
            </a:xfrm>
            <a:custGeom>
              <a:avLst/>
              <a:gdLst>
                <a:gd name="connsiteX0" fmla="*/ 399854 w 1131374"/>
                <a:gd name="connsiteY0" fmla="*/ 0 h 1131376"/>
                <a:gd name="connsiteX1" fmla="*/ 1131374 w 1131374"/>
                <a:gd name="connsiteY1" fmla="*/ 731520 h 1131376"/>
                <a:gd name="connsiteX2" fmla="*/ 399782 w 1131374"/>
                <a:gd name="connsiteY2" fmla="*/ 731520 h 1131376"/>
                <a:gd name="connsiteX3" fmla="*/ 399782 w 1131374"/>
                <a:gd name="connsiteY3" fmla="*/ 731521 h 1131376"/>
                <a:gd name="connsiteX4" fmla="*/ 1131374 w 1131374"/>
                <a:gd name="connsiteY4" fmla="*/ 731521 h 1131376"/>
                <a:gd name="connsiteX5" fmla="*/ 1073887 w 1131374"/>
                <a:gd name="connsiteY5" fmla="*/ 1016261 h 1131376"/>
                <a:gd name="connsiteX6" fmla="*/ 1011406 w 1131374"/>
                <a:gd name="connsiteY6" fmla="*/ 1131376 h 1131376"/>
                <a:gd name="connsiteX7" fmla="*/ 962086 w 1131374"/>
                <a:gd name="connsiteY7" fmla="*/ 1113324 h 1131376"/>
                <a:gd name="connsiteX8" fmla="*/ 18051 w 1131374"/>
                <a:gd name="connsiteY8" fmla="*/ 169289 h 1131376"/>
                <a:gd name="connsiteX9" fmla="*/ 0 w 1131374"/>
                <a:gd name="connsiteY9" fmla="*/ 119969 h 1131376"/>
                <a:gd name="connsiteX10" fmla="*/ 115114 w 1131374"/>
                <a:gd name="connsiteY10" fmla="*/ 57488 h 1131376"/>
                <a:gd name="connsiteX11" fmla="*/ 325060 w 1131374"/>
                <a:gd name="connsiteY11" fmla="*/ 3778 h 1131376"/>
                <a:gd name="connsiteX12" fmla="*/ 399782 w 1131374"/>
                <a:gd name="connsiteY12" fmla="*/ 5 h 1131376"/>
                <a:gd name="connsiteX13" fmla="*/ 399782 w 1131374"/>
                <a:gd name="connsiteY13" fmla="*/ 4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1374" h="1131376">
                  <a:moveTo>
                    <a:pt x="399854" y="0"/>
                  </a:moveTo>
                  <a:cubicBezTo>
                    <a:pt x="803861" y="0"/>
                    <a:pt x="1131374" y="327513"/>
                    <a:pt x="1131374" y="731520"/>
                  </a:cubicBezTo>
                  <a:lnTo>
                    <a:pt x="399782" y="731520"/>
                  </a:lnTo>
                  <a:lnTo>
                    <a:pt x="399782" y="731521"/>
                  </a:lnTo>
                  <a:lnTo>
                    <a:pt x="1131374" y="731521"/>
                  </a:lnTo>
                  <a:cubicBezTo>
                    <a:pt x="1131374" y="832523"/>
                    <a:pt x="1110905" y="928744"/>
                    <a:pt x="1073887" y="1016261"/>
                  </a:cubicBezTo>
                  <a:lnTo>
                    <a:pt x="1011406" y="1131376"/>
                  </a:lnTo>
                  <a:lnTo>
                    <a:pt x="962086" y="1113324"/>
                  </a:lnTo>
                  <a:cubicBezTo>
                    <a:pt x="537625" y="933793"/>
                    <a:pt x="197583" y="593751"/>
                    <a:pt x="18051" y="169289"/>
                  </a:cubicBezTo>
                  <a:lnTo>
                    <a:pt x="0" y="119969"/>
                  </a:lnTo>
                  <a:lnTo>
                    <a:pt x="115114" y="57488"/>
                  </a:lnTo>
                  <a:cubicBezTo>
                    <a:pt x="180752" y="29725"/>
                    <a:pt x="251286" y="11270"/>
                    <a:pt x="325060" y="3778"/>
                  </a:cubicBezTo>
                  <a:lnTo>
                    <a:pt x="399782" y="5"/>
                  </a:lnTo>
                  <a:lnTo>
                    <a:pt x="399782" y="4"/>
                  </a:lnTo>
                  <a:close/>
                </a:path>
              </a:pathLst>
            </a:custGeom>
            <a:gradFill>
              <a:gsLst>
                <a:gs pos="32000">
                  <a:schemeClr val="bg1"/>
                </a:gs>
                <a:gs pos="100000">
                  <a:srgbClr val="F9B13E"/>
                </a:gs>
              </a:gsLst>
              <a:lin ang="3000000" scaled="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5F3987-D1E1-DD9B-8B31-3DB03BBFD719}"/>
                </a:ext>
              </a:extLst>
            </p:cNvPr>
            <p:cNvSpPr/>
            <p:nvPr/>
          </p:nvSpPr>
          <p:spPr>
            <a:xfrm>
              <a:off x="3928873" y="3767328"/>
              <a:ext cx="1828799" cy="1828800"/>
            </a:xfrm>
            <a:custGeom>
              <a:avLst/>
              <a:gdLst>
                <a:gd name="connsiteX0" fmla="*/ 914399 w 1828799"/>
                <a:gd name="connsiteY0" fmla="*/ 182880 h 1828800"/>
                <a:gd name="connsiteX1" fmla="*/ 914327 w 1828799"/>
                <a:gd name="connsiteY1" fmla="*/ 182884 h 1828800"/>
                <a:gd name="connsiteX2" fmla="*/ 839605 w 1828799"/>
                <a:gd name="connsiteY2" fmla="*/ 186657 h 1828800"/>
                <a:gd name="connsiteX3" fmla="*/ 629659 w 1828799"/>
                <a:gd name="connsiteY3" fmla="*/ 240367 h 1828800"/>
                <a:gd name="connsiteX4" fmla="*/ 514546 w 1828799"/>
                <a:gd name="connsiteY4" fmla="*/ 302847 h 1828800"/>
                <a:gd name="connsiteX5" fmla="*/ 514546 w 1828799"/>
                <a:gd name="connsiteY5" fmla="*/ 302848 h 1828800"/>
                <a:gd name="connsiteX6" fmla="*/ 505400 w 1828799"/>
                <a:gd name="connsiteY6" fmla="*/ 307812 h 1828800"/>
                <a:gd name="connsiteX7" fmla="*/ 182880 w 1828799"/>
                <a:gd name="connsiteY7" fmla="*/ 914400 h 1828800"/>
                <a:gd name="connsiteX8" fmla="*/ 914400 w 1828799"/>
                <a:gd name="connsiteY8" fmla="*/ 1645920 h 1828800"/>
                <a:gd name="connsiteX9" fmla="*/ 1520988 w 1828799"/>
                <a:gd name="connsiteY9" fmla="*/ 1323400 h 1828800"/>
                <a:gd name="connsiteX10" fmla="*/ 1525952 w 1828799"/>
                <a:gd name="connsiteY10" fmla="*/ 1314256 h 1828800"/>
                <a:gd name="connsiteX11" fmla="*/ 1525951 w 1828799"/>
                <a:gd name="connsiteY11" fmla="*/ 1314255 h 1828800"/>
                <a:gd name="connsiteX12" fmla="*/ 1588432 w 1828799"/>
                <a:gd name="connsiteY12" fmla="*/ 1199140 h 1828800"/>
                <a:gd name="connsiteX13" fmla="*/ 1645919 w 1828799"/>
                <a:gd name="connsiteY13" fmla="*/ 914400 h 1828800"/>
                <a:gd name="connsiteX14" fmla="*/ 914399 w 1828799"/>
                <a:gd name="connsiteY14" fmla="*/ 182880 h 1828800"/>
                <a:gd name="connsiteX15" fmla="*/ 914399 w 1828799"/>
                <a:gd name="connsiteY15" fmla="*/ 0 h 1828800"/>
                <a:gd name="connsiteX16" fmla="*/ 1828799 w 1828799"/>
                <a:gd name="connsiteY16" fmla="*/ 914400 h 1828800"/>
                <a:gd name="connsiteX17" fmla="*/ 1718436 w 1828799"/>
                <a:gd name="connsiteY17" fmla="*/ 1350257 h 1828800"/>
                <a:gd name="connsiteX18" fmla="*/ 1704846 w 1828799"/>
                <a:gd name="connsiteY18" fmla="*/ 1372628 h 1828800"/>
                <a:gd name="connsiteX19" fmla="*/ 1704847 w 1828799"/>
                <a:gd name="connsiteY19" fmla="*/ 1372628 h 1828800"/>
                <a:gd name="connsiteX20" fmla="*/ 1672635 w 1828799"/>
                <a:gd name="connsiteY20" fmla="*/ 1425650 h 1828800"/>
                <a:gd name="connsiteX21" fmla="*/ 914400 w 1828799"/>
                <a:gd name="connsiteY21" fmla="*/ 1828800 h 1828800"/>
                <a:gd name="connsiteX22" fmla="*/ 0 w 1828799"/>
                <a:gd name="connsiteY22" fmla="*/ 914400 h 1828800"/>
                <a:gd name="connsiteX23" fmla="*/ 403150 w 1828799"/>
                <a:gd name="connsiteY23" fmla="*/ 156165 h 1828800"/>
                <a:gd name="connsiteX24" fmla="*/ 456171 w 1828799"/>
                <a:gd name="connsiteY24" fmla="*/ 123954 h 1828800"/>
                <a:gd name="connsiteX25" fmla="*/ 456171 w 1828799"/>
                <a:gd name="connsiteY25" fmla="*/ 123954 h 1828800"/>
                <a:gd name="connsiteX26" fmla="*/ 478542 w 1828799"/>
                <a:gd name="connsiteY26" fmla="*/ 110363 h 1828800"/>
                <a:gd name="connsiteX27" fmla="*/ 820907 w 1828799"/>
                <a:gd name="connsiteY27" fmla="*/ 4721 h 1828800"/>
                <a:gd name="connsiteX28" fmla="*/ 914327 w 1828799"/>
                <a:gd name="connsiteY28" fmla="*/ 4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28799" h="1828800">
                  <a:moveTo>
                    <a:pt x="914399" y="182880"/>
                  </a:moveTo>
                  <a:lnTo>
                    <a:pt x="914327" y="182884"/>
                  </a:lnTo>
                  <a:lnTo>
                    <a:pt x="839605" y="186657"/>
                  </a:lnTo>
                  <a:cubicBezTo>
                    <a:pt x="765831" y="194149"/>
                    <a:pt x="695297" y="212604"/>
                    <a:pt x="629659" y="240367"/>
                  </a:cubicBezTo>
                  <a:lnTo>
                    <a:pt x="514546" y="302847"/>
                  </a:lnTo>
                  <a:lnTo>
                    <a:pt x="514546" y="302848"/>
                  </a:lnTo>
                  <a:lnTo>
                    <a:pt x="505400" y="307812"/>
                  </a:lnTo>
                  <a:cubicBezTo>
                    <a:pt x="310815" y="439272"/>
                    <a:pt x="182880" y="661896"/>
                    <a:pt x="182880" y="914400"/>
                  </a:cubicBezTo>
                  <a:cubicBezTo>
                    <a:pt x="182880" y="1318407"/>
                    <a:pt x="510393" y="1645920"/>
                    <a:pt x="914400" y="1645920"/>
                  </a:cubicBezTo>
                  <a:cubicBezTo>
                    <a:pt x="1166905" y="1645920"/>
                    <a:pt x="1389529" y="1517985"/>
                    <a:pt x="1520988" y="1323400"/>
                  </a:cubicBezTo>
                  <a:lnTo>
                    <a:pt x="1525952" y="1314256"/>
                  </a:lnTo>
                  <a:lnTo>
                    <a:pt x="1525951" y="1314255"/>
                  </a:lnTo>
                  <a:lnTo>
                    <a:pt x="1588432" y="1199140"/>
                  </a:lnTo>
                  <a:cubicBezTo>
                    <a:pt x="1625450" y="1111623"/>
                    <a:pt x="1645919" y="1015402"/>
                    <a:pt x="1645919" y="914400"/>
                  </a:cubicBezTo>
                  <a:cubicBezTo>
                    <a:pt x="1645919" y="510393"/>
                    <a:pt x="1318406" y="182880"/>
                    <a:pt x="914399" y="182880"/>
                  </a:cubicBezTo>
                  <a:close/>
                  <a:moveTo>
                    <a:pt x="914399" y="0"/>
                  </a:moveTo>
                  <a:cubicBezTo>
                    <a:pt x="1419408" y="0"/>
                    <a:pt x="1828799" y="409391"/>
                    <a:pt x="1828799" y="914400"/>
                  </a:cubicBezTo>
                  <a:cubicBezTo>
                    <a:pt x="1828799" y="1072216"/>
                    <a:pt x="1788820" y="1220693"/>
                    <a:pt x="1718436" y="1350257"/>
                  </a:cubicBezTo>
                  <a:lnTo>
                    <a:pt x="1704846" y="1372628"/>
                  </a:lnTo>
                  <a:lnTo>
                    <a:pt x="1704847" y="1372628"/>
                  </a:lnTo>
                  <a:lnTo>
                    <a:pt x="1672635" y="1425650"/>
                  </a:lnTo>
                  <a:cubicBezTo>
                    <a:pt x="1508311" y="1668882"/>
                    <a:pt x="1230031" y="1828800"/>
                    <a:pt x="914400" y="1828800"/>
                  </a:cubicBezTo>
                  <a:cubicBezTo>
                    <a:pt x="409391" y="1828800"/>
                    <a:pt x="0" y="1419409"/>
                    <a:pt x="0" y="914400"/>
                  </a:cubicBezTo>
                  <a:cubicBezTo>
                    <a:pt x="0" y="598770"/>
                    <a:pt x="159918" y="320490"/>
                    <a:pt x="403150" y="156165"/>
                  </a:cubicBezTo>
                  <a:lnTo>
                    <a:pt x="456171" y="123954"/>
                  </a:lnTo>
                  <a:lnTo>
                    <a:pt x="456171" y="123954"/>
                  </a:lnTo>
                  <a:lnTo>
                    <a:pt x="478542" y="110363"/>
                  </a:lnTo>
                  <a:cubicBezTo>
                    <a:pt x="582193" y="54056"/>
                    <a:pt x="697949" y="17208"/>
                    <a:pt x="820907" y="4721"/>
                  </a:cubicBezTo>
                  <a:lnTo>
                    <a:pt x="914327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6E3FA00-492C-F8C7-A0CB-402251656328}"/>
                </a:ext>
              </a:extLst>
            </p:cNvPr>
            <p:cNvSpPr/>
            <p:nvPr/>
          </p:nvSpPr>
          <p:spPr>
            <a:xfrm>
              <a:off x="4454472" y="4293108"/>
              <a:ext cx="777600" cy="777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9" name="Graphic 98" descr="Badge 4 with solid fill">
              <a:extLst>
                <a:ext uri="{FF2B5EF4-FFF2-40B4-BE49-F238E27FC236}">
                  <a16:creationId xmlns:a16="http://schemas.microsoft.com/office/drawing/2014/main" id="{F6B9372E-8E45-FE67-8D2C-1D894F34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86072" y="4224528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2EF47AD-B3A6-5A4B-9992-FEAE6B24A585}"/>
              </a:ext>
            </a:extLst>
          </p:cNvPr>
          <p:cNvGrpSpPr/>
          <p:nvPr/>
        </p:nvGrpSpPr>
        <p:grpSpPr>
          <a:xfrm>
            <a:off x="4311565" y="1634067"/>
            <a:ext cx="3568869" cy="3579367"/>
            <a:chOff x="4311565" y="1634067"/>
            <a:chExt cx="3568869" cy="3579367"/>
          </a:xfrm>
        </p:grpSpPr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5841A9EE-5C74-CD43-E5A2-6CDE3362D5AF}"/>
                </a:ext>
              </a:extLst>
            </p:cNvPr>
            <p:cNvSpPr/>
            <p:nvPr/>
          </p:nvSpPr>
          <p:spPr>
            <a:xfrm>
              <a:off x="4321200" y="1634067"/>
              <a:ext cx="3549600" cy="3568869"/>
            </a:xfrm>
            <a:prstGeom prst="arc">
              <a:avLst>
                <a:gd name="adj1" fmla="val 14900787"/>
                <a:gd name="adj2" fmla="val 16616410"/>
              </a:avLst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6F69CC87-8C8E-D8C5-61E2-0689E9A3F0CC}"/>
                </a:ext>
              </a:extLst>
            </p:cNvPr>
            <p:cNvSpPr/>
            <p:nvPr/>
          </p:nvSpPr>
          <p:spPr>
            <a:xfrm rot="5400000">
              <a:off x="4321200" y="1644566"/>
              <a:ext cx="3549600" cy="3568869"/>
            </a:xfrm>
            <a:prstGeom prst="arc">
              <a:avLst>
                <a:gd name="adj1" fmla="val 14900787"/>
                <a:gd name="adj2" fmla="val 16616410"/>
              </a:avLst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611B98AD-AB79-9C39-4EDF-DE7B017E9499}"/>
                </a:ext>
              </a:extLst>
            </p:cNvPr>
            <p:cNvSpPr/>
            <p:nvPr/>
          </p:nvSpPr>
          <p:spPr>
            <a:xfrm rot="10800000">
              <a:off x="4321200" y="1644565"/>
              <a:ext cx="3549600" cy="3568869"/>
            </a:xfrm>
            <a:prstGeom prst="arc">
              <a:avLst>
                <a:gd name="adj1" fmla="val 14900787"/>
                <a:gd name="adj2" fmla="val 16616410"/>
              </a:avLst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F3B2AB69-698B-98E9-497E-B950EB6AFEE0}"/>
                </a:ext>
              </a:extLst>
            </p:cNvPr>
            <p:cNvSpPr/>
            <p:nvPr/>
          </p:nvSpPr>
          <p:spPr>
            <a:xfrm rot="-5400000">
              <a:off x="4321200" y="1644566"/>
              <a:ext cx="3549600" cy="3568869"/>
            </a:xfrm>
            <a:prstGeom prst="arc">
              <a:avLst>
                <a:gd name="adj1" fmla="val 14900787"/>
                <a:gd name="adj2" fmla="val 16616410"/>
              </a:avLst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E78D4EBE-6159-4F1D-1052-75219AAB3650}"/>
              </a:ext>
            </a:extLst>
          </p:cNvPr>
          <p:cNvSpPr txBox="1"/>
          <p:nvPr/>
        </p:nvSpPr>
        <p:spPr>
          <a:xfrm>
            <a:off x="2870454" y="4153046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A0915B-09A2-5915-B846-6B5F66484913}"/>
              </a:ext>
            </a:extLst>
          </p:cNvPr>
          <p:cNvSpPr txBox="1"/>
          <p:nvPr/>
        </p:nvSpPr>
        <p:spPr>
          <a:xfrm>
            <a:off x="2811450" y="1576108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B1A81-D5C9-8CB0-503F-D45DEDACB9FF}"/>
              </a:ext>
            </a:extLst>
          </p:cNvPr>
          <p:cNvSpPr txBox="1"/>
          <p:nvPr/>
        </p:nvSpPr>
        <p:spPr>
          <a:xfrm>
            <a:off x="8766377" y="1576108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B98A84-C834-63A7-C70E-1CC97A43CD4E}"/>
              </a:ext>
            </a:extLst>
          </p:cNvPr>
          <p:cNvSpPr txBox="1"/>
          <p:nvPr/>
        </p:nvSpPr>
        <p:spPr>
          <a:xfrm>
            <a:off x="8766377" y="4153046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6C6CC6-F07A-934C-1299-191A74E3E184}"/>
              </a:ext>
            </a:extLst>
          </p:cNvPr>
          <p:cNvSpPr txBox="1"/>
          <p:nvPr/>
        </p:nvSpPr>
        <p:spPr>
          <a:xfrm>
            <a:off x="9380550" y="4568544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7077A6-D879-E0B8-3D3F-01741130C46D}"/>
              </a:ext>
            </a:extLst>
          </p:cNvPr>
          <p:cNvSpPr txBox="1"/>
          <p:nvPr/>
        </p:nvSpPr>
        <p:spPr>
          <a:xfrm>
            <a:off x="9380550" y="1991606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B1C4C0-7BC8-7D16-9E69-F1C5E872694B}"/>
              </a:ext>
            </a:extLst>
          </p:cNvPr>
          <p:cNvSpPr txBox="1"/>
          <p:nvPr/>
        </p:nvSpPr>
        <p:spPr>
          <a:xfrm>
            <a:off x="1074090" y="1991606"/>
            <a:ext cx="15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401DB83-AF05-3401-E3C3-E829DDCEE9A9}"/>
              </a:ext>
            </a:extLst>
          </p:cNvPr>
          <p:cNvSpPr txBox="1"/>
          <p:nvPr/>
        </p:nvSpPr>
        <p:spPr>
          <a:xfrm>
            <a:off x="1074090" y="4568544"/>
            <a:ext cx="15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4580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11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12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15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16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19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20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22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22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5000">
              <a:schemeClr val="bg2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AB7868-F783-A07E-7555-0835A5EF2D92}"/>
              </a:ext>
            </a:extLst>
          </p:cNvPr>
          <p:cNvSpPr/>
          <p:nvPr/>
        </p:nvSpPr>
        <p:spPr>
          <a:xfrm rot="5400000">
            <a:off x="5797973" y="600133"/>
            <a:ext cx="2178243" cy="2302479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567D7D"/>
          </a:solidFill>
          <a:ln>
            <a:noFill/>
          </a:ln>
          <a:effectLst>
            <a:outerShdw blurRad="635000" dist="3810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10D991-0A16-C9B2-78AF-A730CD86D76F}"/>
              </a:ext>
            </a:extLst>
          </p:cNvPr>
          <p:cNvSpPr/>
          <p:nvPr/>
        </p:nvSpPr>
        <p:spPr>
          <a:xfrm rot="8008764">
            <a:off x="6911352" y="1472156"/>
            <a:ext cx="2302479" cy="2178243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559393"/>
          </a:solidFill>
          <a:ln>
            <a:noFill/>
          </a:ln>
          <a:effectLst>
            <a:outerShdw blurRad="635000" dist="381000" dir="10800000" algn="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D6D9B9-6FE0-DCA9-57E6-C3B273003558}"/>
              </a:ext>
            </a:extLst>
          </p:cNvPr>
          <p:cNvSpPr/>
          <p:nvPr/>
        </p:nvSpPr>
        <p:spPr>
          <a:xfrm rot="10800000">
            <a:off x="7191718" y="2656106"/>
            <a:ext cx="2302479" cy="2178243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53ACA3"/>
          </a:solidFill>
          <a:ln>
            <a:noFill/>
          </a:ln>
          <a:effectLst>
            <a:outerShdw blurRad="635000" dist="381000" dir="13500000" algn="b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1F5EE7-9830-86D0-B245-8B4777782EF9}"/>
              </a:ext>
            </a:extLst>
          </p:cNvPr>
          <p:cNvSpPr/>
          <p:nvPr/>
        </p:nvSpPr>
        <p:spPr>
          <a:xfrm rot="13605995">
            <a:off x="6503071" y="3712346"/>
            <a:ext cx="2178243" cy="2302479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79C4AA"/>
          </a:solidFill>
          <a:ln>
            <a:noFill/>
          </a:ln>
          <a:effectLst>
            <a:outerShdw blurRad="635000" dist="3810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6BAD59-456B-2BC5-C167-AFBA19B7E549}"/>
              </a:ext>
            </a:extLst>
          </p:cNvPr>
          <p:cNvSpPr/>
          <p:nvPr/>
        </p:nvSpPr>
        <p:spPr>
          <a:xfrm rot="16413230">
            <a:off x="5073212" y="3904360"/>
            <a:ext cx="2178243" cy="2302479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A7DDB1"/>
          </a:solidFill>
          <a:ln>
            <a:noFill/>
          </a:ln>
          <a:effectLst>
            <a:outerShdw blurRad="635000" dist="381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00C97C-9013-1A16-9A36-D1198270CB0A}"/>
              </a:ext>
            </a:extLst>
          </p:cNvPr>
          <p:cNvSpPr/>
          <p:nvPr/>
        </p:nvSpPr>
        <p:spPr>
          <a:xfrm rot="19045528">
            <a:off x="3957450" y="3211487"/>
            <a:ext cx="2302479" cy="2178243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C8ECBF"/>
          </a:solidFill>
          <a:ln>
            <a:noFill/>
          </a:ln>
          <a:effectLst>
            <a:outerShdw blurRad="635000" dist="381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61351F-5C66-5A46-5888-DA8D3DFD72E8}"/>
              </a:ext>
            </a:extLst>
          </p:cNvPr>
          <p:cNvSpPr/>
          <p:nvPr/>
        </p:nvSpPr>
        <p:spPr>
          <a:xfrm rot="60000">
            <a:off x="3722192" y="1971887"/>
            <a:ext cx="2302479" cy="2178243"/>
          </a:xfrm>
          <a:custGeom>
            <a:avLst/>
            <a:gdLst>
              <a:gd name="connsiteX0" fmla="*/ 457209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18605 h 2743200"/>
              <a:gd name="connsiteX3" fmla="*/ 18605 w 2743200"/>
              <a:gd name="connsiteY3" fmla="*/ 2743200 h 2743200"/>
              <a:gd name="connsiteX4" fmla="*/ 0 w 2743200"/>
              <a:gd name="connsiteY4" fmla="*/ 2743200 h 2743200"/>
              <a:gd name="connsiteX5" fmla="*/ 0 w 2743200"/>
              <a:gd name="connsiteY5" fmla="*/ 457209 h 2743200"/>
              <a:gd name="connsiteX6" fmla="*/ 457209 w 2743200"/>
              <a:gd name="connsiteY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2743200">
                <a:moveTo>
                  <a:pt x="457209" y="0"/>
                </a:moveTo>
                <a:lnTo>
                  <a:pt x="2743200" y="0"/>
                </a:lnTo>
                <a:lnTo>
                  <a:pt x="2743200" y="18605"/>
                </a:lnTo>
                <a:lnTo>
                  <a:pt x="18605" y="2743200"/>
                </a:lnTo>
                <a:lnTo>
                  <a:pt x="0" y="2743200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E9FBCB"/>
          </a:solidFill>
          <a:ln>
            <a:noFill/>
          </a:ln>
          <a:effectLst>
            <a:outerShdw blurRad="635000" dist="3810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35940-95A1-23A7-C794-72B5BDFA22C7}"/>
              </a:ext>
            </a:extLst>
          </p:cNvPr>
          <p:cNvSpPr txBox="1"/>
          <p:nvPr/>
        </p:nvSpPr>
        <p:spPr>
          <a:xfrm>
            <a:off x="698500" y="304800"/>
            <a:ext cx="393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89BF6-B339-EB34-CC16-432812B7DAAD}"/>
              </a:ext>
            </a:extLst>
          </p:cNvPr>
          <p:cNvSpPr txBox="1"/>
          <p:nvPr/>
        </p:nvSpPr>
        <p:spPr>
          <a:xfrm>
            <a:off x="2216341" y="1806410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05298-C7E2-E263-5731-80F5B6F7CFFE}"/>
              </a:ext>
            </a:extLst>
          </p:cNvPr>
          <p:cNvSpPr txBox="1"/>
          <p:nvPr/>
        </p:nvSpPr>
        <p:spPr>
          <a:xfrm>
            <a:off x="2216341" y="3376070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289B8-11CF-951F-7756-80E322F6645D}"/>
              </a:ext>
            </a:extLst>
          </p:cNvPr>
          <p:cNvSpPr txBox="1"/>
          <p:nvPr/>
        </p:nvSpPr>
        <p:spPr>
          <a:xfrm>
            <a:off x="2216341" y="4965796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2B5AC-BD80-A0CC-C358-21321E9C3798}"/>
              </a:ext>
            </a:extLst>
          </p:cNvPr>
          <p:cNvSpPr txBox="1"/>
          <p:nvPr/>
        </p:nvSpPr>
        <p:spPr>
          <a:xfrm>
            <a:off x="9795635" y="3376070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50AE-2CE5-7605-D0E6-A80A208C757C}"/>
              </a:ext>
            </a:extLst>
          </p:cNvPr>
          <p:cNvSpPr txBox="1"/>
          <p:nvPr/>
        </p:nvSpPr>
        <p:spPr>
          <a:xfrm>
            <a:off x="9795635" y="4965796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47912-1DFE-C740-7C7C-19E806ACDBF1}"/>
              </a:ext>
            </a:extLst>
          </p:cNvPr>
          <p:cNvSpPr txBox="1"/>
          <p:nvPr/>
        </p:nvSpPr>
        <p:spPr>
          <a:xfrm>
            <a:off x="9795635" y="1806410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BB6BC-9B5C-822E-F223-4ECC8784F85D}"/>
              </a:ext>
            </a:extLst>
          </p:cNvPr>
          <p:cNvSpPr txBox="1"/>
          <p:nvPr/>
        </p:nvSpPr>
        <p:spPr>
          <a:xfrm>
            <a:off x="9795635" y="0"/>
            <a:ext cx="877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80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3" grpId="0"/>
      <p:bldP spid="4" grpId="0"/>
      <p:bldP spid="5" grpId="0"/>
      <p:bldP spid="6" grpId="0"/>
      <p:bldP spid="7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90FC453-BF34-A0A0-026A-4D9979DBD02A}"/>
              </a:ext>
            </a:extLst>
          </p:cNvPr>
          <p:cNvGrpSpPr/>
          <p:nvPr/>
        </p:nvGrpSpPr>
        <p:grpSpPr>
          <a:xfrm>
            <a:off x="3727969" y="1319807"/>
            <a:ext cx="4736063" cy="4218386"/>
            <a:chOff x="3727969" y="1319807"/>
            <a:chExt cx="4736063" cy="4218386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964D272-2145-8A81-B500-152174E09CD9}"/>
                </a:ext>
              </a:extLst>
            </p:cNvPr>
            <p:cNvSpPr/>
            <p:nvPr/>
          </p:nvSpPr>
          <p:spPr>
            <a:xfrm>
              <a:off x="5432280" y="2385720"/>
              <a:ext cx="3031752" cy="3152473"/>
            </a:xfrm>
            <a:custGeom>
              <a:avLst/>
              <a:gdLst>
                <a:gd name="connsiteX0" fmla="*/ 153025 w 3031752"/>
                <a:gd name="connsiteY0" fmla="*/ 820070 h 3152473"/>
                <a:gd name="connsiteX1" fmla="*/ 188113 w 3031752"/>
                <a:gd name="connsiteY1" fmla="*/ 821280 h 3152473"/>
                <a:gd name="connsiteX2" fmla="*/ 729891 w 3031752"/>
                <a:gd name="connsiteY2" fmla="*/ 955372 h 3152473"/>
                <a:gd name="connsiteX3" fmla="*/ 747248 w 3031752"/>
                <a:gd name="connsiteY3" fmla="*/ 964234 h 3152473"/>
                <a:gd name="connsiteX4" fmla="*/ 730934 w 3031752"/>
                <a:gd name="connsiteY4" fmla="*/ 960874 h 3152473"/>
                <a:gd name="connsiteX5" fmla="*/ 644737 w 3031752"/>
                <a:gd name="connsiteY5" fmla="*/ 953060 h 3152473"/>
                <a:gd name="connsiteX6" fmla="*/ 632494 w 3031752"/>
                <a:gd name="connsiteY6" fmla="*/ 953451 h 3152473"/>
                <a:gd name="connsiteX7" fmla="*/ 626723 w 3031752"/>
                <a:gd name="connsiteY7" fmla="*/ 952869 h 3152473"/>
                <a:gd name="connsiteX8" fmla="*/ 615604 w 3031752"/>
                <a:gd name="connsiteY8" fmla="*/ 953990 h 3152473"/>
                <a:gd name="connsiteX9" fmla="*/ 560435 w 3031752"/>
                <a:gd name="connsiteY9" fmla="*/ 955751 h 3152473"/>
                <a:gd name="connsiteX10" fmla="*/ 501402 w 3031752"/>
                <a:gd name="connsiteY10" fmla="*/ 965503 h 3152473"/>
                <a:gd name="connsiteX11" fmla="*/ 500489 w 3031752"/>
                <a:gd name="connsiteY11" fmla="*/ 965595 h 3152473"/>
                <a:gd name="connsiteX12" fmla="*/ 500085 w 3031752"/>
                <a:gd name="connsiteY12" fmla="*/ 965721 h 3152473"/>
                <a:gd name="connsiteX13" fmla="*/ 478677 w 3031752"/>
                <a:gd name="connsiteY13" fmla="*/ 969257 h 3152473"/>
                <a:gd name="connsiteX14" fmla="*/ 400114 w 3031752"/>
                <a:gd name="connsiteY14" fmla="*/ 993892 h 3152473"/>
                <a:gd name="connsiteX15" fmla="*/ 383521 w 3031752"/>
                <a:gd name="connsiteY15" fmla="*/ 1001904 h 3152473"/>
                <a:gd name="connsiteX16" fmla="*/ 382914 w 3031752"/>
                <a:gd name="connsiteY16" fmla="*/ 1002092 h 3152473"/>
                <a:gd name="connsiteX17" fmla="*/ 381171 w 3031752"/>
                <a:gd name="connsiteY17" fmla="*/ 1003039 h 3152473"/>
                <a:gd name="connsiteX18" fmla="*/ 325395 w 3031752"/>
                <a:gd name="connsiteY18" fmla="*/ 1029968 h 3152473"/>
                <a:gd name="connsiteX19" fmla="*/ 301071 w 3031752"/>
                <a:gd name="connsiteY19" fmla="*/ 1046515 h 3152473"/>
                <a:gd name="connsiteX20" fmla="*/ 276517 w 3031752"/>
                <a:gd name="connsiteY20" fmla="*/ 1059842 h 3152473"/>
                <a:gd name="connsiteX21" fmla="*/ 13085 w 3031752"/>
                <a:gd name="connsiteY21" fmla="*/ 1452999 h 3152473"/>
                <a:gd name="connsiteX22" fmla="*/ 3734 w 3031752"/>
                <a:gd name="connsiteY22" fmla="*/ 1545753 h 3152473"/>
                <a:gd name="connsiteX23" fmla="*/ 3248 w 3031752"/>
                <a:gd name="connsiteY23" fmla="*/ 1541759 h 3152473"/>
                <a:gd name="connsiteX24" fmla="*/ 111558 w 3031752"/>
                <a:gd name="connsiteY24" fmla="*/ 913005 h 3152473"/>
                <a:gd name="connsiteX25" fmla="*/ 1190217 w 3031752"/>
                <a:gd name="connsiteY25" fmla="*/ 324 h 3152473"/>
                <a:gd name="connsiteX26" fmla="*/ 1509539 w 3031752"/>
                <a:gd name="connsiteY26" fmla="*/ 77232 h 3152473"/>
                <a:gd name="connsiteX27" fmla="*/ 1691326 w 3031752"/>
                <a:gd name="connsiteY27" fmla="*/ 243659 h 3152473"/>
                <a:gd name="connsiteX28" fmla="*/ 1695560 w 3031752"/>
                <a:gd name="connsiteY28" fmla="*/ 250480 h 3152473"/>
                <a:gd name="connsiteX29" fmla="*/ 1743408 w 3031752"/>
                <a:gd name="connsiteY29" fmla="*/ 331757 h 3152473"/>
                <a:gd name="connsiteX30" fmla="*/ 2479474 w 3031752"/>
                <a:gd name="connsiteY30" fmla="*/ 1582068 h 3152473"/>
                <a:gd name="connsiteX31" fmla="*/ 2479474 w 3031752"/>
                <a:gd name="connsiteY31" fmla="*/ 1582067 h 3152473"/>
                <a:gd name="connsiteX32" fmla="*/ 2958842 w 3031752"/>
                <a:gd name="connsiteY32" fmla="*/ 2396339 h 3152473"/>
                <a:gd name="connsiteX33" fmla="*/ 3014852 w 3031752"/>
                <a:gd name="connsiteY33" fmla="*/ 2793677 h 3152473"/>
                <a:gd name="connsiteX34" fmla="*/ 2982931 w 3031752"/>
                <a:gd name="connsiteY34" fmla="*/ 2880507 h 3152473"/>
                <a:gd name="connsiteX35" fmla="*/ 2969761 w 3031752"/>
                <a:gd name="connsiteY35" fmla="*/ 2904964 h 3152473"/>
                <a:gd name="connsiteX36" fmla="*/ 2955307 w 3031752"/>
                <a:gd name="connsiteY36" fmla="*/ 2928684 h 3152473"/>
                <a:gd name="connsiteX37" fmla="*/ 2896495 w 3031752"/>
                <a:gd name="connsiteY37" fmla="*/ 3000095 h 3152473"/>
                <a:gd name="connsiteX38" fmla="*/ 2525286 w 3031752"/>
                <a:gd name="connsiteY38" fmla="*/ 3152472 h 3152473"/>
                <a:gd name="connsiteX39" fmla="*/ 1580391 w 3031752"/>
                <a:gd name="connsiteY39" fmla="*/ 3150092 h 3152473"/>
                <a:gd name="connsiteX40" fmla="*/ 1580390 w 3031752"/>
                <a:gd name="connsiteY40" fmla="*/ 3150093 h 3152473"/>
                <a:gd name="connsiteX41" fmla="*/ 1309455 w 3031752"/>
                <a:gd name="connsiteY41" fmla="*/ 3149410 h 3152473"/>
                <a:gd name="connsiteX42" fmla="*/ 1356261 w 3031752"/>
                <a:gd name="connsiteY42" fmla="*/ 3141678 h 3152473"/>
                <a:gd name="connsiteX43" fmla="*/ 1509543 w 3031752"/>
                <a:gd name="connsiteY43" fmla="*/ 3080967 h 3152473"/>
                <a:gd name="connsiteX44" fmla="*/ 1618319 w 3031752"/>
                <a:gd name="connsiteY44" fmla="*/ 1650845 h 3152473"/>
                <a:gd name="connsiteX45" fmla="*/ 1570022 w 3031752"/>
                <a:gd name="connsiteY45" fmla="*/ 1579082 h 3152473"/>
                <a:gd name="connsiteX46" fmla="*/ 1484758 w 3031752"/>
                <a:gd name="connsiteY46" fmla="*/ 1452392 h 3152473"/>
                <a:gd name="connsiteX47" fmla="*/ 818376 w 3031752"/>
                <a:gd name="connsiteY47" fmla="*/ 978879 h 3152473"/>
                <a:gd name="connsiteX48" fmla="*/ 747248 w 3031752"/>
                <a:gd name="connsiteY48" fmla="*/ 964233 h 3152473"/>
                <a:gd name="connsiteX49" fmla="*/ 729891 w 3031752"/>
                <a:gd name="connsiteY49" fmla="*/ 955371 h 3152473"/>
                <a:gd name="connsiteX50" fmla="*/ 188113 w 3031752"/>
                <a:gd name="connsiteY50" fmla="*/ 821279 h 3152473"/>
                <a:gd name="connsiteX51" fmla="*/ 153025 w 3031752"/>
                <a:gd name="connsiteY51" fmla="*/ 820069 h 3152473"/>
                <a:gd name="connsiteX52" fmla="*/ 159726 w 3031752"/>
                <a:gd name="connsiteY52" fmla="*/ 805050 h 3152473"/>
                <a:gd name="connsiteX53" fmla="*/ 216644 w 3031752"/>
                <a:gd name="connsiteY53" fmla="*/ 698110 h 3152473"/>
                <a:gd name="connsiteX54" fmla="*/ 1190217 w 3031752"/>
                <a:gd name="connsiteY54" fmla="*/ 324 h 31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31752" h="3152473">
                  <a:moveTo>
                    <a:pt x="153025" y="820070"/>
                  </a:moveTo>
                  <a:lnTo>
                    <a:pt x="188113" y="821280"/>
                  </a:lnTo>
                  <a:cubicBezTo>
                    <a:pt x="387438" y="835100"/>
                    <a:pt x="572170" y="882624"/>
                    <a:pt x="729891" y="955372"/>
                  </a:cubicBezTo>
                  <a:lnTo>
                    <a:pt x="747248" y="964234"/>
                  </a:lnTo>
                  <a:lnTo>
                    <a:pt x="730934" y="960874"/>
                  </a:lnTo>
                  <a:cubicBezTo>
                    <a:pt x="701958" y="956554"/>
                    <a:pt x="673190" y="953932"/>
                    <a:pt x="644737" y="953060"/>
                  </a:cubicBezTo>
                  <a:lnTo>
                    <a:pt x="632494" y="953451"/>
                  </a:lnTo>
                  <a:lnTo>
                    <a:pt x="626723" y="952869"/>
                  </a:lnTo>
                  <a:lnTo>
                    <a:pt x="615604" y="953990"/>
                  </a:lnTo>
                  <a:lnTo>
                    <a:pt x="560435" y="955751"/>
                  </a:lnTo>
                  <a:lnTo>
                    <a:pt x="501402" y="965503"/>
                  </a:lnTo>
                  <a:lnTo>
                    <a:pt x="500489" y="965595"/>
                  </a:lnTo>
                  <a:lnTo>
                    <a:pt x="500085" y="965721"/>
                  </a:lnTo>
                  <a:lnTo>
                    <a:pt x="478677" y="969257"/>
                  </a:lnTo>
                  <a:cubicBezTo>
                    <a:pt x="451921" y="975597"/>
                    <a:pt x="425698" y="983791"/>
                    <a:pt x="400114" y="993892"/>
                  </a:cubicBezTo>
                  <a:lnTo>
                    <a:pt x="383521" y="1001904"/>
                  </a:lnTo>
                  <a:lnTo>
                    <a:pt x="382914" y="1002092"/>
                  </a:lnTo>
                  <a:lnTo>
                    <a:pt x="381171" y="1003039"/>
                  </a:lnTo>
                  <a:lnTo>
                    <a:pt x="325395" y="1029968"/>
                  </a:lnTo>
                  <a:lnTo>
                    <a:pt x="301071" y="1046515"/>
                  </a:lnTo>
                  <a:lnTo>
                    <a:pt x="276517" y="1059842"/>
                  </a:lnTo>
                  <a:cubicBezTo>
                    <a:pt x="143226" y="1149892"/>
                    <a:pt x="46460" y="1289900"/>
                    <a:pt x="13085" y="1452999"/>
                  </a:cubicBezTo>
                  <a:lnTo>
                    <a:pt x="3734" y="1545753"/>
                  </a:lnTo>
                  <a:lnTo>
                    <a:pt x="3248" y="1541759"/>
                  </a:lnTo>
                  <a:cubicBezTo>
                    <a:pt x="-11512" y="1347658"/>
                    <a:pt x="23937" y="1129447"/>
                    <a:pt x="111558" y="913005"/>
                  </a:cubicBezTo>
                  <a:close/>
                  <a:moveTo>
                    <a:pt x="1190217" y="324"/>
                  </a:moveTo>
                  <a:cubicBezTo>
                    <a:pt x="1304023" y="-3161"/>
                    <a:pt x="1412774" y="21365"/>
                    <a:pt x="1509539" y="77232"/>
                  </a:cubicBezTo>
                  <a:cubicBezTo>
                    <a:pt x="1582112" y="119132"/>
                    <a:pt x="1642790" y="175686"/>
                    <a:pt x="1691326" y="243659"/>
                  </a:cubicBezTo>
                  <a:lnTo>
                    <a:pt x="1695560" y="250480"/>
                  </a:lnTo>
                  <a:lnTo>
                    <a:pt x="1743408" y="331757"/>
                  </a:lnTo>
                  <a:lnTo>
                    <a:pt x="2479474" y="1582068"/>
                  </a:lnTo>
                  <a:lnTo>
                    <a:pt x="2479474" y="1582067"/>
                  </a:lnTo>
                  <a:lnTo>
                    <a:pt x="2958842" y="2396339"/>
                  </a:lnTo>
                  <a:cubicBezTo>
                    <a:pt x="3032645" y="2521704"/>
                    <a:pt x="3048646" y="2664367"/>
                    <a:pt x="3014852" y="2793677"/>
                  </a:cubicBezTo>
                  <a:lnTo>
                    <a:pt x="2982931" y="2880507"/>
                  </a:lnTo>
                  <a:lnTo>
                    <a:pt x="2969761" y="2904964"/>
                  </a:lnTo>
                  <a:lnTo>
                    <a:pt x="2955307" y="2928684"/>
                  </a:lnTo>
                  <a:lnTo>
                    <a:pt x="2896495" y="3000095"/>
                  </a:lnTo>
                  <a:cubicBezTo>
                    <a:pt x="2801967" y="3094581"/>
                    <a:pt x="2670762" y="3152838"/>
                    <a:pt x="2525286" y="3152472"/>
                  </a:cubicBezTo>
                  <a:lnTo>
                    <a:pt x="1580391" y="3150092"/>
                  </a:lnTo>
                  <a:lnTo>
                    <a:pt x="1580390" y="3150093"/>
                  </a:lnTo>
                  <a:lnTo>
                    <a:pt x="1309455" y="3149410"/>
                  </a:lnTo>
                  <a:lnTo>
                    <a:pt x="1356261" y="3141678"/>
                  </a:lnTo>
                  <a:cubicBezTo>
                    <a:pt x="1409774" y="3128999"/>
                    <a:pt x="1461156" y="3108900"/>
                    <a:pt x="1509543" y="3080967"/>
                  </a:cubicBezTo>
                  <a:cubicBezTo>
                    <a:pt x="1896639" y="2857500"/>
                    <a:pt x="1945312" y="2217211"/>
                    <a:pt x="1618319" y="1650845"/>
                  </a:cubicBezTo>
                  <a:lnTo>
                    <a:pt x="1570022" y="1579082"/>
                  </a:lnTo>
                  <a:lnTo>
                    <a:pt x="1484758" y="1452392"/>
                  </a:lnTo>
                  <a:cubicBezTo>
                    <a:pt x="1293247" y="1206922"/>
                    <a:pt x="1052637" y="1040207"/>
                    <a:pt x="818376" y="978879"/>
                  </a:cubicBezTo>
                  <a:lnTo>
                    <a:pt x="747248" y="964233"/>
                  </a:lnTo>
                  <a:lnTo>
                    <a:pt x="729891" y="955371"/>
                  </a:lnTo>
                  <a:cubicBezTo>
                    <a:pt x="572170" y="882623"/>
                    <a:pt x="387438" y="835099"/>
                    <a:pt x="188113" y="821279"/>
                  </a:cubicBezTo>
                  <a:lnTo>
                    <a:pt x="153025" y="820069"/>
                  </a:lnTo>
                  <a:lnTo>
                    <a:pt x="159726" y="805050"/>
                  </a:lnTo>
                  <a:cubicBezTo>
                    <a:pt x="177237" y="769194"/>
                    <a:pt x="196207" y="733508"/>
                    <a:pt x="216644" y="698110"/>
                  </a:cubicBezTo>
                  <a:cubicBezTo>
                    <a:pt x="461889" y="273335"/>
                    <a:pt x="848799" y="10779"/>
                    <a:pt x="1190217" y="324"/>
                  </a:cubicBezTo>
                  <a:close/>
                </a:path>
              </a:pathLst>
            </a:custGeom>
            <a:gradFill>
              <a:gsLst>
                <a:gs pos="0">
                  <a:srgbClr val="FF6F75"/>
                </a:gs>
                <a:gs pos="100000">
                  <a:srgbClr val="CCFFFF"/>
                </a:gs>
              </a:gsLst>
              <a:lin ang="3300000" scaled="0"/>
            </a:gradFill>
            <a:ln>
              <a:noFill/>
            </a:ln>
            <a:effectLst>
              <a:innerShdw blurRad="5080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0916F2E-C7BD-998F-C7E4-962BFC91919C}"/>
                </a:ext>
              </a:extLst>
            </p:cNvPr>
            <p:cNvSpPr/>
            <p:nvPr/>
          </p:nvSpPr>
          <p:spPr>
            <a:xfrm>
              <a:off x="3727969" y="3349953"/>
              <a:ext cx="3539273" cy="2185177"/>
            </a:xfrm>
            <a:custGeom>
              <a:avLst/>
              <a:gdLst>
                <a:gd name="connsiteX0" fmla="*/ 2451559 w 3539273"/>
                <a:gd name="connsiteY0" fmla="*/ 0 h 2185177"/>
                <a:gd name="connsiteX1" fmla="*/ 2522687 w 3539273"/>
                <a:gd name="connsiteY1" fmla="*/ 14646 h 2185177"/>
                <a:gd name="connsiteX2" fmla="*/ 3189069 w 3539273"/>
                <a:gd name="connsiteY2" fmla="*/ 488159 h 2185177"/>
                <a:gd name="connsiteX3" fmla="*/ 3274333 w 3539273"/>
                <a:gd name="connsiteY3" fmla="*/ 614849 h 2185177"/>
                <a:gd name="connsiteX4" fmla="*/ 3322630 w 3539273"/>
                <a:gd name="connsiteY4" fmla="*/ 686612 h 2185177"/>
                <a:gd name="connsiteX5" fmla="*/ 3213854 w 3539273"/>
                <a:gd name="connsiteY5" fmla="*/ 2116734 h 2185177"/>
                <a:gd name="connsiteX6" fmla="*/ 3060572 w 3539273"/>
                <a:gd name="connsiteY6" fmla="*/ 2177445 h 2185177"/>
                <a:gd name="connsiteX7" fmla="*/ 3013766 w 3539273"/>
                <a:gd name="connsiteY7" fmla="*/ 2185177 h 2185177"/>
                <a:gd name="connsiteX8" fmla="*/ 2802571 w 3539273"/>
                <a:gd name="connsiteY8" fmla="*/ 2184645 h 2185177"/>
                <a:gd name="connsiteX9" fmla="*/ 1459804 w 3539273"/>
                <a:gd name="connsiteY9" fmla="*/ 2181261 h 2185177"/>
                <a:gd name="connsiteX10" fmla="*/ 514909 w 3539273"/>
                <a:gd name="connsiteY10" fmla="*/ 2178879 h 2185177"/>
                <a:gd name="connsiteX11" fmla="*/ 141090 w 3539273"/>
                <a:gd name="connsiteY11" fmla="*/ 2024625 h 2185177"/>
                <a:gd name="connsiteX12" fmla="*/ 81055 w 3539273"/>
                <a:gd name="connsiteY12" fmla="*/ 1952911 h 2185177"/>
                <a:gd name="connsiteX13" fmla="*/ 66204 w 3539273"/>
                <a:gd name="connsiteY13" fmla="*/ 1929127 h 2185177"/>
                <a:gd name="connsiteX14" fmla="*/ 52614 w 3539273"/>
                <a:gd name="connsiteY14" fmla="*/ 1904597 h 2185177"/>
                <a:gd name="connsiteX15" fmla="*/ 19213 w 3539273"/>
                <a:gd name="connsiteY15" fmla="*/ 1817603 h 2185177"/>
                <a:gd name="connsiteX16" fmla="*/ 68463 w 3539273"/>
                <a:gd name="connsiteY16" fmla="*/ 1420530 h 2185177"/>
                <a:gd name="connsiteX17" fmla="*/ 533990 w 3539273"/>
                <a:gd name="connsiteY17" fmla="*/ 608639 h 2185177"/>
                <a:gd name="connsiteX18" fmla="*/ 633784 w 3539273"/>
                <a:gd name="connsiteY18" fmla="*/ 434596 h 2185177"/>
                <a:gd name="connsiteX19" fmla="*/ 609407 w 3539273"/>
                <a:gd name="connsiteY19" fmla="*/ 499324 h 2185177"/>
                <a:gd name="connsiteX20" fmla="*/ 585314 w 3539273"/>
                <a:gd name="connsiteY20" fmla="*/ 662491 h 2185177"/>
                <a:gd name="connsiteX21" fmla="*/ 1771177 w 3539273"/>
                <a:gd name="connsiteY21" fmla="*/ 1472116 h 2185177"/>
                <a:gd name="connsiteX22" fmla="*/ 1892424 w 3539273"/>
                <a:gd name="connsiteY22" fmla="*/ 1467936 h 2185177"/>
                <a:gd name="connsiteX23" fmla="*/ 1905355 w 3539273"/>
                <a:gd name="connsiteY23" fmla="*/ 1466589 h 2185177"/>
                <a:gd name="connsiteX24" fmla="*/ 2010168 w 3539273"/>
                <a:gd name="connsiteY24" fmla="*/ 1455667 h 2185177"/>
                <a:gd name="connsiteX25" fmla="*/ 2686244 w 3539273"/>
                <a:gd name="connsiteY25" fmla="*/ 1177487 h 2185177"/>
                <a:gd name="connsiteX26" fmla="*/ 2742053 w 3539273"/>
                <a:gd name="connsiteY26" fmla="*/ 1126534 h 2185177"/>
                <a:gd name="connsiteX27" fmla="*/ 2754511 w 3539273"/>
                <a:gd name="connsiteY27" fmla="*/ 1115159 h 2185177"/>
                <a:gd name="connsiteX28" fmla="*/ 2957039 w 3539273"/>
                <a:gd name="connsiteY28" fmla="*/ 662491 h 2185177"/>
                <a:gd name="connsiteX29" fmla="*/ 2955165 w 3539273"/>
                <a:gd name="connsiteY29" fmla="*/ 637152 h 2185177"/>
                <a:gd name="connsiteX30" fmla="*/ 2957398 w 3539273"/>
                <a:gd name="connsiteY30" fmla="*/ 614999 h 2185177"/>
                <a:gd name="connsiteX31" fmla="*/ 2457268 w 3539273"/>
                <a:gd name="connsiteY31" fmla="*/ 1361 h 2185177"/>
                <a:gd name="connsiteX32" fmla="*/ 2453478 w 3539273"/>
                <a:gd name="connsiteY32" fmla="*/ 979 h 218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39273" h="2185177">
                  <a:moveTo>
                    <a:pt x="2451559" y="0"/>
                  </a:moveTo>
                  <a:lnTo>
                    <a:pt x="2522687" y="14646"/>
                  </a:lnTo>
                  <a:cubicBezTo>
                    <a:pt x="2756948" y="75974"/>
                    <a:pt x="2997558" y="242689"/>
                    <a:pt x="3189069" y="488159"/>
                  </a:cubicBezTo>
                  <a:lnTo>
                    <a:pt x="3274333" y="614849"/>
                  </a:lnTo>
                  <a:lnTo>
                    <a:pt x="3322630" y="686612"/>
                  </a:lnTo>
                  <a:cubicBezTo>
                    <a:pt x="3649623" y="1252978"/>
                    <a:pt x="3600950" y="1893267"/>
                    <a:pt x="3213854" y="2116734"/>
                  </a:cubicBezTo>
                  <a:cubicBezTo>
                    <a:pt x="3165467" y="2144667"/>
                    <a:pt x="3114085" y="2164766"/>
                    <a:pt x="3060572" y="2177445"/>
                  </a:cubicBezTo>
                  <a:lnTo>
                    <a:pt x="3013766" y="2185177"/>
                  </a:lnTo>
                  <a:lnTo>
                    <a:pt x="2802571" y="2184645"/>
                  </a:lnTo>
                  <a:lnTo>
                    <a:pt x="1459804" y="2181261"/>
                  </a:lnTo>
                  <a:lnTo>
                    <a:pt x="514909" y="2178879"/>
                  </a:lnTo>
                  <a:cubicBezTo>
                    <a:pt x="369432" y="2178513"/>
                    <a:pt x="237231" y="2119591"/>
                    <a:pt x="141090" y="2024625"/>
                  </a:cubicBezTo>
                  <a:lnTo>
                    <a:pt x="81055" y="1952911"/>
                  </a:lnTo>
                  <a:lnTo>
                    <a:pt x="66204" y="1929127"/>
                  </a:lnTo>
                  <a:lnTo>
                    <a:pt x="52614" y="1904597"/>
                  </a:lnTo>
                  <a:lnTo>
                    <a:pt x="19213" y="1817603"/>
                  </a:lnTo>
                  <a:cubicBezTo>
                    <a:pt x="-16782" y="1688116"/>
                    <a:pt x="-3210" y="1545528"/>
                    <a:pt x="68463" y="1420530"/>
                  </a:cubicBezTo>
                  <a:lnTo>
                    <a:pt x="533990" y="608639"/>
                  </a:lnTo>
                  <a:lnTo>
                    <a:pt x="633784" y="434596"/>
                  </a:lnTo>
                  <a:lnTo>
                    <a:pt x="609407" y="499324"/>
                  </a:lnTo>
                  <a:cubicBezTo>
                    <a:pt x="593610" y="552028"/>
                    <a:pt x="585314" y="606598"/>
                    <a:pt x="585314" y="662491"/>
                  </a:cubicBezTo>
                  <a:cubicBezTo>
                    <a:pt x="585314" y="1109633"/>
                    <a:pt x="1116247" y="1472116"/>
                    <a:pt x="1771177" y="1472116"/>
                  </a:cubicBezTo>
                  <a:cubicBezTo>
                    <a:pt x="1812110" y="1472116"/>
                    <a:pt x="1852559" y="1470700"/>
                    <a:pt x="1892424" y="1467936"/>
                  </a:cubicBezTo>
                  <a:lnTo>
                    <a:pt x="1905355" y="1466589"/>
                  </a:lnTo>
                  <a:lnTo>
                    <a:pt x="2010168" y="1455667"/>
                  </a:lnTo>
                  <a:cubicBezTo>
                    <a:pt x="2280356" y="1417920"/>
                    <a:pt x="2517074" y="1317438"/>
                    <a:pt x="2686244" y="1177487"/>
                  </a:cubicBezTo>
                  <a:lnTo>
                    <a:pt x="2742053" y="1126534"/>
                  </a:lnTo>
                  <a:lnTo>
                    <a:pt x="2754511" y="1115159"/>
                  </a:lnTo>
                  <a:cubicBezTo>
                    <a:pt x="2882377" y="985942"/>
                    <a:pt x="2957039" y="830169"/>
                    <a:pt x="2957039" y="662491"/>
                  </a:cubicBezTo>
                  <a:lnTo>
                    <a:pt x="2955165" y="637152"/>
                  </a:lnTo>
                  <a:lnTo>
                    <a:pt x="2957398" y="614999"/>
                  </a:lnTo>
                  <a:cubicBezTo>
                    <a:pt x="2957398" y="312310"/>
                    <a:pt x="2742692" y="59767"/>
                    <a:pt x="2457268" y="1361"/>
                  </a:cubicBezTo>
                  <a:lnTo>
                    <a:pt x="2453478" y="979"/>
                  </a:lnTo>
                  <a:close/>
                </a:path>
              </a:pathLst>
            </a:custGeom>
            <a:gradFill>
              <a:gsLst>
                <a:gs pos="0">
                  <a:srgbClr val="FF6F75"/>
                </a:gs>
                <a:gs pos="100000">
                  <a:srgbClr val="CCFFFF"/>
                </a:gs>
              </a:gsLst>
              <a:lin ang="33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18CD0A9-8468-C11F-7972-71C68629374F}"/>
                </a:ext>
              </a:extLst>
            </p:cNvPr>
            <p:cNvSpPr/>
            <p:nvPr/>
          </p:nvSpPr>
          <p:spPr>
            <a:xfrm>
              <a:off x="4313283" y="1319807"/>
              <a:ext cx="2814557" cy="3502262"/>
            </a:xfrm>
            <a:custGeom>
              <a:avLst/>
              <a:gdLst>
                <a:gd name="connsiteX0" fmla="*/ 1751084 w 2814557"/>
                <a:gd name="connsiteY0" fmla="*/ 0 h 3502262"/>
                <a:gd name="connsiteX1" fmla="*/ 1779113 w 2814557"/>
                <a:gd name="connsiteY1" fmla="*/ 803 h 3502262"/>
                <a:gd name="connsiteX2" fmla="*/ 1871331 w 2814557"/>
                <a:gd name="connsiteY2" fmla="*/ 16388 h 3502262"/>
                <a:gd name="connsiteX3" fmla="*/ 2193291 w 2814557"/>
                <a:gd name="connsiteY3" fmla="*/ 261084 h 3502262"/>
                <a:gd name="connsiteX4" fmla="*/ 2672659 w 2814557"/>
                <a:gd name="connsiteY4" fmla="*/ 1075357 h 3502262"/>
                <a:gd name="connsiteX5" fmla="*/ 2666776 w 2814557"/>
                <a:gd name="connsiteY5" fmla="*/ 1075343 h 3502262"/>
                <a:gd name="connsiteX6" fmla="*/ 2672658 w 2814557"/>
                <a:gd name="connsiteY6" fmla="*/ 1075358 h 3502262"/>
                <a:gd name="connsiteX7" fmla="*/ 2814557 w 2814557"/>
                <a:gd name="connsiteY7" fmla="*/ 1316393 h 3502262"/>
                <a:gd name="connsiteX8" fmla="*/ 2810323 w 2814557"/>
                <a:gd name="connsiteY8" fmla="*/ 1309572 h 3502262"/>
                <a:gd name="connsiteX9" fmla="*/ 2628536 w 2814557"/>
                <a:gd name="connsiteY9" fmla="*/ 1143145 h 3502262"/>
                <a:gd name="connsiteX10" fmla="*/ 1335641 w 2814557"/>
                <a:gd name="connsiteY10" fmla="*/ 1764023 h 3502262"/>
                <a:gd name="connsiteX11" fmla="*/ 1278723 w 2814557"/>
                <a:gd name="connsiteY11" fmla="*/ 1870963 h 3502262"/>
                <a:gd name="connsiteX12" fmla="*/ 1272022 w 2814557"/>
                <a:gd name="connsiteY12" fmla="*/ 1885982 h 3502262"/>
                <a:gd name="connsiteX13" fmla="*/ 1230555 w 2814557"/>
                <a:gd name="connsiteY13" fmla="*/ 1978917 h 3502262"/>
                <a:gd name="connsiteX14" fmla="*/ 1122245 w 2814557"/>
                <a:gd name="connsiteY14" fmla="*/ 2607671 h 3502262"/>
                <a:gd name="connsiteX15" fmla="*/ 1122731 w 2814557"/>
                <a:gd name="connsiteY15" fmla="*/ 2611665 h 3502262"/>
                <a:gd name="connsiteX16" fmla="*/ 1119356 w 2814557"/>
                <a:gd name="connsiteY16" fmla="*/ 2645145 h 3502262"/>
                <a:gd name="connsiteX17" fmla="*/ 1122717 w 2814557"/>
                <a:gd name="connsiteY17" fmla="*/ 2678485 h 3502262"/>
                <a:gd name="connsiteX18" fmla="*/ 1132082 w 2814557"/>
                <a:gd name="connsiteY18" fmla="*/ 2771379 h 3502262"/>
                <a:gd name="connsiteX19" fmla="*/ 1395514 w 2814557"/>
                <a:gd name="connsiteY19" fmla="*/ 3164536 h 3502262"/>
                <a:gd name="connsiteX20" fmla="*/ 1421976 w 2814557"/>
                <a:gd name="connsiteY20" fmla="*/ 3178899 h 3502262"/>
                <a:gd name="connsiteX21" fmla="*/ 1444388 w 2814557"/>
                <a:gd name="connsiteY21" fmla="*/ 3194145 h 3502262"/>
                <a:gd name="connsiteX22" fmla="*/ 1495819 w 2814557"/>
                <a:gd name="connsiteY22" fmla="*/ 3218979 h 3502262"/>
                <a:gd name="connsiteX23" fmla="*/ 1501911 w 2814557"/>
                <a:gd name="connsiteY23" fmla="*/ 3222286 h 3502262"/>
                <a:gd name="connsiteX24" fmla="*/ 1504028 w 2814557"/>
                <a:gd name="connsiteY24" fmla="*/ 3222943 h 3502262"/>
                <a:gd name="connsiteX25" fmla="*/ 1519100 w 2814557"/>
                <a:gd name="connsiteY25" fmla="*/ 3230221 h 3502262"/>
                <a:gd name="connsiteX26" fmla="*/ 1597658 w 2814557"/>
                <a:gd name="connsiteY26" fmla="*/ 3254856 h 3502262"/>
                <a:gd name="connsiteX27" fmla="*/ 1617276 w 2814557"/>
                <a:gd name="connsiteY27" fmla="*/ 3258097 h 3502262"/>
                <a:gd name="connsiteX28" fmla="*/ 1619486 w 2814557"/>
                <a:gd name="connsiteY28" fmla="*/ 3258783 h 3502262"/>
                <a:gd name="connsiteX29" fmla="*/ 1624471 w 2814557"/>
                <a:gd name="connsiteY29" fmla="*/ 3259286 h 3502262"/>
                <a:gd name="connsiteX30" fmla="*/ 1679412 w 2814557"/>
                <a:gd name="connsiteY30" fmla="*/ 3268362 h 3502262"/>
                <a:gd name="connsiteX31" fmla="*/ 1730765 w 2814557"/>
                <a:gd name="connsiteY31" fmla="*/ 3270001 h 3502262"/>
                <a:gd name="connsiteX32" fmla="*/ 1745720 w 2814557"/>
                <a:gd name="connsiteY32" fmla="*/ 3271509 h 3502262"/>
                <a:gd name="connsiteX33" fmla="*/ 1753482 w 2814557"/>
                <a:gd name="connsiteY33" fmla="*/ 3270727 h 3502262"/>
                <a:gd name="connsiteX34" fmla="*/ 1763710 w 2814557"/>
                <a:gd name="connsiteY34" fmla="*/ 3271053 h 3502262"/>
                <a:gd name="connsiteX35" fmla="*/ 1849905 w 2814557"/>
                <a:gd name="connsiteY35" fmla="*/ 3263239 h 3502262"/>
                <a:gd name="connsiteX36" fmla="*/ 1871151 w 2814557"/>
                <a:gd name="connsiteY36" fmla="*/ 3258864 h 3502262"/>
                <a:gd name="connsiteX37" fmla="*/ 1871954 w 2814557"/>
                <a:gd name="connsiteY37" fmla="*/ 3258783 h 3502262"/>
                <a:gd name="connsiteX38" fmla="*/ 1872762 w 2814557"/>
                <a:gd name="connsiteY38" fmla="*/ 3258532 h 3502262"/>
                <a:gd name="connsiteX39" fmla="*/ 1937345 w 2814557"/>
                <a:gd name="connsiteY39" fmla="*/ 3245233 h 3502262"/>
                <a:gd name="connsiteX40" fmla="*/ 2113364 w 2814557"/>
                <a:gd name="connsiteY40" fmla="*/ 3179893 h 3502262"/>
                <a:gd name="connsiteX41" fmla="*/ 2156739 w 2814557"/>
                <a:gd name="connsiteY41" fmla="*/ 3156680 h 3502262"/>
                <a:gd name="connsiteX42" fmla="*/ 2100930 w 2814557"/>
                <a:gd name="connsiteY42" fmla="*/ 3207633 h 3502262"/>
                <a:gd name="connsiteX43" fmla="*/ 1424854 w 2814557"/>
                <a:gd name="connsiteY43" fmla="*/ 3485813 h 3502262"/>
                <a:gd name="connsiteX44" fmla="*/ 1320041 w 2814557"/>
                <a:gd name="connsiteY44" fmla="*/ 3496735 h 3502262"/>
                <a:gd name="connsiteX45" fmla="*/ 1307110 w 2814557"/>
                <a:gd name="connsiteY45" fmla="*/ 3498082 h 3502262"/>
                <a:gd name="connsiteX46" fmla="*/ 1185863 w 2814557"/>
                <a:gd name="connsiteY46" fmla="*/ 3502262 h 3502262"/>
                <a:gd name="connsiteX47" fmla="*/ 0 w 2814557"/>
                <a:gd name="connsiteY47" fmla="*/ 2692637 h 3502262"/>
                <a:gd name="connsiteX48" fmla="*/ 24093 w 2814557"/>
                <a:gd name="connsiteY48" fmla="*/ 2529470 h 3502262"/>
                <a:gd name="connsiteX49" fmla="*/ 48470 w 2814557"/>
                <a:gd name="connsiteY49" fmla="*/ 2464742 h 3502262"/>
                <a:gd name="connsiteX50" fmla="*/ 121503 w 2814557"/>
                <a:gd name="connsiteY50" fmla="*/ 2337370 h 3502262"/>
                <a:gd name="connsiteX51" fmla="*/ 719921 w 2814557"/>
                <a:gd name="connsiteY51" fmla="*/ 1293716 h 3502262"/>
                <a:gd name="connsiteX52" fmla="*/ 711955 w 2814557"/>
                <a:gd name="connsiteY52" fmla="*/ 1293673 h 3502262"/>
                <a:gd name="connsiteX53" fmla="*/ 881275 w 2814557"/>
                <a:gd name="connsiteY53" fmla="*/ 1012309 h 3502262"/>
                <a:gd name="connsiteX54" fmla="*/ 1313290 w 2814557"/>
                <a:gd name="connsiteY54" fmla="*/ 258867 h 3502262"/>
                <a:gd name="connsiteX55" fmla="*/ 1631098 w 2814557"/>
                <a:gd name="connsiteY55" fmla="*/ 15782 h 3502262"/>
                <a:gd name="connsiteX56" fmla="*/ 1723049 w 2814557"/>
                <a:gd name="connsiteY56" fmla="*/ 663 h 350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814557" h="3502262">
                  <a:moveTo>
                    <a:pt x="1751084" y="0"/>
                  </a:moveTo>
                  <a:lnTo>
                    <a:pt x="1779113" y="803"/>
                  </a:lnTo>
                  <a:lnTo>
                    <a:pt x="1871331" y="16388"/>
                  </a:lnTo>
                  <a:cubicBezTo>
                    <a:pt x="2001855" y="51388"/>
                    <a:pt x="2119487" y="135719"/>
                    <a:pt x="2193291" y="261084"/>
                  </a:cubicBezTo>
                  <a:lnTo>
                    <a:pt x="2672659" y="1075357"/>
                  </a:lnTo>
                  <a:lnTo>
                    <a:pt x="2666776" y="1075343"/>
                  </a:lnTo>
                  <a:lnTo>
                    <a:pt x="2672658" y="1075358"/>
                  </a:lnTo>
                  <a:lnTo>
                    <a:pt x="2814557" y="1316393"/>
                  </a:lnTo>
                  <a:lnTo>
                    <a:pt x="2810323" y="1309572"/>
                  </a:lnTo>
                  <a:cubicBezTo>
                    <a:pt x="2761787" y="1241599"/>
                    <a:pt x="2701109" y="1185045"/>
                    <a:pt x="2628536" y="1143145"/>
                  </a:cubicBezTo>
                  <a:cubicBezTo>
                    <a:pt x="2241477" y="919679"/>
                    <a:pt x="1662634" y="1197657"/>
                    <a:pt x="1335641" y="1764023"/>
                  </a:cubicBezTo>
                  <a:cubicBezTo>
                    <a:pt x="1315204" y="1799421"/>
                    <a:pt x="1296234" y="1835107"/>
                    <a:pt x="1278723" y="1870963"/>
                  </a:cubicBezTo>
                  <a:lnTo>
                    <a:pt x="1272022" y="1885982"/>
                  </a:lnTo>
                  <a:lnTo>
                    <a:pt x="1230555" y="1978917"/>
                  </a:lnTo>
                  <a:cubicBezTo>
                    <a:pt x="1142934" y="2195359"/>
                    <a:pt x="1107485" y="2413570"/>
                    <a:pt x="1122245" y="2607671"/>
                  </a:cubicBezTo>
                  <a:lnTo>
                    <a:pt x="1122731" y="2611665"/>
                  </a:lnTo>
                  <a:lnTo>
                    <a:pt x="1119356" y="2645145"/>
                  </a:lnTo>
                  <a:lnTo>
                    <a:pt x="1122717" y="2678485"/>
                  </a:lnTo>
                  <a:lnTo>
                    <a:pt x="1132082" y="2771379"/>
                  </a:lnTo>
                  <a:cubicBezTo>
                    <a:pt x="1165457" y="2934478"/>
                    <a:pt x="1262223" y="3074486"/>
                    <a:pt x="1395514" y="3164536"/>
                  </a:cubicBezTo>
                  <a:lnTo>
                    <a:pt x="1421976" y="3178899"/>
                  </a:lnTo>
                  <a:lnTo>
                    <a:pt x="1444388" y="3194145"/>
                  </a:lnTo>
                  <a:lnTo>
                    <a:pt x="1495819" y="3218979"/>
                  </a:lnTo>
                  <a:lnTo>
                    <a:pt x="1501911" y="3222286"/>
                  </a:lnTo>
                  <a:lnTo>
                    <a:pt x="1504028" y="3222943"/>
                  </a:lnTo>
                  <a:lnTo>
                    <a:pt x="1519100" y="3230221"/>
                  </a:lnTo>
                  <a:cubicBezTo>
                    <a:pt x="1544682" y="3240322"/>
                    <a:pt x="1570904" y="3248516"/>
                    <a:pt x="1597658" y="3254856"/>
                  </a:cubicBezTo>
                  <a:lnTo>
                    <a:pt x="1617276" y="3258097"/>
                  </a:lnTo>
                  <a:lnTo>
                    <a:pt x="1619486" y="3258783"/>
                  </a:lnTo>
                  <a:lnTo>
                    <a:pt x="1624471" y="3259286"/>
                  </a:lnTo>
                  <a:lnTo>
                    <a:pt x="1679412" y="3268362"/>
                  </a:lnTo>
                  <a:lnTo>
                    <a:pt x="1730765" y="3270001"/>
                  </a:lnTo>
                  <a:lnTo>
                    <a:pt x="1745720" y="3271509"/>
                  </a:lnTo>
                  <a:lnTo>
                    <a:pt x="1753482" y="3270727"/>
                  </a:lnTo>
                  <a:lnTo>
                    <a:pt x="1763710" y="3271053"/>
                  </a:lnTo>
                  <a:cubicBezTo>
                    <a:pt x="1792162" y="3270182"/>
                    <a:pt x="1820930" y="3267560"/>
                    <a:pt x="1849905" y="3263239"/>
                  </a:cubicBezTo>
                  <a:lnTo>
                    <a:pt x="1871151" y="3258864"/>
                  </a:lnTo>
                  <a:lnTo>
                    <a:pt x="1871954" y="3258783"/>
                  </a:lnTo>
                  <a:lnTo>
                    <a:pt x="1872762" y="3258532"/>
                  </a:lnTo>
                  <a:lnTo>
                    <a:pt x="1937345" y="3245233"/>
                  </a:lnTo>
                  <a:cubicBezTo>
                    <a:pt x="1995910" y="3229901"/>
                    <a:pt x="2054871" y="3207982"/>
                    <a:pt x="2113364" y="3179893"/>
                  </a:cubicBezTo>
                  <a:lnTo>
                    <a:pt x="2156739" y="3156680"/>
                  </a:lnTo>
                  <a:lnTo>
                    <a:pt x="2100930" y="3207633"/>
                  </a:lnTo>
                  <a:cubicBezTo>
                    <a:pt x="1931760" y="3347584"/>
                    <a:pt x="1695042" y="3448066"/>
                    <a:pt x="1424854" y="3485813"/>
                  </a:cubicBezTo>
                  <a:lnTo>
                    <a:pt x="1320041" y="3496735"/>
                  </a:lnTo>
                  <a:lnTo>
                    <a:pt x="1307110" y="3498082"/>
                  </a:lnTo>
                  <a:cubicBezTo>
                    <a:pt x="1267245" y="3500846"/>
                    <a:pt x="1226796" y="3502262"/>
                    <a:pt x="1185863" y="3502262"/>
                  </a:cubicBezTo>
                  <a:cubicBezTo>
                    <a:pt x="530933" y="3502262"/>
                    <a:pt x="0" y="3139779"/>
                    <a:pt x="0" y="2692637"/>
                  </a:cubicBezTo>
                  <a:cubicBezTo>
                    <a:pt x="0" y="2636744"/>
                    <a:pt x="8296" y="2582174"/>
                    <a:pt x="24093" y="2529470"/>
                  </a:cubicBezTo>
                  <a:lnTo>
                    <a:pt x="48470" y="2464742"/>
                  </a:lnTo>
                  <a:lnTo>
                    <a:pt x="121503" y="2337370"/>
                  </a:lnTo>
                  <a:lnTo>
                    <a:pt x="719921" y="1293716"/>
                  </a:lnTo>
                  <a:lnTo>
                    <a:pt x="711955" y="1293673"/>
                  </a:lnTo>
                  <a:lnTo>
                    <a:pt x="881275" y="1012309"/>
                  </a:lnTo>
                  <a:lnTo>
                    <a:pt x="1313290" y="258867"/>
                  </a:lnTo>
                  <a:cubicBezTo>
                    <a:pt x="1384962" y="133869"/>
                    <a:pt x="1501164" y="50127"/>
                    <a:pt x="1631098" y="15782"/>
                  </a:cubicBezTo>
                  <a:lnTo>
                    <a:pt x="1723049" y="663"/>
                  </a:lnTo>
                  <a:close/>
                </a:path>
              </a:pathLst>
            </a:custGeom>
            <a:gradFill>
              <a:gsLst>
                <a:gs pos="0">
                  <a:srgbClr val="FF6F75"/>
                </a:gs>
                <a:gs pos="100000">
                  <a:srgbClr val="CCFFFF"/>
                </a:gs>
              </a:gsLst>
              <a:lin ang="3300000" scaled="0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26" name="Graphic 325" descr="Alarm clock outline">
              <a:extLst>
                <a:ext uri="{FF2B5EF4-FFF2-40B4-BE49-F238E27FC236}">
                  <a16:creationId xmlns:a16="http://schemas.microsoft.com/office/drawing/2014/main" id="{9AAAC3B7-1FFC-C4BB-E904-5DBDDEBC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5356" y="4450669"/>
              <a:ext cx="914400" cy="914400"/>
            </a:xfrm>
            <a:prstGeom prst="rect">
              <a:avLst/>
            </a:prstGeom>
          </p:spPr>
        </p:pic>
        <p:pic>
          <p:nvPicPr>
            <p:cNvPr id="328" name="Graphic 327" descr="Bitcoin outline">
              <a:extLst>
                <a:ext uri="{FF2B5EF4-FFF2-40B4-BE49-F238E27FC236}">
                  <a16:creationId xmlns:a16="http://schemas.microsoft.com/office/drawing/2014/main" id="{9A8F3ED4-FC1F-70DD-B078-DE003F80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1803" y="1496237"/>
              <a:ext cx="914400" cy="914400"/>
            </a:xfrm>
            <a:prstGeom prst="rect">
              <a:avLst/>
            </a:prstGeom>
          </p:spPr>
        </p:pic>
        <p:pic>
          <p:nvPicPr>
            <p:cNvPr id="330" name="Graphic 329" descr="Gears outline">
              <a:extLst>
                <a:ext uri="{FF2B5EF4-FFF2-40B4-BE49-F238E27FC236}">
                  <a16:creationId xmlns:a16="http://schemas.microsoft.com/office/drawing/2014/main" id="{FE8FDB11-AD95-10DE-582D-CFCF33C0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68023" y="4442541"/>
              <a:ext cx="914400" cy="914400"/>
            </a:xfrm>
            <a:prstGeom prst="rect">
              <a:avLst/>
            </a:prstGeom>
          </p:spPr>
        </p:pic>
      </p:grpSp>
      <p:sp>
        <p:nvSpPr>
          <p:cNvPr id="332" name="TextBox 331">
            <a:extLst>
              <a:ext uri="{FF2B5EF4-FFF2-40B4-BE49-F238E27FC236}">
                <a16:creationId xmlns:a16="http://schemas.microsoft.com/office/drawing/2014/main" id="{38E2D3D4-EA7B-D454-A361-22B648A6623D}"/>
              </a:ext>
            </a:extLst>
          </p:cNvPr>
          <p:cNvSpPr txBox="1"/>
          <p:nvPr/>
        </p:nvSpPr>
        <p:spPr>
          <a:xfrm>
            <a:off x="4225223" y="6581"/>
            <a:ext cx="372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Lorem ipsum </a:t>
            </a:r>
            <a:r>
              <a:rPr lang="en-IN" sz="1400" dirty="0" err="1">
                <a:solidFill>
                  <a:schemeClr val="bg1"/>
                </a:solidFill>
              </a:rPr>
              <a:t>dolor</a:t>
            </a:r>
            <a:r>
              <a:rPr lang="en-IN" sz="1400" dirty="0">
                <a:solidFill>
                  <a:schemeClr val="bg1"/>
                </a:solidFill>
              </a:rPr>
              <a:t> sit </a:t>
            </a:r>
            <a:r>
              <a:rPr lang="en-IN" sz="1400" dirty="0" err="1">
                <a:solidFill>
                  <a:schemeClr val="bg1"/>
                </a:solidFill>
              </a:rPr>
              <a:t>amet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consectetuer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adipiacing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elit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9D5983F-131A-EB55-7453-7D86B2DC28D7}"/>
              </a:ext>
            </a:extLst>
          </p:cNvPr>
          <p:cNvSpPr txBox="1"/>
          <p:nvPr/>
        </p:nvSpPr>
        <p:spPr>
          <a:xfrm>
            <a:off x="8464032" y="3987647"/>
            <a:ext cx="30317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Lorem ipsum </a:t>
            </a:r>
            <a:r>
              <a:rPr lang="en-IN" sz="1400" dirty="0" err="1">
                <a:solidFill>
                  <a:schemeClr val="bg1"/>
                </a:solidFill>
              </a:rPr>
              <a:t>dolor</a:t>
            </a:r>
            <a:r>
              <a:rPr lang="en-IN" sz="1400" dirty="0">
                <a:solidFill>
                  <a:schemeClr val="bg1"/>
                </a:solidFill>
              </a:rPr>
              <a:t> sit </a:t>
            </a:r>
            <a:r>
              <a:rPr lang="en-IN" sz="1400" dirty="0" err="1">
                <a:solidFill>
                  <a:schemeClr val="bg1"/>
                </a:solidFill>
              </a:rPr>
              <a:t>amet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consectetuer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adipiacing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elit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2FB600F-FBFC-135E-AE6B-77D00E78A2A3}"/>
              </a:ext>
            </a:extLst>
          </p:cNvPr>
          <p:cNvSpPr txBox="1"/>
          <p:nvPr/>
        </p:nvSpPr>
        <p:spPr>
          <a:xfrm>
            <a:off x="523692" y="3961956"/>
            <a:ext cx="315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Lorem ipsum </a:t>
            </a:r>
            <a:r>
              <a:rPr lang="en-IN" sz="1400" dirty="0" err="1">
                <a:solidFill>
                  <a:schemeClr val="bg1"/>
                </a:solidFill>
              </a:rPr>
              <a:t>dolor</a:t>
            </a:r>
            <a:r>
              <a:rPr lang="en-IN" sz="1400" dirty="0">
                <a:solidFill>
                  <a:schemeClr val="bg1"/>
                </a:solidFill>
              </a:rPr>
              <a:t> sit </a:t>
            </a:r>
            <a:r>
              <a:rPr lang="en-IN" sz="1400" dirty="0" err="1">
                <a:solidFill>
                  <a:schemeClr val="bg1"/>
                </a:solidFill>
              </a:rPr>
              <a:t>amet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 err="1">
                <a:solidFill>
                  <a:schemeClr val="bg1"/>
                </a:solidFill>
              </a:rPr>
              <a:t>consectetuer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adipiacing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elit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0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3" grpId="0" animBg="1"/>
      <p:bldP spid="3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01D490-36C7-00DE-5C9F-A23DAD2165A5}"/>
              </a:ext>
            </a:extLst>
          </p:cNvPr>
          <p:cNvSpPr/>
          <p:nvPr/>
        </p:nvSpPr>
        <p:spPr>
          <a:xfrm rot="5400000">
            <a:off x="5417618" y="2716717"/>
            <a:ext cx="2973600" cy="2494345"/>
          </a:xfrm>
          <a:custGeom>
            <a:avLst/>
            <a:gdLst>
              <a:gd name="connsiteX0" fmla="*/ 495310 w 2973600"/>
              <a:gd name="connsiteY0" fmla="*/ 0 h 2494345"/>
              <a:gd name="connsiteX1" fmla="*/ 2478290 w 2973600"/>
              <a:gd name="connsiteY1" fmla="*/ 0 h 2494345"/>
              <a:gd name="connsiteX2" fmla="*/ 2973600 w 2973600"/>
              <a:gd name="connsiteY2" fmla="*/ 495310 h 2494345"/>
              <a:gd name="connsiteX3" fmla="*/ 2973600 w 2973600"/>
              <a:gd name="connsiteY3" fmla="*/ 1600200 h 2494345"/>
              <a:gd name="connsiteX4" fmla="*/ 2516400 w 2973600"/>
              <a:gd name="connsiteY4" fmla="*/ 1143000 h 2494345"/>
              <a:gd name="connsiteX5" fmla="*/ 1800 w 2973600"/>
              <a:gd name="connsiteY5" fmla="*/ 1143000 h 2494345"/>
              <a:gd name="connsiteX6" fmla="*/ 1800 w 2973600"/>
              <a:gd name="connsiteY6" fmla="*/ 2494345 h 2494345"/>
              <a:gd name="connsiteX7" fmla="*/ 0 w 2973600"/>
              <a:gd name="connsiteY7" fmla="*/ 2476490 h 2494345"/>
              <a:gd name="connsiteX8" fmla="*/ 0 w 2973600"/>
              <a:gd name="connsiteY8" fmla="*/ 495310 h 2494345"/>
              <a:gd name="connsiteX9" fmla="*/ 495310 w 2973600"/>
              <a:gd name="connsiteY9" fmla="*/ 0 h 249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3600" h="2494345">
                <a:moveTo>
                  <a:pt x="495310" y="0"/>
                </a:moveTo>
                <a:lnTo>
                  <a:pt x="2478290" y="0"/>
                </a:lnTo>
                <a:cubicBezTo>
                  <a:pt x="2751842" y="0"/>
                  <a:pt x="2973600" y="221758"/>
                  <a:pt x="2973600" y="495310"/>
                </a:cubicBezTo>
                <a:lnTo>
                  <a:pt x="2973600" y="1600200"/>
                </a:lnTo>
                <a:cubicBezTo>
                  <a:pt x="2973600" y="1347695"/>
                  <a:pt x="2768905" y="1143000"/>
                  <a:pt x="2516400" y="1143000"/>
                </a:cubicBezTo>
                <a:lnTo>
                  <a:pt x="1800" y="1143000"/>
                </a:lnTo>
                <a:lnTo>
                  <a:pt x="1800" y="2494345"/>
                </a:lnTo>
                <a:lnTo>
                  <a:pt x="0" y="2476490"/>
                </a:lnTo>
                <a:lnTo>
                  <a:pt x="0" y="495310"/>
                </a:lnTo>
                <a:cubicBezTo>
                  <a:pt x="0" y="221758"/>
                  <a:pt x="221758" y="0"/>
                  <a:pt x="495310" y="0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17500" dist="152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FBFAB3B-AFAF-C6A7-BC9B-50DA3BEA665A}"/>
              </a:ext>
            </a:extLst>
          </p:cNvPr>
          <p:cNvSpPr/>
          <p:nvPr/>
        </p:nvSpPr>
        <p:spPr>
          <a:xfrm>
            <a:off x="5177991" y="1429271"/>
            <a:ext cx="2973600" cy="2494345"/>
          </a:xfrm>
          <a:custGeom>
            <a:avLst/>
            <a:gdLst>
              <a:gd name="connsiteX0" fmla="*/ 495310 w 2973600"/>
              <a:gd name="connsiteY0" fmla="*/ 0 h 2494345"/>
              <a:gd name="connsiteX1" fmla="*/ 2478290 w 2973600"/>
              <a:gd name="connsiteY1" fmla="*/ 0 h 2494345"/>
              <a:gd name="connsiteX2" fmla="*/ 2973600 w 2973600"/>
              <a:gd name="connsiteY2" fmla="*/ 495310 h 2494345"/>
              <a:gd name="connsiteX3" fmla="*/ 2973600 w 2973600"/>
              <a:gd name="connsiteY3" fmla="*/ 1600200 h 2494345"/>
              <a:gd name="connsiteX4" fmla="*/ 2516400 w 2973600"/>
              <a:gd name="connsiteY4" fmla="*/ 1143000 h 2494345"/>
              <a:gd name="connsiteX5" fmla="*/ 1800 w 2973600"/>
              <a:gd name="connsiteY5" fmla="*/ 1143000 h 2494345"/>
              <a:gd name="connsiteX6" fmla="*/ 1800 w 2973600"/>
              <a:gd name="connsiteY6" fmla="*/ 2494345 h 2494345"/>
              <a:gd name="connsiteX7" fmla="*/ 0 w 2973600"/>
              <a:gd name="connsiteY7" fmla="*/ 2476490 h 2494345"/>
              <a:gd name="connsiteX8" fmla="*/ 0 w 2973600"/>
              <a:gd name="connsiteY8" fmla="*/ 495310 h 2494345"/>
              <a:gd name="connsiteX9" fmla="*/ 495310 w 2973600"/>
              <a:gd name="connsiteY9" fmla="*/ 0 h 249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3600" h="2494345">
                <a:moveTo>
                  <a:pt x="495310" y="0"/>
                </a:moveTo>
                <a:lnTo>
                  <a:pt x="2478290" y="0"/>
                </a:lnTo>
                <a:cubicBezTo>
                  <a:pt x="2751842" y="0"/>
                  <a:pt x="2973600" y="221758"/>
                  <a:pt x="2973600" y="495310"/>
                </a:cubicBezTo>
                <a:lnTo>
                  <a:pt x="2973600" y="1600200"/>
                </a:lnTo>
                <a:cubicBezTo>
                  <a:pt x="2973600" y="1347695"/>
                  <a:pt x="2768905" y="1143000"/>
                  <a:pt x="2516400" y="1143000"/>
                </a:cubicBezTo>
                <a:lnTo>
                  <a:pt x="1800" y="1143000"/>
                </a:lnTo>
                <a:lnTo>
                  <a:pt x="1800" y="2494345"/>
                </a:lnTo>
                <a:lnTo>
                  <a:pt x="0" y="2476490"/>
                </a:lnTo>
                <a:lnTo>
                  <a:pt x="0" y="495310"/>
                </a:lnTo>
                <a:cubicBezTo>
                  <a:pt x="0" y="221758"/>
                  <a:pt x="221758" y="0"/>
                  <a:pt x="495310" y="0"/>
                </a:cubicBezTo>
                <a:close/>
              </a:path>
            </a:pathLst>
          </a:custGeom>
          <a:gradFill>
            <a:gsLst>
              <a:gs pos="0">
                <a:srgbClr val="47C99D"/>
              </a:gs>
              <a:gs pos="54000">
                <a:schemeClr val="accent6">
                  <a:lumMod val="60000"/>
                  <a:lumOff val="40000"/>
                </a:schemeClr>
              </a:gs>
            </a:gsLst>
            <a:lin ang="3300000" scaled="0"/>
          </a:gra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238F5E-D88F-8B19-C56E-D96D4279D3DD}"/>
              </a:ext>
            </a:extLst>
          </p:cNvPr>
          <p:cNvSpPr/>
          <p:nvPr/>
        </p:nvSpPr>
        <p:spPr>
          <a:xfrm rot="10800000">
            <a:off x="4046759" y="2956344"/>
            <a:ext cx="2973600" cy="2494345"/>
          </a:xfrm>
          <a:custGeom>
            <a:avLst/>
            <a:gdLst>
              <a:gd name="connsiteX0" fmla="*/ 495310 w 2973600"/>
              <a:gd name="connsiteY0" fmla="*/ 0 h 2494345"/>
              <a:gd name="connsiteX1" fmla="*/ 2478290 w 2973600"/>
              <a:gd name="connsiteY1" fmla="*/ 0 h 2494345"/>
              <a:gd name="connsiteX2" fmla="*/ 2973600 w 2973600"/>
              <a:gd name="connsiteY2" fmla="*/ 495310 h 2494345"/>
              <a:gd name="connsiteX3" fmla="*/ 2973600 w 2973600"/>
              <a:gd name="connsiteY3" fmla="*/ 1600200 h 2494345"/>
              <a:gd name="connsiteX4" fmla="*/ 2516400 w 2973600"/>
              <a:gd name="connsiteY4" fmla="*/ 1143000 h 2494345"/>
              <a:gd name="connsiteX5" fmla="*/ 1800 w 2973600"/>
              <a:gd name="connsiteY5" fmla="*/ 1143000 h 2494345"/>
              <a:gd name="connsiteX6" fmla="*/ 1800 w 2973600"/>
              <a:gd name="connsiteY6" fmla="*/ 2494345 h 2494345"/>
              <a:gd name="connsiteX7" fmla="*/ 0 w 2973600"/>
              <a:gd name="connsiteY7" fmla="*/ 2476490 h 2494345"/>
              <a:gd name="connsiteX8" fmla="*/ 0 w 2973600"/>
              <a:gd name="connsiteY8" fmla="*/ 495310 h 2494345"/>
              <a:gd name="connsiteX9" fmla="*/ 495310 w 2973600"/>
              <a:gd name="connsiteY9" fmla="*/ 0 h 249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3600" h="2494345">
                <a:moveTo>
                  <a:pt x="495310" y="0"/>
                </a:moveTo>
                <a:lnTo>
                  <a:pt x="2478290" y="0"/>
                </a:lnTo>
                <a:cubicBezTo>
                  <a:pt x="2751842" y="0"/>
                  <a:pt x="2973600" y="221758"/>
                  <a:pt x="2973600" y="495310"/>
                </a:cubicBezTo>
                <a:lnTo>
                  <a:pt x="2973600" y="1600200"/>
                </a:lnTo>
                <a:cubicBezTo>
                  <a:pt x="2973600" y="1347695"/>
                  <a:pt x="2768905" y="1143000"/>
                  <a:pt x="2516400" y="1143000"/>
                </a:cubicBezTo>
                <a:lnTo>
                  <a:pt x="1800" y="1143000"/>
                </a:lnTo>
                <a:lnTo>
                  <a:pt x="1800" y="2494345"/>
                </a:lnTo>
                <a:lnTo>
                  <a:pt x="0" y="2476490"/>
                </a:lnTo>
                <a:lnTo>
                  <a:pt x="0" y="495310"/>
                </a:lnTo>
                <a:cubicBezTo>
                  <a:pt x="0" y="221758"/>
                  <a:pt x="221758" y="0"/>
                  <a:pt x="495310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68000">
                <a:schemeClr val="accent1"/>
              </a:gs>
            </a:gsLst>
            <a:lin ang="3300000" scaled="0"/>
          </a:gradFill>
          <a:ln>
            <a:noFill/>
          </a:ln>
          <a:effectLst>
            <a:outerShdw blurRad="317500" dist="152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94A6FB-1529-46EE-046D-671E5091EB69}"/>
              </a:ext>
            </a:extLst>
          </p:cNvPr>
          <p:cNvSpPr/>
          <p:nvPr/>
        </p:nvSpPr>
        <p:spPr>
          <a:xfrm rot="16200000">
            <a:off x="3816756" y="1668899"/>
            <a:ext cx="2973600" cy="2494345"/>
          </a:xfrm>
          <a:custGeom>
            <a:avLst/>
            <a:gdLst>
              <a:gd name="connsiteX0" fmla="*/ 495310 w 2973600"/>
              <a:gd name="connsiteY0" fmla="*/ 0 h 2494345"/>
              <a:gd name="connsiteX1" fmla="*/ 2478290 w 2973600"/>
              <a:gd name="connsiteY1" fmla="*/ 0 h 2494345"/>
              <a:gd name="connsiteX2" fmla="*/ 2973600 w 2973600"/>
              <a:gd name="connsiteY2" fmla="*/ 495310 h 2494345"/>
              <a:gd name="connsiteX3" fmla="*/ 2973600 w 2973600"/>
              <a:gd name="connsiteY3" fmla="*/ 1600200 h 2494345"/>
              <a:gd name="connsiteX4" fmla="*/ 2516400 w 2973600"/>
              <a:gd name="connsiteY4" fmla="*/ 1143000 h 2494345"/>
              <a:gd name="connsiteX5" fmla="*/ 1800 w 2973600"/>
              <a:gd name="connsiteY5" fmla="*/ 1143000 h 2494345"/>
              <a:gd name="connsiteX6" fmla="*/ 1800 w 2973600"/>
              <a:gd name="connsiteY6" fmla="*/ 2494345 h 2494345"/>
              <a:gd name="connsiteX7" fmla="*/ 0 w 2973600"/>
              <a:gd name="connsiteY7" fmla="*/ 2476490 h 2494345"/>
              <a:gd name="connsiteX8" fmla="*/ 0 w 2973600"/>
              <a:gd name="connsiteY8" fmla="*/ 495310 h 2494345"/>
              <a:gd name="connsiteX9" fmla="*/ 495310 w 2973600"/>
              <a:gd name="connsiteY9" fmla="*/ 0 h 249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3600" h="2494345">
                <a:moveTo>
                  <a:pt x="495310" y="0"/>
                </a:moveTo>
                <a:lnTo>
                  <a:pt x="2478290" y="0"/>
                </a:lnTo>
                <a:cubicBezTo>
                  <a:pt x="2751842" y="0"/>
                  <a:pt x="2973600" y="221758"/>
                  <a:pt x="2973600" y="495310"/>
                </a:cubicBezTo>
                <a:lnTo>
                  <a:pt x="2973600" y="1600200"/>
                </a:lnTo>
                <a:cubicBezTo>
                  <a:pt x="2973600" y="1347695"/>
                  <a:pt x="2768905" y="1143000"/>
                  <a:pt x="2516400" y="1143000"/>
                </a:cubicBezTo>
                <a:lnTo>
                  <a:pt x="1800" y="1143000"/>
                </a:lnTo>
                <a:lnTo>
                  <a:pt x="1800" y="2494345"/>
                </a:lnTo>
                <a:lnTo>
                  <a:pt x="0" y="2476490"/>
                </a:lnTo>
                <a:lnTo>
                  <a:pt x="0" y="495310"/>
                </a:lnTo>
                <a:cubicBezTo>
                  <a:pt x="0" y="221758"/>
                  <a:pt x="221758" y="0"/>
                  <a:pt x="495310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2000">
                <a:schemeClr val="accent2"/>
              </a:gs>
            </a:gsLst>
            <a:lin ang="3300000" scaled="0"/>
          </a:gradFill>
          <a:ln>
            <a:noFill/>
          </a:ln>
          <a:effectLst>
            <a:outerShdw blurRad="317500" dist="152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54" name="Graphic 53" descr="Badge 1 outline">
            <a:extLst>
              <a:ext uri="{FF2B5EF4-FFF2-40B4-BE49-F238E27FC236}">
                <a16:creationId xmlns:a16="http://schemas.microsoft.com/office/drawing/2014/main" id="{BB94DBA5-F919-E2D2-9C32-3571D3E9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002" y="1537287"/>
            <a:ext cx="914400" cy="914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 descr="Badge outline">
            <a:extLst>
              <a:ext uri="{FF2B5EF4-FFF2-40B4-BE49-F238E27FC236}">
                <a16:creationId xmlns:a16="http://schemas.microsoft.com/office/drawing/2014/main" id="{6A50F9A0-0BA1-B3E2-E399-66877118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73" y="1537287"/>
            <a:ext cx="914400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8" name="Graphic 57" descr="Badge 3 outline">
            <a:extLst>
              <a:ext uri="{FF2B5EF4-FFF2-40B4-BE49-F238E27FC236}">
                <a16:creationId xmlns:a16="http://schemas.microsoft.com/office/drawing/2014/main" id="{6C42A044-2353-635D-4468-6645233F8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9437" y="4406313"/>
            <a:ext cx="914400" cy="9144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0" name="Graphic 59" descr="Badge 4 outline">
            <a:extLst>
              <a:ext uri="{FF2B5EF4-FFF2-40B4-BE49-F238E27FC236}">
                <a16:creationId xmlns:a16="http://schemas.microsoft.com/office/drawing/2014/main" id="{61AA680B-D9A0-818E-55F0-84B60C664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5836" y="445860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C848D6-5173-227E-69F2-392B977F77B3}"/>
              </a:ext>
            </a:extLst>
          </p:cNvPr>
          <p:cNvSpPr txBox="1"/>
          <p:nvPr/>
        </p:nvSpPr>
        <p:spPr>
          <a:xfrm>
            <a:off x="2870454" y="4153046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7907E7-1FE6-90BB-145E-D1F4E2CA8ECD}"/>
              </a:ext>
            </a:extLst>
          </p:cNvPr>
          <p:cNvSpPr txBox="1"/>
          <p:nvPr/>
        </p:nvSpPr>
        <p:spPr>
          <a:xfrm>
            <a:off x="2811450" y="1576108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2518D2-E59D-D6AD-2724-B206CE472470}"/>
              </a:ext>
            </a:extLst>
          </p:cNvPr>
          <p:cNvSpPr txBox="1"/>
          <p:nvPr/>
        </p:nvSpPr>
        <p:spPr>
          <a:xfrm>
            <a:off x="8766377" y="1576108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E37CB-7909-E526-F693-87567E35A6B9}"/>
              </a:ext>
            </a:extLst>
          </p:cNvPr>
          <p:cNvSpPr txBox="1"/>
          <p:nvPr/>
        </p:nvSpPr>
        <p:spPr>
          <a:xfrm>
            <a:off x="8766377" y="4153046"/>
            <a:ext cx="61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27C21D-62F1-B573-F980-DDAC3466CA3E}"/>
              </a:ext>
            </a:extLst>
          </p:cNvPr>
          <p:cNvSpPr txBox="1"/>
          <p:nvPr/>
        </p:nvSpPr>
        <p:spPr>
          <a:xfrm>
            <a:off x="9380550" y="4568544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E23A73-5605-5106-68C0-1560037C491E}"/>
              </a:ext>
            </a:extLst>
          </p:cNvPr>
          <p:cNvSpPr txBox="1"/>
          <p:nvPr/>
        </p:nvSpPr>
        <p:spPr>
          <a:xfrm>
            <a:off x="9380550" y="1991606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E13D5-12B1-9D61-4122-893330C2D0EA}"/>
              </a:ext>
            </a:extLst>
          </p:cNvPr>
          <p:cNvSpPr txBox="1"/>
          <p:nvPr/>
        </p:nvSpPr>
        <p:spPr>
          <a:xfrm>
            <a:off x="1074090" y="1991606"/>
            <a:ext cx="15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8329B5-A368-E9B8-A0A9-A8DDADA77F2E}"/>
              </a:ext>
            </a:extLst>
          </p:cNvPr>
          <p:cNvSpPr txBox="1"/>
          <p:nvPr/>
        </p:nvSpPr>
        <p:spPr>
          <a:xfrm>
            <a:off x="1074090" y="4568544"/>
            <a:ext cx="15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41026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50" grpId="0" animBg="1"/>
      <p:bldP spid="51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EEF4672-6851-FA3F-7960-21C607564226}"/>
              </a:ext>
            </a:extLst>
          </p:cNvPr>
          <p:cNvSpPr/>
          <p:nvPr/>
        </p:nvSpPr>
        <p:spPr>
          <a:xfrm flipH="1">
            <a:off x="3507105" y="102870"/>
            <a:ext cx="4276725" cy="6755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CE931C-7AA5-C720-F0C2-34B6A882A007}"/>
              </a:ext>
            </a:extLst>
          </p:cNvPr>
          <p:cNvSpPr/>
          <p:nvPr/>
        </p:nvSpPr>
        <p:spPr>
          <a:xfrm flipH="1">
            <a:off x="2983222" y="1697351"/>
            <a:ext cx="5375924" cy="1697351"/>
          </a:xfrm>
          <a:custGeom>
            <a:avLst/>
            <a:gdLst>
              <a:gd name="connsiteX0" fmla="*/ 323858 w 5375924"/>
              <a:gd name="connsiteY0" fmla="*/ 1123431 h 1697351"/>
              <a:gd name="connsiteX1" fmla="*/ 254805 w 5375924"/>
              <a:gd name="connsiteY1" fmla="*/ 1134426 h 1697351"/>
              <a:gd name="connsiteX2" fmla="*/ 229143 w 5375924"/>
              <a:gd name="connsiteY2" fmla="*/ 1142411 h 1697351"/>
              <a:gd name="connsiteX3" fmla="*/ 280035 w 5375924"/>
              <a:gd name="connsiteY3" fmla="*/ 1137281 h 1697351"/>
              <a:gd name="connsiteX4" fmla="*/ 323858 w 5375924"/>
              <a:gd name="connsiteY4" fmla="*/ 1137281 h 1697351"/>
              <a:gd name="connsiteX5" fmla="*/ 4815854 w 5375924"/>
              <a:gd name="connsiteY5" fmla="*/ 0 h 1697351"/>
              <a:gd name="connsiteX6" fmla="*/ 5095889 w 5375924"/>
              <a:gd name="connsiteY6" fmla="*/ 0 h 1697351"/>
              <a:gd name="connsiteX7" fmla="*/ 5375924 w 5375924"/>
              <a:gd name="connsiteY7" fmla="*/ 280035 h 1697351"/>
              <a:gd name="connsiteX8" fmla="*/ 5353918 w 5375924"/>
              <a:gd name="connsiteY8" fmla="*/ 389037 h 1697351"/>
              <a:gd name="connsiteX9" fmla="*/ 5304174 w 5375924"/>
              <a:gd name="connsiteY9" fmla="*/ 462817 h 1697351"/>
              <a:gd name="connsiteX10" fmla="*/ 5304674 w 5375924"/>
              <a:gd name="connsiteY10" fmla="*/ 462535 h 1697351"/>
              <a:gd name="connsiteX11" fmla="*/ 5375924 w 5375924"/>
              <a:gd name="connsiteY11" fmla="*/ 342894 h 1697351"/>
              <a:gd name="connsiteX12" fmla="*/ 5375924 w 5375924"/>
              <a:gd name="connsiteY12" fmla="*/ 923293 h 1697351"/>
              <a:gd name="connsiteX13" fmla="*/ 5121120 w 5375924"/>
              <a:gd name="connsiteY13" fmla="*/ 1120462 h 1697351"/>
              <a:gd name="connsiteX14" fmla="*/ 5052067 w 5375924"/>
              <a:gd name="connsiteY14" fmla="*/ 1131457 h 1697351"/>
              <a:gd name="connsiteX15" fmla="*/ 5052067 w 5375924"/>
              <a:gd name="connsiteY15" fmla="*/ 1137281 h 1697351"/>
              <a:gd name="connsiteX16" fmla="*/ 560070 w 5375924"/>
              <a:gd name="connsiteY16" fmla="*/ 1137281 h 1697351"/>
              <a:gd name="connsiteX17" fmla="*/ 560070 w 5375924"/>
              <a:gd name="connsiteY17" fmla="*/ 1697351 h 1697351"/>
              <a:gd name="connsiteX18" fmla="*/ 280035 w 5375924"/>
              <a:gd name="connsiteY18" fmla="*/ 1697351 h 1697351"/>
              <a:gd name="connsiteX19" fmla="*/ 0 w 5375924"/>
              <a:gd name="connsiteY19" fmla="*/ 1417316 h 1697351"/>
              <a:gd name="connsiteX20" fmla="*/ 123465 w 5375924"/>
              <a:gd name="connsiteY20" fmla="*/ 1185107 h 1697351"/>
              <a:gd name="connsiteX21" fmla="*/ 165819 w 5375924"/>
              <a:gd name="connsiteY21" fmla="*/ 1162118 h 1697351"/>
              <a:gd name="connsiteX22" fmla="*/ 151822 w 5375924"/>
              <a:gd name="connsiteY22" fmla="*/ 1166474 h 1697351"/>
              <a:gd name="connsiteX23" fmla="*/ 1 w 5375924"/>
              <a:gd name="connsiteY23" fmla="*/ 1331595 h 1697351"/>
              <a:gd name="connsiteX24" fmla="*/ 1 w 5375924"/>
              <a:gd name="connsiteY24" fmla="*/ 751196 h 1697351"/>
              <a:gd name="connsiteX25" fmla="*/ 254805 w 5375924"/>
              <a:gd name="connsiteY25" fmla="*/ 554027 h 1697351"/>
              <a:gd name="connsiteX26" fmla="*/ 323858 w 5375924"/>
              <a:gd name="connsiteY26" fmla="*/ 543033 h 1697351"/>
              <a:gd name="connsiteX27" fmla="*/ 323858 w 5375924"/>
              <a:gd name="connsiteY27" fmla="*/ 537208 h 1697351"/>
              <a:gd name="connsiteX28" fmla="*/ 4815854 w 5375924"/>
              <a:gd name="connsiteY28" fmla="*/ 537208 h 169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75924" h="1697351">
                <a:moveTo>
                  <a:pt x="323858" y="1123431"/>
                </a:moveTo>
                <a:lnTo>
                  <a:pt x="254805" y="1134426"/>
                </a:lnTo>
                <a:lnTo>
                  <a:pt x="229143" y="1142411"/>
                </a:lnTo>
                <a:lnTo>
                  <a:pt x="280035" y="1137281"/>
                </a:lnTo>
                <a:lnTo>
                  <a:pt x="323858" y="1137281"/>
                </a:lnTo>
                <a:close/>
                <a:moveTo>
                  <a:pt x="4815854" y="0"/>
                </a:moveTo>
                <a:lnTo>
                  <a:pt x="5095889" y="0"/>
                </a:lnTo>
                <a:cubicBezTo>
                  <a:pt x="5250548" y="0"/>
                  <a:pt x="5375924" y="125376"/>
                  <a:pt x="5375924" y="280035"/>
                </a:cubicBezTo>
                <a:cubicBezTo>
                  <a:pt x="5375924" y="318700"/>
                  <a:pt x="5368088" y="355534"/>
                  <a:pt x="5353918" y="389037"/>
                </a:cubicBezTo>
                <a:lnTo>
                  <a:pt x="5304174" y="462817"/>
                </a:lnTo>
                <a:lnTo>
                  <a:pt x="5304674" y="462535"/>
                </a:lnTo>
                <a:cubicBezTo>
                  <a:pt x="5349658" y="428383"/>
                  <a:pt x="5375924" y="387212"/>
                  <a:pt x="5375924" y="342894"/>
                </a:cubicBezTo>
                <a:lnTo>
                  <a:pt x="5375924" y="923293"/>
                </a:lnTo>
                <a:cubicBezTo>
                  <a:pt x="5375924" y="1011928"/>
                  <a:pt x="5270858" y="1087977"/>
                  <a:pt x="5121120" y="1120462"/>
                </a:cubicBezTo>
                <a:lnTo>
                  <a:pt x="5052067" y="1131457"/>
                </a:lnTo>
                <a:lnTo>
                  <a:pt x="5052067" y="1137281"/>
                </a:lnTo>
                <a:lnTo>
                  <a:pt x="560070" y="1137281"/>
                </a:lnTo>
                <a:lnTo>
                  <a:pt x="560070" y="1697351"/>
                </a:lnTo>
                <a:lnTo>
                  <a:pt x="280035" y="1697351"/>
                </a:lnTo>
                <a:cubicBezTo>
                  <a:pt x="125376" y="1697351"/>
                  <a:pt x="0" y="1571975"/>
                  <a:pt x="0" y="1417316"/>
                </a:cubicBezTo>
                <a:cubicBezTo>
                  <a:pt x="0" y="1320654"/>
                  <a:pt x="48975" y="1235431"/>
                  <a:pt x="123465" y="1185107"/>
                </a:cubicBezTo>
                <a:lnTo>
                  <a:pt x="165819" y="1162118"/>
                </a:lnTo>
                <a:lnTo>
                  <a:pt x="151822" y="1166474"/>
                </a:lnTo>
                <a:cubicBezTo>
                  <a:pt x="59101" y="1205722"/>
                  <a:pt x="1" y="1265119"/>
                  <a:pt x="1" y="1331595"/>
                </a:cubicBezTo>
                <a:lnTo>
                  <a:pt x="1" y="751196"/>
                </a:lnTo>
                <a:cubicBezTo>
                  <a:pt x="1" y="662561"/>
                  <a:pt x="105068" y="586512"/>
                  <a:pt x="254805" y="554027"/>
                </a:cubicBezTo>
                <a:lnTo>
                  <a:pt x="323858" y="543033"/>
                </a:lnTo>
                <a:lnTo>
                  <a:pt x="323858" y="537208"/>
                </a:lnTo>
                <a:lnTo>
                  <a:pt x="4815854" y="53720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FA97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1510F2B-2D9B-7835-ADAB-FF9FCB6EF971}"/>
              </a:ext>
            </a:extLst>
          </p:cNvPr>
          <p:cNvSpPr/>
          <p:nvPr/>
        </p:nvSpPr>
        <p:spPr>
          <a:xfrm flipH="1">
            <a:off x="2983222" y="3158963"/>
            <a:ext cx="5375924" cy="1697351"/>
          </a:xfrm>
          <a:custGeom>
            <a:avLst/>
            <a:gdLst>
              <a:gd name="connsiteX0" fmla="*/ 323858 w 5375924"/>
              <a:gd name="connsiteY0" fmla="*/ 1123431 h 1697351"/>
              <a:gd name="connsiteX1" fmla="*/ 254805 w 5375924"/>
              <a:gd name="connsiteY1" fmla="*/ 1134426 h 1697351"/>
              <a:gd name="connsiteX2" fmla="*/ 229143 w 5375924"/>
              <a:gd name="connsiteY2" fmla="*/ 1142411 h 1697351"/>
              <a:gd name="connsiteX3" fmla="*/ 280035 w 5375924"/>
              <a:gd name="connsiteY3" fmla="*/ 1137281 h 1697351"/>
              <a:gd name="connsiteX4" fmla="*/ 323858 w 5375924"/>
              <a:gd name="connsiteY4" fmla="*/ 1137281 h 1697351"/>
              <a:gd name="connsiteX5" fmla="*/ 4815854 w 5375924"/>
              <a:gd name="connsiteY5" fmla="*/ 0 h 1697351"/>
              <a:gd name="connsiteX6" fmla="*/ 5095889 w 5375924"/>
              <a:gd name="connsiteY6" fmla="*/ 0 h 1697351"/>
              <a:gd name="connsiteX7" fmla="*/ 5375924 w 5375924"/>
              <a:gd name="connsiteY7" fmla="*/ 280035 h 1697351"/>
              <a:gd name="connsiteX8" fmla="*/ 5353918 w 5375924"/>
              <a:gd name="connsiteY8" fmla="*/ 389037 h 1697351"/>
              <a:gd name="connsiteX9" fmla="*/ 5304174 w 5375924"/>
              <a:gd name="connsiteY9" fmla="*/ 462817 h 1697351"/>
              <a:gd name="connsiteX10" fmla="*/ 5304674 w 5375924"/>
              <a:gd name="connsiteY10" fmla="*/ 462535 h 1697351"/>
              <a:gd name="connsiteX11" fmla="*/ 5375924 w 5375924"/>
              <a:gd name="connsiteY11" fmla="*/ 342894 h 1697351"/>
              <a:gd name="connsiteX12" fmla="*/ 5375924 w 5375924"/>
              <a:gd name="connsiteY12" fmla="*/ 923293 h 1697351"/>
              <a:gd name="connsiteX13" fmla="*/ 5121120 w 5375924"/>
              <a:gd name="connsiteY13" fmla="*/ 1120462 h 1697351"/>
              <a:gd name="connsiteX14" fmla="*/ 5052067 w 5375924"/>
              <a:gd name="connsiteY14" fmla="*/ 1131457 h 1697351"/>
              <a:gd name="connsiteX15" fmla="*/ 5052067 w 5375924"/>
              <a:gd name="connsiteY15" fmla="*/ 1137281 h 1697351"/>
              <a:gd name="connsiteX16" fmla="*/ 560070 w 5375924"/>
              <a:gd name="connsiteY16" fmla="*/ 1137281 h 1697351"/>
              <a:gd name="connsiteX17" fmla="*/ 560070 w 5375924"/>
              <a:gd name="connsiteY17" fmla="*/ 1697351 h 1697351"/>
              <a:gd name="connsiteX18" fmla="*/ 280035 w 5375924"/>
              <a:gd name="connsiteY18" fmla="*/ 1697351 h 1697351"/>
              <a:gd name="connsiteX19" fmla="*/ 0 w 5375924"/>
              <a:gd name="connsiteY19" fmla="*/ 1417316 h 1697351"/>
              <a:gd name="connsiteX20" fmla="*/ 123465 w 5375924"/>
              <a:gd name="connsiteY20" fmla="*/ 1185107 h 1697351"/>
              <a:gd name="connsiteX21" fmla="*/ 165819 w 5375924"/>
              <a:gd name="connsiteY21" fmla="*/ 1162118 h 1697351"/>
              <a:gd name="connsiteX22" fmla="*/ 151822 w 5375924"/>
              <a:gd name="connsiteY22" fmla="*/ 1166474 h 1697351"/>
              <a:gd name="connsiteX23" fmla="*/ 1 w 5375924"/>
              <a:gd name="connsiteY23" fmla="*/ 1331595 h 1697351"/>
              <a:gd name="connsiteX24" fmla="*/ 1 w 5375924"/>
              <a:gd name="connsiteY24" fmla="*/ 751196 h 1697351"/>
              <a:gd name="connsiteX25" fmla="*/ 254805 w 5375924"/>
              <a:gd name="connsiteY25" fmla="*/ 554027 h 1697351"/>
              <a:gd name="connsiteX26" fmla="*/ 323858 w 5375924"/>
              <a:gd name="connsiteY26" fmla="*/ 543033 h 1697351"/>
              <a:gd name="connsiteX27" fmla="*/ 323858 w 5375924"/>
              <a:gd name="connsiteY27" fmla="*/ 537208 h 1697351"/>
              <a:gd name="connsiteX28" fmla="*/ 4815854 w 5375924"/>
              <a:gd name="connsiteY28" fmla="*/ 537208 h 169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75924" h="1697351">
                <a:moveTo>
                  <a:pt x="323858" y="1123431"/>
                </a:moveTo>
                <a:lnTo>
                  <a:pt x="254805" y="1134426"/>
                </a:lnTo>
                <a:lnTo>
                  <a:pt x="229143" y="1142411"/>
                </a:lnTo>
                <a:lnTo>
                  <a:pt x="280035" y="1137281"/>
                </a:lnTo>
                <a:lnTo>
                  <a:pt x="323858" y="1137281"/>
                </a:lnTo>
                <a:close/>
                <a:moveTo>
                  <a:pt x="4815854" y="0"/>
                </a:moveTo>
                <a:lnTo>
                  <a:pt x="5095889" y="0"/>
                </a:lnTo>
                <a:cubicBezTo>
                  <a:pt x="5250548" y="0"/>
                  <a:pt x="5375924" y="125376"/>
                  <a:pt x="5375924" y="280035"/>
                </a:cubicBezTo>
                <a:cubicBezTo>
                  <a:pt x="5375924" y="318700"/>
                  <a:pt x="5368088" y="355534"/>
                  <a:pt x="5353918" y="389037"/>
                </a:cubicBezTo>
                <a:lnTo>
                  <a:pt x="5304174" y="462817"/>
                </a:lnTo>
                <a:lnTo>
                  <a:pt x="5304674" y="462535"/>
                </a:lnTo>
                <a:cubicBezTo>
                  <a:pt x="5349658" y="428383"/>
                  <a:pt x="5375924" y="387212"/>
                  <a:pt x="5375924" y="342894"/>
                </a:cubicBezTo>
                <a:lnTo>
                  <a:pt x="5375924" y="923293"/>
                </a:lnTo>
                <a:cubicBezTo>
                  <a:pt x="5375924" y="1011928"/>
                  <a:pt x="5270858" y="1087977"/>
                  <a:pt x="5121120" y="1120462"/>
                </a:cubicBezTo>
                <a:lnTo>
                  <a:pt x="5052067" y="1131457"/>
                </a:lnTo>
                <a:lnTo>
                  <a:pt x="5052067" y="1137281"/>
                </a:lnTo>
                <a:lnTo>
                  <a:pt x="560070" y="1137281"/>
                </a:lnTo>
                <a:lnTo>
                  <a:pt x="560070" y="1697351"/>
                </a:lnTo>
                <a:lnTo>
                  <a:pt x="280035" y="1697351"/>
                </a:lnTo>
                <a:cubicBezTo>
                  <a:pt x="125376" y="1697351"/>
                  <a:pt x="0" y="1571975"/>
                  <a:pt x="0" y="1417316"/>
                </a:cubicBezTo>
                <a:cubicBezTo>
                  <a:pt x="0" y="1320654"/>
                  <a:pt x="48975" y="1235431"/>
                  <a:pt x="123465" y="1185107"/>
                </a:cubicBezTo>
                <a:lnTo>
                  <a:pt x="165819" y="1162118"/>
                </a:lnTo>
                <a:lnTo>
                  <a:pt x="151822" y="1166474"/>
                </a:lnTo>
                <a:cubicBezTo>
                  <a:pt x="59101" y="1205722"/>
                  <a:pt x="1" y="1265119"/>
                  <a:pt x="1" y="1331595"/>
                </a:cubicBezTo>
                <a:lnTo>
                  <a:pt x="1" y="751196"/>
                </a:lnTo>
                <a:cubicBezTo>
                  <a:pt x="1" y="662561"/>
                  <a:pt x="105068" y="586512"/>
                  <a:pt x="254805" y="554027"/>
                </a:cubicBezTo>
                <a:lnTo>
                  <a:pt x="323858" y="543033"/>
                </a:lnTo>
                <a:lnTo>
                  <a:pt x="323858" y="537208"/>
                </a:lnTo>
                <a:lnTo>
                  <a:pt x="4815854" y="537208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47C99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7B619-D656-93BD-0FAE-17B3EF5320C5}"/>
              </a:ext>
            </a:extLst>
          </p:cNvPr>
          <p:cNvSpPr/>
          <p:nvPr/>
        </p:nvSpPr>
        <p:spPr>
          <a:xfrm flipH="1">
            <a:off x="2983222" y="4620575"/>
            <a:ext cx="5375924" cy="1697351"/>
          </a:xfrm>
          <a:custGeom>
            <a:avLst/>
            <a:gdLst>
              <a:gd name="connsiteX0" fmla="*/ 323858 w 5375924"/>
              <a:gd name="connsiteY0" fmla="*/ 1123431 h 1697351"/>
              <a:gd name="connsiteX1" fmla="*/ 254805 w 5375924"/>
              <a:gd name="connsiteY1" fmla="*/ 1134426 h 1697351"/>
              <a:gd name="connsiteX2" fmla="*/ 229143 w 5375924"/>
              <a:gd name="connsiteY2" fmla="*/ 1142411 h 1697351"/>
              <a:gd name="connsiteX3" fmla="*/ 280035 w 5375924"/>
              <a:gd name="connsiteY3" fmla="*/ 1137281 h 1697351"/>
              <a:gd name="connsiteX4" fmla="*/ 323858 w 5375924"/>
              <a:gd name="connsiteY4" fmla="*/ 1137281 h 1697351"/>
              <a:gd name="connsiteX5" fmla="*/ 4815854 w 5375924"/>
              <a:gd name="connsiteY5" fmla="*/ 0 h 1697351"/>
              <a:gd name="connsiteX6" fmla="*/ 5095889 w 5375924"/>
              <a:gd name="connsiteY6" fmla="*/ 0 h 1697351"/>
              <a:gd name="connsiteX7" fmla="*/ 5375924 w 5375924"/>
              <a:gd name="connsiteY7" fmla="*/ 280035 h 1697351"/>
              <a:gd name="connsiteX8" fmla="*/ 5353918 w 5375924"/>
              <a:gd name="connsiteY8" fmla="*/ 389037 h 1697351"/>
              <a:gd name="connsiteX9" fmla="*/ 5304174 w 5375924"/>
              <a:gd name="connsiteY9" fmla="*/ 462817 h 1697351"/>
              <a:gd name="connsiteX10" fmla="*/ 5304674 w 5375924"/>
              <a:gd name="connsiteY10" fmla="*/ 462535 h 1697351"/>
              <a:gd name="connsiteX11" fmla="*/ 5375924 w 5375924"/>
              <a:gd name="connsiteY11" fmla="*/ 342894 h 1697351"/>
              <a:gd name="connsiteX12" fmla="*/ 5375924 w 5375924"/>
              <a:gd name="connsiteY12" fmla="*/ 923293 h 1697351"/>
              <a:gd name="connsiteX13" fmla="*/ 5121120 w 5375924"/>
              <a:gd name="connsiteY13" fmla="*/ 1120462 h 1697351"/>
              <a:gd name="connsiteX14" fmla="*/ 5052067 w 5375924"/>
              <a:gd name="connsiteY14" fmla="*/ 1131457 h 1697351"/>
              <a:gd name="connsiteX15" fmla="*/ 5052067 w 5375924"/>
              <a:gd name="connsiteY15" fmla="*/ 1137281 h 1697351"/>
              <a:gd name="connsiteX16" fmla="*/ 560070 w 5375924"/>
              <a:gd name="connsiteY16" fmla="*/ 1137281 h 1697351"/>
              <a:gd name="connsiteX17" fmla="*/ 560070 w 5375924"/>
              <a:gd name="connsiteY17" fmla="*/ 1697351 h 1697351"/>
              <a:gd name="connsiteX18" fmla="*/ 280035 w 5375924"/>
              <a:gd name="connsiteY18" fmla="*/ 1697351 h 1697351"/>
              <a:gd name="connsiteX19" fmla="*/ 0 w 5375924"/>
              <a:gd name="connsiteY19" fmla="*/ 1417316 h 1697351"/>
              <a:gd name="connsiteX20" fmla="*/ 123465 w 5375924"/>
              <a:gd name="connsiteY20" fmla="*/ 1185107 h 1697351"/>
              <a:gd name="connsiteX21" fmla="*/ 165819 w 5375924"/>
              <a:gd name="connsiteY21" fmla="*/ 1162118 h 1697351"/>
              <a:gd name="connsiteX22" fmla="*/ 151822 w 5375924"/>
              <a:gd name="connsiteY22" fmla="*/ 1166474 h 1697351"/>
              <a:gd name="connsiteX23" fmla="*/ 1 w 5375924"/>
              <a:gd name="connsiteY23" fmla="*/ 1331595 h 1697351"/>
              <a:gd name="connsiteX24" fmla="*/ 1 w 5375924"/>
              <a:gd name="connsiteY24" fmla="*/ 751196 h 1697351"/>
              <a:gd name="connsiteX25" fmla="*/ 254805 w 5375924"/>
              <a:gd name="connsiteY25" fmla="*/ 554027 h 1697351"/>
              <a:gd name="connsiteX26" fmla="*/ 323858 w 5375924"/>
              <a:gd name="connsiteY26" fmla="*/ 543033 h 1697351"/>
              <a:gd name="connsiteX27" fmla="*/ 323858 w 5375924"/>
              <a:gd name="connsiteY27" fmla="*/ 537208 h 1697351"/>
              <a:gd name="connsiteX28" fmla="*/ 4815854 w 5375924"/>
              <a:gd name="connsiteY28" fmla="*/ 537208 h 169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75924" h="1697351">
                <a:moveTo>
                  <a:pt x="323858" y="1123431"/>
                </a:moveTo>
                <a:lnTo>
                  <a:pt x="254805" y="1134426"/>
                </a:lnTo>
                <a:lnTo>
                  <a:pt x="229143" y="1142411"/>
                </a:lnTo>
                <a:lnTo>
                  <a:pt x="280035" y="1137281"/>
                </a:lnTo>
                <a:lnTo>
                  <a:pt x="323858" y="1137281"/>
                </a:lnTo>
                <a:close/>
                <a:moveTo>
                  <a:pt x="4815854" y="0"/>
                </a:moveTo>
                <a:lnTo>
                  <a:pt x="5095889" y="0"/>
                </a:lnTo>
                <a:cubicBezTo>
                  <a:pt x="5250548" y="0"/>
                  <a:pt x="5375924" y="125376"/>
                  <a:pt x="5375924" y="280035"/>
                </a:cubicBezTo>
                <a:cubicBezTo>
                  <a:pt x="5375924" y="318700"/>
                  <a:pt x="5368088" y="355534"/>
                  <a:pt x="5353918" y="389037"/>
                </a:cubicBezTo>
                <a:lnTo>
                  <a:pt x="5304174" y="462817"/>
                </a:lnTo>
                <a:lnTo>
                  <a:pt x="5304674" y="462535"/>
                </a:lnTo>
                <a:cubicBezTo>
                  <a:pt x="5349658" y="428383"/>
                  <a:pt x="5375924" y="387212"/>
                  <a:pt x="5375924" y="342894"/>
                </a:cubicBezTo>
                <a:lnTo>
                  <a:pt x="5375924" y="923293"/>
                </a:lnTo>
                <a:cubicBezTo>
                  <a:pt x="5375924" y="1011928"/>
                  <a:pt x="5270858" y="1087977"/>
                  <a:pt x="5121120" y="1120462"/>
                </a:cubicBezTo>
                <a:lnTo>
                  <a:pt x="5052067" y="1131457"/>
                </a:lnTo>
                <a:lnTo>
                  <a:pt x="5052067" y="1137281"/>
                </a:lnTo>
                <a:lnTo>
                  <a:pt x="560070" y="1137281"/>
                </a:lnTo>
                <a:lnTo>
                  <a:pt x="560070" y="1697351"/>
                </a:lnTo>
                <a:lnTo>
                  <a:pt x="280035" y="1697351"/>
                </a:lnTo>
                <a:cubicBezTo>
                  <a:pt x="125376" y="1697351"/>
                  <a:pt x="0" y="1571975"/>
                  <a:pt x="0" y="1417316"/>
                </a:cubicBezTo>
                <a:cubicBezTo>
                  <a:pt x="0" y="1320654"/>
                  <a:pt x="48975" y="1235431"/>
                  <a:pt x="123465" y="1185107"/>
                </a:cubicBezTo>
                <a:lnTo>
                  <a:pt x="165819" y="1162118"/>
                </a:lnTo>
                <a:lnTo>
                  <a:pt x="151822" y="1166474"/>
                </a:lnTo>
                <a:cubicBezTo>
                  <a:pt x="59101" y="1205722"/>
                  <a:pt x="1" y="1265119"/>
                  <a:pt x="1" y="1331595"/>
                </a:cubicBezTo>
                <a:lnTo>
                  <a:pt x="1" y="751196"/>
                </a:lnTo>
                <a:cubicBezTo>
                  <a:pt x="1" y="662561"/>
                  <a:pt x="105068" y="586512"/>
                  <a:pt x="254805" y="554027"/>
                </a:cubicBezTo>
                <a:lnTo>
                  <a:pt x="323858" y="543033"/>
                </a:lnTo>
                <a:lnTo>
                  <a:pt x="323858" y="537208"/>
                </a:lnTo>
                <a:lnTo>
                  <a:pt x="4815854" y="537208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rgbClr val="237CAE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66997F-26A9-C628-CC20-1E027C6A323D}"/>
              </a:ext>
            </a:extLst>
          </p:cNvPr>
          <p:cNvSpPr/>
          <p:nvPr/>
        </p:nvSpPr>
        <p:spPr>
          <a:xfrm flipH="1">
            <a:off x="2941312" y="235739"/>
            <a:ext cx="5375924" cy="1697351"/>
          </a:xfrm>
          <a:custGeom>
            <a:avLst/>
            <a:gdLst>
              <a:gd name="connsiteX0" fmla="*/ 323858 w 5375924"/>
              <a:gd name="connsiteY0" fmla="*/ 1123431 h 1697351"/>
              <a:gd name="connsiteX1" fmla="*/ 254805 w 5375924"/>
              <a:gd name="connsiteY1" fmla="*/ 1134426 h 1697351"/>
              <a:gd name="connsiteX2" fmla="*/ 229143 w 5375924"/>
              <a:gd name="connsiteY2" fmla="*/ 1142411 h 1697351"/>
              <a:gd name="connsiteX3" fmla="*/ 280035 w 5375924"/>
              <a:gd name="connsiteY3" fmla="*/ 1137281 h 1697351"/>
              <a:gd name="connsiteX4" fmla="*/ 323858 w 5375924"/>
              <a:gd name="connsiteY4" fmla="*/ 1137281 h 1697351"/>
              <a:gd name="connsiteX5" fmla="*/ 4815854 w 5375924"/>
              <a:gd name="connsiteY5" fmla="*/ 0 h 1697351"/>
              <a:gd name="connsiteX6" fmla="*/ 5095889 w 5375924"/>
              <a:gd name="connsiteY6" fmla="*/ 0 h 1697351"/>
              <a:gd name="connsiteX7" fmla="*/ 5375924 w 5375924"/>
              <a:gd name="connsiteY7" fmla="*/ 280035 h 1697351"/>
              <a:gd name="connsiteX8" fmla="*/ 5353918 w 5375924"/>
              <a:gd name="connsiteY8" fmla="*/ 389037 h 1697351"/>
              <a:gd name="connsiteX9" fmla="*/ 5304174 w 5375924"/>
              <a:gd name="connsiteY9" fmla="*/ 462817 h 1697351"/>
              <a:gd name="connsiteX10" fmla="*/ 5304674 w 5375924"/>
              <a:gd name="connsiteY10" fmla="*/ 462535 h 1697351"/>
              <a:gd name="connsiteX11" fmla="*/ 5375924 w 5375924"/>
              <a:gd name="connsiteY11" fmla="*/ 342894 h 1697351"/>
              <a:gd name="connsiteX12" fmla="*/ 5375924 w 5375924"/>
              <a:gd name="connsiteY12" fmla="*/ 923293 h 1697351"/>
              <a:gd name="connsiteX13" fmla="*/ 5121120 w 5375924"/>
              <a:gd name="connsiteY13" fmla="*/ 1120462 h 1697351"/>
              <a:gd name="connsiteX14" fmla="*/ 5052067 w 5375924"/>
              <a:gd name="connsiteY14" fmla="*/ 1131457 h 1697351"/>
              <a:gd name="connsiteX15" fmla="*/ 5052067 w 5375924"/>
              <a:gd name="connsiteY15" fmla="*/ 1137281 h 1697351"/>
              <a:gd name="connsiteX16" fmla="*/ 560070 w 5375924"/>
              <a:gd name="connsiteY16" fmla="*/ 1137281 h 1697351"/>
              <a:gd name="connsiteX17" fmla="*/ 560070 w 5375924"/>
              <a:gd name="connsiteY17" fmla="*/ 1697351 h 1697351"/>
              <a:gd name="connsiteX18" fmla="*/ 280035 w 5375924"/>
              <a:gd name="connsiteY18" fmla="*/ 1697351 h 1697351"/>
              <a:gd name="connsiteX19" fmla="*/ 0 w 5375924"/>
              <a:gd name="connsiteY19" fmla="*/ 1417316 h 1697351"/>
              <a:gd name="connsiteX20" fmla="*/ 123465 w 5375924"/>
              <a:gd name="connsiteY20" fmla="*/ 1185107 h 1697351"/>
              <a:gd name="connsiteX21" fmla="*/ 165819 w 5375924"/>
              <a:gd name="connsiteY21" fmla="*/ 1162118 h 1697351"/>
              <a:gd name="connsiteX22" fmla="*/ 151822 w 5375924"/>
              <a:gd name="connsiteY22" fmla="*/ 1166474 h 1697351"/>
              <a:gd name="connsiteX23" fmla="*/ 1 w 5375924"/>
              <a:gd name="connsiteY23" fmla="*/ 1331595 h 1697351"/>
              <a:gd name="connsiteX24" fmla="*/ 1 w 5375924"/>
              <a:gd name="connsiteY24" fmla="*/ 751196 h 1697351"/>
              <a:gd name="connsiteX25" fmla="*/ 254805 w 5375924"/>
              <a:gd name="connsiteY25" fmla="*/ 554027 h 1697351"/>
              <a:gd name="connsiteX26" fmla="*/ 323858 w 5375924"/>
              <a:gd name="connsiteY26" fmla="*/ 543033 h 1697351"/>
              <a:gd name="connsiteX27" fmla="*/ 323858 w 5375924"/>
              <a:gd name="connsiteY27" fmla="*/ 537208 h 1697351"/>
              <a:gd name="connsiteX28" fmla="*/ 4815854 w 5375924"/>
              <a:gd name="connsiteY28" fmla="*/ 537208 h 169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75924" h="1697351">
                <a:moveTo>
                  <a:pt x="323858" y="1123431"/>
                </a:moveTo>
                <a:lnTo>
                  <a:pt x="254805" y="1134426"/>
                </a:lnTo>
                <a:lnTo>
                  <a:pt x="229143" y="1142411"/>
                </a:lnTo>
                <a:lnTo>
                  <a:pt x="280035" y="1137281"/>
                </a:lnTo>
                <a:lnTo>
                  <a:pt x="323858" y="1137281"/>
                </a:lnTo>
                <a:close/>
                <a:moveTo>
                  <a:pt x="4815854" y="0"/>
                </a:moveTo>
                <a:lnTo>
                  <a:pt x="5095889" y="0"/>
                </a:lnTo>
                <a:cubicBezTo>
                  <a:pt x="5250548" y="0"/>
                  <a:pt x="5375924" y="125376"/>
                  <a:pt x="5375924" y="280035"/>
                </a:cubicBezTo>
                <a:cubicBezTo>
                  <a:pt x="5375924" y="318700"/>
                  <a:pt x="5368088" y="355534"/>
                  <a:pt x="5353918" y="389037"/>
                </a:cubicBezTo>
                <a:lnTo>
                  <a:pt x="5304174" y="462817"/>
                </a:lnTo>
                <a:lnTo>
                  <a:pt x="5304674" y="462535"/>
                </a:lnTo>
                <a:cubicBezTo>
                  <a:pt x="5349658" y="428383"/>
                  <a:pt x="5375924" y="387212"/>
                  <a:pt x="5375924" y="342894"/>
                </a:cubicBezTo>
                <a:lnTo>
                  <a:pt x="5375924" y="923293"/>
                </a:lnTo>
                <a:cubicBezTo>
                  <a:pt x="5375924" y="1011928"/>
                  <a:pt x="5270858" y="1087977"/>
                  <a:pt x="5121120" y="1120462"/>
                </a:cubicBezTo>
                <a:lnTo>
                  <a:pt x="5052067" y="1131457"/>
                </a:lnTo>
                <a:lnTo>
                  <a:pt x="5052067" y="1137281"/>
                </a:lnTo>
                <a:lnTo>
                  <a:pt x="560070" y="1137281"/>
                </a:lnTo>
                <a:lnTo>
                  <a:pt x="560070" y="1697351"/>
                </a:lnTo>
                <a:lnTo>
                  <a:pt x="280035" y="1697351"/>
                </a:lnTo>
                <a:cubicBezTo>
                  <a:pt x="125376" y="1697351"/>
                  <a:pt x="0" y="1571975"/>
                  <a:pt x="0" y="1417316"/>
                </a:cubicBezTo>
                <a:cubicBezTo>
                  <a:pt x="0" y="1320654"/>
                  <a:pt x="48975" y="1235431"/>
                  <a:pt x="123465" y="1185107"/>
                </a:cubicBezTo>
                <a:lnTo>
                  <a:pt x="165819" y="1162118"/>
                </a:lnTo>
                <a:lnTo>
                  <a:pt x="151822" y="1166474"/>
                </a:lnTo>
                <a:cubicBezTo>
                  <a:pt x="59101" y="1205722"/>
                  <a:pt x="1" y="1265119"/>
                  <a:pt x="1" y="1331595"/>
                </a:cubicBezTo>
                <a:lnTo>
                  <a:pt x="1" y="751196"/>
                </a:lnTo>
                <a:cubicBezTo>
                  <a:pt x="1" y="662561"/>
                  <a:pt x="105068" y="586512"/>
                  <a:pt x="254805" y="554027"/>
                </a:cubicBezTo>
                <a:lnTo>
                  <a:pt x="323858" y="543033"/>
                </a:lnTo>
                <a:lnTo>
                  <a:pt x="323858" y="537208"/>
                </a:lnTo>
                <a:lnTo>
                  <a:pt x="4815854" y="53720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7030A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2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651DFF66-068D-DCD0-899A-C29492CF8F26}"/>
              </a:ext>
            </a:extLst>
          </p:cNvPr>
          <p:cNvSpPr/>
          <p:nvPr/>
        </p:nvSpPr>
        <p:spPr>
          <a:xfrm>
            <a:off x="593268" y="1440180"/>
            <a:ext cx="822960" cy="594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78000">
                <a:schemeClr val="accent4">
                  <a:lumMod val="40000"/>
                  <a:lumOff val="60000"/>
                </a:schemeClr>
              </a:gs>
              <a:gs pos="56000">
                <a:schemeClr val="accent4">
                  <a:lumMod val="20000"/>
                  <a:lumOff val="80000"/>
                </a:schemeClr>
              </a:gs>
              <a:gs pos="0">
                <a:schemeClr val="accent4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9C49C19F-8154-F375-6585-1B803ED0FDDE}"/>
              </a:ext>
            </a:extLst>
          </p:cNvPr>
          <p:cNvSpPr/>
          <p:nvPr/>
        </p:nvSpPr>
        <p:spPr>
          <a:xfrm>
            <a:off x="3397297" y="1440180"/>
            <a:ext cx="822960" cy="594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78000">
                <a:schemeClr val="accent2">
                  <a:lumMod val="40000"/>
                  <a:lumOff val="60000"/>
                </a:schemeClr>
              </a:gs>
              <a:gs pos="56000">
                <a:schemeClr val="accent2">
                  <a:lumMod val="20000"/>
                  <a:lumOff val="8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270F592B-90FF-FAC0-2F19-64A933B0C383}"/>
              </a:ext>
            </a:extLst>
          </p:cNvPr>
          <p:cNvSpPr/>
          <p:nvPr/>
        </p:nvSpPr>
        <p:spPr>
          <a:xfrm>
            <a:off x="6173565" y="1451610"/>
            <a:ext cx="822960" cy="594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78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40000"/>
                  <a:lumOff val="60000"/>
                </a:schemeClr>
              </a:gs>
              <a:gs pos="0">
                <a:schemeClr val="accent6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C4E62FA-2A6F-2F6B-899D-9E6F552501DB}"/>
              </a:ext>
            </a:extLst>
          </p:cNvPr>
          <p:cNvSpPr/>
          <p:nvPr/>
        </p:nvSpPr>
        <p:spPr>
          <a:xfrm>
            <a:off x="9146451" y="1463040"/>
            <a:ext cx="822960" cy="594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78000">
                <a:schemeClr val="accent5">
                  <a:lumMod val="20000"/>
                  <a:lumOff val="80000"/>
                </a:schemeClr>
              </a:gs>
              <a:gs pos="56000">
                <a:srgbClr val="AF76A8"/>
              </a:gs>
              <a:gs pos="0">
                <a:schemeClr val="accent5">
                  <a:lumMod val="67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A5985A-7DDB-091D-57D4-0CC18910A2B9}"/>
              </a:ext>
            </a:extLst>
          </p:cNvPr>
          <p:cNvSpPr/>
          <p:nvPr/>
        </p:nvSpPr>
        <p:spPr>
          <a:xfrm>
            <a:off x="-923054" y="1740575"/>
            <a:ext cx="14038109" cy="391120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97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C64EF6-2828-52F0-EBD1-E58F8F244514}"/>
              </a:ext>
            </a:extLst>
          </p:cNvPr>
          <p:cNvSpPr/>
          <p:nvPr/>
        </p:nvSpPr>
        <p:spPr>
          <a:xfrm>
            <a:off x="9499422" y="1451610"/>
            <a:ext cx="2059851" cy="1977390"/>
          </a:xfrm>
          <a:custGeom>
            <a:avLst/>
            <a:gdLst>
              <a:gd name="connsiteX0" fmla="*/ 164383 w 2059851"/>
              <a:gd name="connsiteY0" fmla="*/ 0 h 1691640"/>
              <a:gd name="connsiteX1" fmla="*/ 1703609 w 2059851"/>
              <a:gd name="connsiteY1" fmla="*/ 0 h 1691640"/>
              <a:gd name="connsiteX2" fmla="*/ 2059851 w 2059851"/>
              <a:gd name="connsiteY2" fmla="*/ 356242 h 1691640"/>
              <a:gd name="connsiteX3" fmla="*/ 2059851 w 2059851"/>
              <a:gd name="connsiteY3" fmla="*/ 1691640 h 1691640"/>
              <a:gd name="connsiteX4" fmla="*/ 273892 w 2059851"/>
              <a:gd name="connsiteY4" fmla="*/ 1691640 h 1691640"/>
              <a:gd name="connsiteX5" fmla="*/ 276771 w 2059851"/>
              <a:gd name="connsiteY5" fmla="*/ 1668780 h 1691640"/>
              <a:gd name="connsiteX6" fmla="*/ 276771 w 2059851"/>
              <a:gd name="connsiteY6" fmla="*/ 468630 h 1691640"/>
              <a:gd name="connsiteX7" fmla="*/ 70157 w 2059851"/>
              <a:gd name="connsiteY7" fmla="*/ 80035 h 1691640"/>
              <a:gd name="connsiteX8" fmla="*/ 0 w 2059851"/>
              <a:gd name="connsiteY8" fmla="*/ 41955 h 1691640"/>
              <a:gd name="connsiteX9" fmla="*/ 25718 w 2059851"/>
              <a:gd name="connsiteY9" fmla="*/ 27995 h 1691640"/>
              <a:gd name="connsiteX10" fmla="*/ 164383 w 2059851"/>
              <a:gd name="connsiteY10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851" h="1691640">
                <a:moveTo>
                  <a:pt x="164383" y="0"/>
                </a:moveTo>
                <a:lnTo>
                  <a:pt x="1703609" y="0"/>
                </a:lnTo>
                <a:cubicBezTo>
                  <a:pt x="1900356" y="0"/>
                  <a:pt x="2059851" y="159495"/>
                  <a:pt x="2059851" y="356242"/>
                </a:cubicBezTo>
                <a:lnTo>
                  <a:pt x="2059851" y="1691640"/>
                </a:lnTo>
                <a:lnTo>
                  <a:pt x="273892" y="1691640"/>
                </a:lnTo>
                <a:lnTo>
                  <a:pt x="276771" y="1668780"/>
                </a:lnTo>
                <a:lnTo>
                  <a:pt x="276771" y="468630"/>
                </a:lnTo>
                <a:cubicBezTo>
                  <a:pt x="276771" y="306869"/>
                  <a:pt x="194813" y="164251"/>
                  <a:pt x="70157" y="80035"/>
                </a:cubicBezTo>
                <a:lnTo>
                  <a:pt x="0" y="41955"/>
                </a:lnTo>
                <a:lnTo>
                  <a:pt x="25718" y="27995"/>
                </a:lnTo>
                <a:cubicBezTo>
                  <a:pt x="68338" y="9969"/>
                  <a:pt x="115197" y="0"/>
                  <a:pt x="164383" y="0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5">
                  <a:lumMod val="20000"/>
                  <a:lumOff val="80000"/>
                </a:schemeClr>
              </a:gs>
              <a:gs pos="56000">
                <a:srgbClr val="AF76A8"/>
              </a:gs>
              <a:gs pos="0">
                <a:schemeClr val="accent5">
                  <a:lumMod val="67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0C7A2C-9D68-36A2-E4F6-72295B6EAB9D}"/>
              </a:ext>
            </a:extLst>
          </p:cNvPr>
          <p:cNvGrpSpPr/>
          <p:nvPr/>
        </p:nvGrpSpPr>
        <p:grpSpPr>
          <a:xfrm>
            <a:off x="9790887" y="1600200"/>
            <a:ext cx="1768386" cy="1763435"/>
            <a:chOff x="9790887" y="1600200"/>
            <a:chExt cx="1768386" cy="1763435"/>
          </a:xfrm>
        </p:grpSpPr>
        <p:pic>
          <p:nvPicPr>
            <p:cNvPr id="11" name="Graphic 10" descr="Alarm clock outline">
              <a:extLst>
                <a:ext uri="{FF2B5EF4-FFF2-40B4-BE49-F238E27FC236}">
                  <a16:creationId xmlns:a16="http://schemas.microsoft.com/office/drawing/2014/main" id="{E652BB8F-C629-C685-A1A5-C641B4F16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2362" y="160020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E125B-479A-BCE9-B907-7E387DC18EDB}"/>
                </a:ext>
              </a:extLst>
            </p:cNvPr>
            <p:cNvSpPr txBox="1"/>
            <p:nvPr/>
          </p:nvSpPr>
          <p:spPr>
            <a:xfrm>
              <a:off x="9790887" y="2440305"/>
              <a:ext cx="17683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Fourth STEP</a:t>
              </a:r>
            </a:p>
            <a:p>
              <a:pPr algn="ctr"/>
              <a:r>
                <a:rPr lang="en-IN" sz="900" dirty="0">
                  <a:solidFill>
                    <a:schemeClr val="bg1"/>
                  </a:solidFill>
                </a:rPr>
                <a:t>LOREM IPSUM DOLOR SIT AMET, CONSECTETUER ADIPISCING ELIT, MAECENAS PORTICO COGGUE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A550B8-EF06-C414-4784-4F50072EAB43}"/>
              </a:ext>
            </a:extLst>
          </p:cNvPr>
          <p:cNvGrpSpPr/>
          <p:nvPr/>
        </p:nvGrpSpPr>
        <p:grpSpPr>
          <a:xfrm>
            <a:off x="6526536" y="1440180"/>
            <a:ext cx="2059851" cy="1977390"/>
            <a:chOff x="6526536" y="1440180"/>
            <a:chExt cx="2059851" cy="197739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03F127-5DB5-19DA-A662-0BBA94F57D26}"/>
                </a:ext>
              </a:extLst>
            </p:cNvPr>
            <p:cNvSpPr/>
            <p:nvPr/>
          </p:nvSpPr>
          <p:spPr>
            <a:xfrm>
              <a:off x="6526536" y="1440180"/>
              <a:ext cx="2059851" cy="1977390"/>
            </a:xfrm>
            <a:custGeom>
              <a:avLst/>
              <a:gdLst>
                <a:gd name="connsiteX0" fmla="*/ 164383 w 2059851"/>
                <a:gd name="connsiteY0" fmla="*/ 0 h 1691640"/>
                <a:gd name="connsiteX1" fmla="*/ 1703609 w 2059851"/>
                <a:gd name="connsiteY1" fmla="*/ 0 h 1691640"/>
                <a:gd name="connsiteX2" fmla="*/ 2059851 w 2059851"/>
                <a:gd name="connsiteY2" fmla="*/ 356242 h 1691640"/>
                <a:gd name="connsiteX3" fmla="*/ 2059851 w 2059851"/>
                <a:gd name="connsiteY3" fmla="*/ 1691640 h 1691640"/>
                <a:gd name="connsiteX4" fmla="*/ 273892 w 2059851"/>
                <a:gd name="connsiteY4" fmla="*/ 1691640 h 1691640"/>
                <a:gd name="connsiteX5" fmla="*/ 276771 w 2059851"/>
                <a:gd name="connsiteY5" fmla="*/ 1668780 h 1691640"/>
                <a:gd name="connsiteX6" fmla="*/ 276771 w 2059851"/>
                <a:gd name="connsiteY6" fmla="*/ 468630 h 1691640"/>
                <a:gd name="connsiteX7" fmla="*/ 70157 w 2059851"/>
                <a:gd name="connsiteY7" fmla="*/ 80035 h 1691640"/>
                <a:gd name="connsiteX8" fmla="*/ 0 w 2059851"/>
                <a:gd name="connsiteY8" fmla="*/ 41955 h 1691640"/>
                <a:gd name="connsiteX9" fmla="*/ 25718 w 2059851"/>
                <a:gd name="connsiteY9" fmla="*/ 27995 h 1691640"/>
                <a:gd name="connsiteX10" fmla="*/ 164383 w 2059851"/>
                <a:gd name="connsiteY10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9851" h="1691640">
                  <a:moveTo>
                    <a:pt x="164383" y="0"/>
                  </a:moveTo>
                  <a:lnTo>
                    <a:pt x="1703609" y="0"/>
                  </a:lnTo>
                  <a:cubicBezTo>
                    <a:pt x="1900356" y="0"/>
                    <a:pt x="2059851" y="159495"/>
                    <a:pt x="2059851" y="356242"/>
                  </a:cubicBezTo>
                  <a:lnTo>
                    <a:pt x="2059851" y="1691640"/>
                  </a:lnTo>
                  <a:lnTo>
                    <a:pt x="273892" y="1691640"/>
                  </a:lnTo>
                  <a:lnTo>
                    <a:pt x="276771" y="1668780"/>
                  </a:lnTo>
                  <a:lnTo>
                    <a:pt x="276771" y="468630"/>
                  </a:lnTo>
                  <a:cubicBezTo>
                    <a:pt x="276771" y="306869"/>
                    <a:pt x="194813" y="164251"/>
                    <a:pt x="70157" y="80035"/>
                  </a:cubicBezTo>
                  <a:lnTo>
                    <a:pt x="0" y="41955"/>
                  </a:lnTo>
                  <a:lnTo>
                    <a:pt x="25718" y="27995"/>
                  </a:lnTo>
                  <a:cubicBezTo>
                    <a:pt x="68338" y="9969"/>
                    <a:pt x="115197" y="0"/>
                    <a:pt x="164383" y="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accent6">
                    <a:lumMod val="20000"/>
                    <a:lumOff val="80000"/>
                  </a:schemeClr>
                </a:gs>
                <a:gs pos="56000">
                  <a:schemeClr val="accent6">
                    <a:lumMod val="40000"/>
                    <a:lumOff val="60000"/>
                  </a:schemeClr>
                </a:gs>
                <a:gs pos="0">
                  <a:schemeClr val="accent6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46BD4-E877-1184-8C28-AA7BD482D2FA}"/>
                </a:ext>
              </a:extLst>
            </p:cNvPr>
            <p:cNvSpPr txBox="1"/>
            <p:nvPr/>
          </p:nvSpPr>
          <p:spPr>
            <a:xfrm>
              <a:off x="6818001" y="2428875"/>
              <a:ext cx="176838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Third STEP</a:t>
              </a:r>
            </a:p>
            <a:p>
              <a:pPr algn="ctr"/>
              <a:r>
                <a:rPr lang="en-IN" sz="900" dirty="0">
                  <a:solidFill>
                    <a:schemeClr val="bg1"/>
                  </a:solidFill>
                </a:rPr>
                <a:t>LOREM IPSUM DOLOR SIT AMET, CONSECTETUER ADIPISCING ELIT, MAECENAS PORTICO COGGUE</a:t>
              </a:r>
            </a:p>
          </p:txBody>
        </p:sp>
        <p:pic>
          <p:nvPicPr>
            <p:cNvPr id="31" name="Graphic 30" descr="Bass clef outline">
              <a:extLst>
                <a:ext uri="{FF2B5EF4-FFF2-40B4-BE49-F238E27FC236}">
                  <a16:creationId xmlns:a16="http://schemas.microsoft.com/office/drawing/2014/main" id="{FFF6EDE8-D113-D565-386C-09BAFCDB3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4994" y="1560195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5C33BA5-7A67-ABEC-E030-C4CED5DBF9FE}"/>
              </a:ext>
            </a:extLst>
          </p:cNvPr>
          <p:cNvSpPr/>
          <p:nvPr/>
        </p:nvSpPr>
        <p:spPr>
          <a:xfrm>
            <a:off x="3750268" y="1428750"/>
            <a:ext cx="2059851" cy="1977390"/>
          </a:xfrm>
          <a:custGeom>
            <a:avLst/>
            <a:gdLst>
              <a:gd name="connsiteX0" fmla="*/ 164383 w 2059851"/>
              <a:gd name="connsiteY0" fmla="*/ 0 h 1691640"/>
              <a:gd name="connsiteX1" fmla="*/ 1703609 w 2059851"/>
              <a:gd name="connsiteY1" fmla="*/ 0 h 1691640"/>
              <a:gd name="connsiteX2" fmla="*/ 2059851 w 2059851"/>
              <a:gd name="connsiteY2" fmla="*/ 356242 h 1691640"/>
              <a:gd name="connsiteX3" fmla="*/ 2059851 w 2059851"/>
              <a:gd name="connsiteY3" fmla="*/ 1691640 h 1691640"/>
              <a:gd name="connsiteX4" fmla="*/ 273892 w 2059851"/>
              <a:gd name="connsiteY4" fmla="*/ 1691640 h 1691640"/>
              <a:gd name="connsiteX5" fmla="*/ 276771 w 2059851"/>
              <a:gd name="connsiteY5" fmla="*/ 1668780 h 1691640"/>
              <a:gd name="connsiteX6" fmla="*/ 276771 w 2059851"/>
              <a:gd name="connsiteY6" fmla="*/ 468630 h 1691640"/>
              <a:gd name="connsiteX7" fmla="*/ 70157 w 2059851"/>
              <a:gd name="connsiteY7" fmla="*/ 80035 h 1691640"/>
              <a:gd name="connsiteX8" fmla="*/ 0 w 2059851"/>
              <a:gd name="connsiteY8" fmla="*/ 41955 h 1691640"/>
              <a:gd name="connsiteX9" fmla="*/ 25718 w 2059851"/>
              <a:gd name="connsiteY9" fmla="*/ 27995 h 1691640"/>
              <a:gd name="connsiteX10" fmla="*/ 164383 w 2059851"/>
              <a:gd name="connsiteY10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851" h="1691640">
                <a:moveTo>
                  <a:pt x="164383" y="0"/>
                </a:moveTo>
                <a:lnTo>
                  <a:pt x="1703609" y="0"/>
                </a:lnTo>
                <a:cubicBezTo>
                  <a:pt x="1900356" y="0"/>
                  <a:pt x="2059851" y="159495"/>
                  <a:pt x="2059851" y="356242"/>
                </a:cubicBezTo>
                <a:lnTo>
                  <a:pt x="2059851" y="1691640"/>
                </a:lnTo>
                <a:lnTo>
                  <a:pt x="273892" y="1691640"/>
                </a:lnTo>
                <a:lnTo>
                  <a:pt x="276771" y="1668780"/>
                </a:lnTo>
                <a:lnTo>
                  <a:pt x="276771" y="468630"/>
                </a:lnTo>
                <a:cubicBezTo>
                  <a:pt x="276771" y="306869"/>
                  <a:pt x="194813" y="164251"/>
                  <a:pt x="70157" y="80035"/>
                </a:cubicBezTo>
                <a:lnTo>
                  <a:pt x="0" y="41955"/>
                </a:lnTo>
                <a:lnTo>
                  <a:pt x="25718" y="27995"/>
                </a:lnTo>
                <a:cubicBezTo>
                  <a:pt x="68338" y="9969"/>
                  <a:pt x="115197" y="0"/>
                  <a:pt x="164383" y="0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>
                  <a:lumMod val="40000"/>
                  <a:lumOff val="60000"/>
                </a:schemeClr>
              </a:gs>
              <a:gs pos="56000">
                <a:schemeClr val="accent2">
                  <a:lumMod val="20000"/>
                  <a:lumOff val="8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C67D2F-D2E9-9529-DC01-76F8DC93294A}"/>
              </a:ext>
            </a:extLst>
          </p:cNvPr>
          <p:cNvGrpSpPr/>
          <p:nvPr/>
        </p:nvGrpSpPr>
        <p:grpSpPr>
          <a:xfrm>
            <a:off x="4041733" y="1543050"/>
            <a:ext cx="1768386" cy="1797725"/>
            <a:chOff x="4041733" y="1543050"/>
            <a:chExt cx="1768386" cy="17977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8654C-D1AD-09A4-965E-2D851234425E}"/>
                </a:ext>
              </a:extLst>
            </p:cNvPr>
            <p:cNvSpPr txBox="1"/>
            <p:nvPr/>
          </p:nvSpPr>
          <p:spPr>
            <a:xfrm>
              <a:off x="4041733" y="2417445"/>
              <a:ext cx="17683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Second STEP</a:t>
              </a:r>
            </a:p>
            <a:p>
              <a:pPr algn="ctr"/>
              <a:r>
                <a:rPr lang="en-IN" sz="900" dirty="0">
                  <a:solidFill>
                    <a:schemeClr val="bg1"/>
                  </a:solidFill>
                </a:rPr>
                <a:t>LOREM IPSUM DOLOR SIT AMET, CONSECTETUER ADIPISCING ELIT, MAECENAS PORTICO COGGUE</a:t>
              </a:r>
            </a:p>
          </p:txBody>
        </p:sp>
        <p:pic>
          <p:nvPicPr>
            <p:cNvPr id="34" name="Graphic 33" descr="Download from cloud outline">
              <a:extLst>
                <a:ext uri="{FF2B5EF4-FFF2-40B4-BE49-F238E27FC236}">
                  <a16:creationId xmlns:a16="http://schemas.microsoft.com/office/drawing/2014/main" id="{75549ADB-51D6-7EDC-3C57-859124967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5997" y="154305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77873-569A-A9D2-E5C9-2F4B61E5ADC3}"/>
              </a:ext>
            </a:extLst>
          </p:cNvPr>
          <p:cNvGrpSpPr/>
          <p:nvPr/>
        </p:nvGrpSpPr>
        <p:grpSpPr>
          <a:xfrm>
            <a:off x="946239" y="1428750"/>
            <a:ext cx="2059851" cy="1977390"/>
            <a:chOff x="946239" y="1428750"/>
            <a:chExt cx="2059851" cy="197739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3001E18-A427-F015-E60E-3E6EFD8694D8}"/>
                </a:ext>
              </a:extLst>
            </p:cNvPr>
            <p:cNvSpPr/>
            <p:nvPr/>
          </p:nvSpPr>
          <p:spPr>
            <a:xfrm>
              <a:off x="946239" y="1428750"/>
              <a:ext cx="2059851" cy="1977390"/>
            </a:xfrm>
            <a:custGeom>
              <a:avLst/>
              <a:gdLst>
                <a:gd name="connsiteX0" fmla="*/ 164383 w 2059851"/>
                <a:gd name="connsiteY0" fmla="*/ 0 h 1691640"/>
                <a:gd name="connsiteX1" fmla="*/ 1703609 w 2059851"/>
                <a:gd name="connsiteY1" fmla="*/ 0 h 1691640"/>
                <a:gd name="connsiteX2" fmla="*/ 2059851 w 2059851"/>
                <a:gd name="connsiteY2" fmla="*/ 356242 h 1691640"/>
                <a:gd name="connsiteX3" fmla="*/ 2059851 w 2059851"/>
                <a:gd name="connsiteY3" fmla="*/ 1691640 h 1691640"/>
                <a:gd name="connsiteX4" fmla="*/ 273892 w 2059851"/>
                <a:gd name="connsiteY4" fmla="*/ 1691640 h 1691640"/>
                <a:gd name="connsiteX5" fmla="*/ 276771 w 2059851"/>
                <a:gd name="connsiteY5" fmla="*/ 1668780 h 1691640"/>
                <a:gd name="connsiteX6" fmla="*/ 276771 w 2059851"/>
                <a:gd name="connsiteY6" fmla="*/ 468630 h 1691640"/>
                <a:gd name="connsiteX7" fmla="*/ 70157 w 2059851"/>
                <a:gd name="connsiteY7" fmla="*/ 80035 h 1691640"/>
                <a:gd name="connsiteX8" fmla="*/ 0 w 2059851"/>
                <a:gd name="connsiteY8" fmla="*/ 41955 h 1691640"/>
                <a:gd name="connsiteX9" fmla="*/ 25718 w 2059851"/>
                <a:gd name="connsiteY9" fmla="*/ 27995 h 1691640"/>
                <a:gd name="connsiteX10" fmla="*/ 164383 w 2059851"/>
                <a:gd name="connsiteY10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9851" h="1691640">
                  <a:moveTo>
                    <a:pt x="164383" y="0"/>
                  </a:moveTo>
                  <a:lnTo>
                    <a:pt x="1703609" y="0"/>
                  </a:lnTo>
                  <a:cubicBezTo>
                    <a:pt x="1900356" y="0"/>
                    <a:pt x="2059851" y="159495"/>
                    <a:pt x="2059851" y="356242"/>
                  </a:cubicBezTo>
                  <a:lnTo>
                    <a:pt x="2059851" y="1691640"/>
                  </a:lnTo>
                  <a:lnTo>
                    <a:pt x="273892" y="1691640"/>
                  </a:lnTo>
                  <a:lnTo>
                    <a:pt x="276771" y="1668780"/>
                  </a:lnTo>
                  <a:lnTo>
                    <a:pt x="276771" y="468630"/>
                  </a:lnTo>
                  <a:cubicBezTo>
                    <a:pt x="276771" y="306869"/>
                    <a:pt x="194813" y="164251"/>
                    <a:pt x="70157" y="80035"/>
                  </a:cubicBezTo>
                  <a:lnTo>
                    <a:pt x="0" y="41955"/>
                  </a:lnTo>
                  <a:lnTo>
                    <a:pt x="25718" y="27995"/>
                  </a:lnTo>
                  <a:cubicBezTo>
                    <a:pt x="68338" y="9969"/>
                    <a:pt x="115197" y="0"/>
                    <a:pt x="164383" y="0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accent4">
                    <a:lumMod val="40000"/>
                    <a:lumOff val="60000"/>
                  </a:schemeClr>
                </a:gs>
                <a:gs pos="56000">
                  <a:schemeClr val="accent4">
                    <a:lumMod val="20000"/>
                    <a:lumOff val="80000"/>
                  </a:schemeClr>
                </a:gs>
                <a:gs pos="0">
                  <a:schemeClr val="accent4"/>
                </a:gs>
                <a:gs pos="100000">
                  <a:schemeClr val="accent4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B7435A-472E-08FC-1330-7699BA3F6FF6}"/>
                </a:ext>
              </a:extLst>
            </p:cNvPr>
            <p:cNvSpPr txBox="1"/>
            <p:nvPr/>
          </p:nvSpPr>
          <p:spPr>
            <a:xfrm>
              <a:off x="1237704" y="2417445"/>
              <a:ext cx="176838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First STEP</a:t>
              </a:r>
            </a:p>
            <a:p>
              <a:pPr algn="ctr"/>
              <a:r>
                <a:rPr lang="en-IN" sz="900" dirty="0">
                  <a:solidFill>
                    <a:schemeClr val="bg1"/>
                  </a:solidFill>
                </a:rPr>
                <a:t>LOREM IPSUM DOLOR SIT AMET, CONSECTETUER ADIPISCING ELIT, MAECENAS PORTICO COGGUE</a:t>
              </a:r>
            </a:p>
          </p:txBody>
        </p:sp>
        <p:pic>
          <p:nvPicPr>
            <p:cNvPr id="36" name="Graphic 35" descr="Bitcoin outline">
              <a:extLst>
                <a:ext uri="{FF2B5EF4-FFF2-40B4-BE49-F238E27FC236}">
                  <a16:creationId xmlns:a16="http://schemas.microsoft.com/office/drawing/2014/main" id="{9FB83A8A-DC9E-54E8-E2E6-6305663C0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7688" y="15030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7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16" grpId="0" animBg="1"/>
      <p:bldP spid="9" grpId="0" animBg="1"/>
      <p:bldP spid="8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B1436F2-54DC-4319-C45D-7F251091DF53}"/>
              </a:ext>
            </a:extLst>
          </p:cNvPr>
          <p:cNvGrpSpPr/>
          <p:nvPr/>
        </p:nvGrpSpPr>
        <p:grpSpPr>
          <a:xfrm>
            <a:off x="4267200" y="1600200"/>
            <a:ext cx="3657601" cy="3657600"/>
            <a:chOff x="3099816" y="914400"/>
            <a:chExt cx="3657601" cy="36576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45A106-AB09-51E2-6D6D-595647F09581}"/>
                </a:ext>
              </a:extLst>
            </p:cNvPr>
            <p:cNvSpPr/>
            <p:nvPr/>
          </p:nvSpPr>
          <p:spPr>
            <a:xfrm>
              <a:off x="3118202" y="914516"/>
              <a:ext cx="2724584" cy="1824113"/>
            </a:xfrm>
            <a:custGeom>
              <a:avLst/>
              <a:gdLst>
                <a:gd name="connsiteX0" fmla="*/ 1714664 w 2724584"/>
                <a:gd name="connsiteY0" fmla="*/ 4950 h 1824113"/>
                <a:gd name="connsiteX1" fmla="*/ 1626131 w 2724584"/>
                <a:gd name="connsiteY1" fmla="*/ 18461 h 1824113"/>
                <a:gd name="connsiteX2" fmla="*/ 900735 w 2724584"/>
                <a:gd name="connsiteY2" fmla="*/ 820792 h 1824113"/>
                <a:gd name="connsiteX3" fmla="*/ 896244 w 2724584"/>
                <a:gd name="connsiteY3" fmla="*/ 909724 h 1824113"/>
                <a:gd name="connsiteX4" fmla="*/ 896014 w 2724584"/>
                <a:gd name="connsiteY4" fmla="*/ 909712 h 1824113"/>
                <a:gd name="connsiteX5" fmla="*/ 191 w 2724584"/>
                <a:gd name="connsiteY5" fmla="*/ 1639829 h 1824113"/>
                <a:gd name="connsiteX6" fmla="*/ 0 w 2724584"/>
                <a:gd name="connsiteY6" fmla="*/ 1641080 h 1824113"/>
                <a:gd name="connsiteX7" fmla="*/ 176 w 2724584"/>
                <a:gd name="connsiteY7" fmla="*/ 1637595 h 1824113"/>
                <a:gd name="connsiteX8" fmla="*/ 1628469 w 2724584"/>
                <a:gd name="connsiteY8" fmla="*/ 9302 h 1824113"/>
                <a:gd name="connsiteX9" fmla="*/ 1812700 w 2724584"/>
                <a:gd name="connsiteY9" fmla="*/ 0 h 1824113"/>
                <a:gd name="connsiteX10" fmla="*/ 1903906 w 2724584"/>
                <a:gd name="connsiteY10" fmla="*/ 4606 h 1824113"/>
                <a:gd name="connsiteX11" fmla="*/ 2720093 w 2724584"/>
                <a:gd name="connsiteY11" fmla="*/ 820793 h 1824113"/>
                <a:gd name="connsiteX12" fmla="*/ 2724584 w 2724584"/>
                <a:gd name="connsiteY12" fmla="*/ 909725 h 1824113"/>
                <a:gd name="connsiteX13" fmla="*/ 2631322 w 2724584"/>
                <a:gd name="connsiteY13" fmla="*/ 914434 h 1824113"/>
                <a:gd name="connsiteX14" fmla="*/ 1810414 w 2724584"/>
                <a:gd name="connsiteY14" fmla="*/ 1824113 h 1824113"/>
                <a:gd name="connsiteX15" fmla="*/ 989506 w 2724584"/>
                <a:gd name="connsiteY15" fmla="*/ 914434 h 1824113"/>
                <a:gd name="connsiteX16" fmla="*/ 896244 w 2724584"/>
                <a:gd name="connsiteY16" fmla="*/ 909725 h 1824113"/>
                <a:gd name="connsiteX17" fmla="*/ 900735 w 2724584"/>
                <a:gd name="connsiteY17" fmla="*/ 820793 h 1824113"/>
                <a:gd name="connsiteX18" fmla="*/ 1626131 w 2724584"/>
                <a:gd name="connsiteY18" fmla="*/ 18462 h 1824113"/>
                <a:gd name="connsiteX19" fmla="*/ 1714664 w 2724584"/>
                <a:gd name="connsiteY19" fmla="*/ 4951 h 18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24584" h="1824113">
                  <a:moveTo>
                    <a:pt x="1714664" y="4950"/>
                  </a:moveTo>
                  <a:lnTo>
                    <a:pt x="1626131" y="18461"/>
                  </a:lnTo>
                  <a:cubicBezTo>
                    <a:pt x="1239217" y="97635"/>
                    <a:pt x="941318" y="421179"/>
                    <a:pt x="900735" y="820792"/>
                  </a:cubicBezTo>
                  <a:lnTo>
                    <a:pt x="896244" y="909724"/>
                  </a:lnTo>
                  <a:lnTo>
                    <a:pt x="896014" y="909712"/>
                  </a:lnTo>
                  <a:cubicBezTo>
                    <a:pt x="454131" y="909712"/>
                    <a:pt x="85456" y="1223152"/>
                    <a:pt x="191" y="1639829"/>
                  </a:cubicBezTo>
                  <a:lnTo>
                    <a:pt x="0" y="1641080"/>
                  </a:lnTo>
                  <a:lnTo>
                    <a:pt x="176" y="1637595"/>
                  </a:lnTo>
                  <a:cubicBezTo>
                    <a:pt x="87367" y="779043"/>
                    <a:pt x="769917" y="96493"/>
                    <a:pt x="1628469" y="9302"/>
                  </a:cubicBezTo>
                  <a:close/>
                  <a:moveTo>
                    <a:pt x="1812700" y="0"/>
                  </a:moveTo>
                  <a:lnTo>
                    <a:pt x="1903906" y="4606"/>
                  </a:lnTo>
                  <a:cubicBezTo>
                    <a:pt x="2334258" y="48311"/>
                    <a:pt x="2676389" y="390441"/>
                    <a:pt x="2720093" y="820793"/>
                  </a:cubicBezTo>
                  <a:lnTo>
                    <a:pt x="2724584" y="909725"/>
                  </a:lnTo>
                  <a:lnTo>
                    <a:pt x="2631322" y="914434"/>
                  </a:lnTo>
                  <a:cubicBezTo>
                    <a:pt x="2170231" y="961260"/>
                    <a:pt x="1810414" y="1350667"/>
                    <a:pt x="1810414" y="1824113"/>
                  </a:cubicBezTo>
                  <a:cubicBezTo>
                    <a:pt x="1810414" y="1350667"/>
                    <a:pt x="1450598" y="961260"/>
                    <a:pt x="989506" y="914434"/>
                  </a:cubicBezTo>
                  <a:lnTo>
                    <a:pt x="896244" y="909725"/>
                  </a:lnTo>
                  <a:lnTo>
                    <a:pt x="900735" y="820793"/>
                  </a:lnTo>
                  <a:cubicBezTo>
                    <a:pt x="941318" y="421180"/>
                    <a:pt x="1239217" y="97636"/>
                    <a:pt x="1626131" y="18462"/>
                  </a:cubicBezTo>
                  <a:lnTo>
                    <a:pt x="1714664" y="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C3E744-1DF8-34FC-741A-6CA1E5AE75E4}"/>
                </a:ext>
              </a:extLst>
            </p:cNvPr>
            <p:cNvSpPr/>
            <p:nvPr/>
          </p:nvSpPr>
          <p:spPr>
            <a:xfrm>
              <a:off x="3108960" y="1824228"/>
              <a:ext cx="1819426" cy="1828800"/>
            </a:xfrm>
            <a:custGeom>
              <a:avLst/>
              <a:gdLst>
                <a:gd name="connsiteX0" fmla="*/ 905256 w 1819426"/>
                <a:gd name="connsiteY0" fmla="*/ 0 h 1828800"/>
                <a:gd name="connsiteX1" fmla="*/ 905486 w 1819426"/>
                <a:gd name="connsiteY1" fmla="*/ 12 h 1828800"/>
                <a:gd name="connsiteX2" fmla="*/ 905256 w 1819426"/>
                <a:gd name="connsiteY2" fmla="*/ 4572 h 1828800"/>
                <a:gd name="connsiteX3" fmla="*/ 1726164 w 1819426"/>
                <a:gd name="connsiteY3" fmla="*/ 914251 h 1828800"/>
                <a:gd name="connsiteX4" fmla="*/ 1819426 w 1819426"/>
                <a:gd name="connsiteY4" fmla="*/ 918960 h 1828800"/>
                <a:gd name="connsiteX5" fmla="*/ 1819425 w 1819426"/>
                <a:gd name="connsiteY5" fmla="*/ 918984 h 1828800"/>
                <a:gd name="connsiteX6" fmla="*/ 1726164 w 1819426"/>
                <a:gd name="connsiteY6" fmla="*/ 923693 h 1828800"/>
                <a:gd name="connsiteX7" fmla="*/ 909977 w 1819426"/>
                <a:gd name="connsiteY7" fmla="*/ 1739880 h 1828800"/>
                <a:gd name="connsiteX8" fmla="*/ 905488 w 1819426"/>
                <a:gd name="connsiteY8" fmla="*/ 1828788 h 1828800"/>
                <a:gd name="connsiteX9" fmla="*/ 905256 w 1819426"/>
                <a:gd name="connsiteY9" fmla="*/ 1828800 h 1828800"/>
                <a:gd name="connsiteX10" fmla="*/ 9433 w 1819426"/>
                <a:gd name="connsiteY10" fmla="*/ 1098683 h 1828800"/>
                <a:gd name="connsiteX11" fmla="*/ 9242 w 1819426"/>
                <a:gd name="connsiteY11" fmla="*/ 1097432 h 1828800"/>
                <a:gd name="connsiteX12" fmla="*/ 0 w 1819426"/>
                <a:gd name="connsiteY12" fmla="*/ 914400 h 1828800"/>
                <a:gd name="connsiteX13" fmla="*/ 9242 w 1819426"/>
                <a:gd name="connsiteY13" fmla="*/ 731368 h 1828800"/>
                <a:gd name="connsiteX14" fmla="*/ 9433 w 1819426"/>
                <a:gd name="connsiteY14" fmla="*/ 730117 h 1828800"/>
                <a:gd name="connsiteX15" fmla="*/ 905256 w 1819426"/>
                <a:gd name="connsiteY15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19426" h="1828800">
                  <a:moveTo>
                    <a:pt x="905256" y="0"/>
                  </a:moveTo>
                  <a:lnTo>
                    <a:pt x="905486" y="12"/>
                  </a:lnTo>
                  <a:lnTo>
                    <a:pt x="905256" y="4572"/>
                  </a:lnTo>
                  <a:cubicBezTo>
                    <a:pt x="905256" y="478018"/>
                    <a:pt x="1265073" y="867424"/>
                    <a:pt x="1726164" y="914251"/>
                  </a:cubicBezTo>
                  <a:lnTo>
                    <a:pt x="1819426" y="918960"/>
                  </a:lnTo>
                  <a:lnTo>
                    <a:pt x="1819425" y="918984"/>
                  </a:lnTo>
                  <a:lnTo>
                    <a:pt x="1726164" y="923693"/>
                  </a:lnTo>
                  <a:cubicBezTo>
                    <a:pt x="1295812" y="967398"/>
                    <a:pt x="953682" y="1309528"/>
                    <a:pt x="909977" y="1739880"/>
                  </a:cubicBezTo>
                  <a:lnTo>
                    <a:pt x="905488" y="1828788"/>
                  </a:lnTo>
                  <a:lnTo>
                    <a:pt x="905256" y="1828800"/>
                  </a:lnTo>
                  <a:cubicBezTo>
                    <a:pt x="463373" y="1828800"/>
                    <a:pt x="94698" y="1515360"/>
                    <a:pt x="9433" y="1098683"/>
                  </a:cubicBezTo>
                  <a:lnTo>
                    <a:pt x="9242" y="1097432"/>
                  </a:lnTo>
                  <a:lnTo>
                    <a:pt x="0" y="914400"/>
                  </a:lnTo>
                  <a:lnTo>
                    <a:pt x="9242" y="731368"/>
                  </a:lnTo>
                  <a:lnTo>
                    <a:pt x="9433" y="730117"/>
                  </a:lnTo>
                  <a:cubicBezTo>
                    <a:pt x="94698" y="313440"/>
                    <a:pt x="463373" y="0"/>
                    <a:pt x="90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660AA6-6264-A383-2E3A-B0A906169309}"/>
                </a:ext>
              </a:extLst>
            </p:cNvPr>
            <p:cNvSpPr/>
            <p:nvPr/>
          </p:nvSpPr>
          <p:spPr>
            <a:xfrm>
              <a:off x="4928387" y="2738628"/>
              <a:ext cx="461" cy="4572"/>
            </a:xfrm>
            <a:custGeom>
              <a:avLst/>
              <a:gdLst>
                <a:gd name="connsiteX0" fmla="*/ 230 w 461"/>
                <a:gd name="connsiteY0" fmla="*/ 0 h 4572"/>
                <a:gd name="connsiteX1" fmla="*/ 461 w 461"/>
                <a:gd name="connsiteY1" fmla="*/ 4560 h 4572"/>
                <a:gd name="connsiteX2" fmla="*/ 230 w 461"/>
                <a:gd name="connsiteY2" fmla="*/ 4572 h 4572"/>
                <a:gd name="connsiteX3" fmla="*/ 0 w 461"/>
                <a:gd name="connsiteY3" fmla="*/ 4560 h 4572"/>
                <a:gd name="connsiteX4" fmla="*/ 230 w 461"/>
                <a:gd name="connsiteY4" fmla="*/ 0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" h="4572">
                  <a:moveTo>
                    <a:pt x="230" y="0"/>
                  </a:moveTo>
                  <a:lnTo>
                    <a:pt x="461" y="4560"/>
                  </a:lnTo>
                  <a:lnTo>
                    <a:pt x="230" y="4572"/>
                  </a:lnTo>
                  <a:lnTo>
                    <a:pt x="0" y="4560"/>
                  </a:lnTo>
                  <a:lnTo>
                    <a:pt x="23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2F05B2-51C3-3F0E-402D-2C93AC3A9A45}"/>
                </a:ext>
              </a:extLst>
            </p:cNvPr>
            <p:cNvSpPr/>
            <p:nvPr/>
          </p:nvSpPr>
          <p:spPr>
            <a:xfrm>
              <a:off x="4832866" y="914400"/>
              <a:ext cx="98036" cy="5066"/>
            </a:xfrm>
            <a:custGeom>
              <a:avLst/>
              <a:gdLst>
                <a:gd name="connsiteX0" fmla="*/ 95750 w 98036"/>
                <a:gd name="connsiteY0" fmla="*/ 0 h 5066"/>
                <a:gd name="connsiteX1" fmla="*/ 98036 w 98036"/>
                <a:gd name="connsiteY1" fmla="*/ 115 h 5066"/>
                <a:gd name="connsiteX2" fmla="*/ 0 w 98036"/>
                <a:gd name="connsiteY2" fmla="*/ 5066 h 5066"/>
                <a:gd name="connsiteX3" fmla="*/ 2258 w 98036"/>
                <a:gd name="connsiteY3" fmla="*/ 4721 h 5066"/>
                <a:gd name="connsiteX4" fmla="*/ 95750 w 98036"/>
                <a:gd name="connsiteY4" fmla="*/ 0 h 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36" h="5066">
                  <a:moveTo>
                    <a:pt x="95750" y="0"/>
                  </a:moveTo>
                  <a:lnTo>
                    <a:pt x="98036" y="115"/>
                  </a:lnTo>
                  <a:lnTo>
                    <a:pt x="0" y="5066"/>
                  </a:lnTo>
                  <a:lnTo>
                    <a:pt x="2258" y="4721"/>
                  </a:lnTo>
                  <a:cubicBezTo>
                    <a:pt x="32998" y="1599"/>
                    <a:pt x="64187" y="0"/>
                    <a:pt x="9575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001468A-59E5-BCCB-B621-DA6A0D333939}"/>
                </a:ext>
              </a:extLst>
            </p:cNvPr>
            <p:cNvSpPr/>
            <p:nvPr/>
          </p:nvSpPr>
          <p:spPr>
            <a:xfrm>
              <a:off x="4928848" y="914400"/>
              <a:ext cx="1828569" cy="2738628"/>
            </a:xfrm>
            <a:custGeom>
              <a:avLst/>
              <a:gdLst>
                <a:gd name="connsiteX0" fmla="*/ 4340 w 1828569"/>
                <a:gd name="connsiteY0" fmla="*/ 0 h 2738628"/>
                <a:gd name="connsiteX1" fmla="*/ 1819150 w 1828569"/>
                <a:gd name="connsiteY1" fmla="*/ 1637711 h 2738628"/>
                <a:gd name="connsiteX2" fmla="*/ 1823847 w 1828569"/>
                <a:gd name="connsiteY2" fmla="*/ 1730727 h 2738628"/>
                <a:gd name="connsiteX3" fmla="*/ 1823848 w 1828569"/>
                <a:gd name="connsiteY3" fmla="*/ 1730736 h 2738628"/>
                <a:gd name="connsiteX4" fmla="*/ 1828569 w 1828569"/>
                <a:gd name="connsiteY4" fmla="*/ 1824228 h 2738628"/>
                <a:gd name="connsiteX5" fmla="*/ 914169 w 1828569"/>
                <a:gd name="connsiteY5" fmla="*/ 2738628 h 2738628"/>
                <a:gd name="connsiteX6" fmla="*/ 913938 w 1828569"/>
                <a:gd name="connsiteY6" fmla="*/ 2738616 h 2738628"/>
                <a:gd name="connsiteX7" fmla="*/ 909448 w 1828569"/>
                <a:gd name="connsiteY7" fmla="*/ 2649708 h 2738628"/>
                <a:gd name="connsiteX8" fmla="*/ 93261 w 1828569"/>
                <a:gd name="connsiteY8" fmla="*/ 1833521 h 2738628"/>
                <a:gd name="connsiteX9" fmla="*/ 1 w 1828569"/>
                <a:gd name="connsiteY9" fmla="*/ 1828812 h 2738628"/>
                <a:gd name="connsiteX10" fmla="*/ 0 w 1828569"/>
                <a:gd name="connsiteY10" fmla="*/ 1828788 h 2738628"/>
                <a:gd name="connsiteX11" fmla="*/ 93261 w 1828569"/>
                <a:gd name="connsiteY11" fmla="*/ 1824079 h 2738628"/>
                <a:gd name="connsiteX12" fmla="*/ 914169 w 1828569"/>
                <a:gd name="connsiteY12" fmla="*/ 914400 h 2738628"/>
                <a:gd name="connsiteX13" fmla="*/ 913939 w 1828569"/>
                <a:gd name="connsiteY13" fmla="*/ 909840 h 2738628"/>
                <a:gd name="connsiteX14" fmla="*/ 914169 w 1828569"/>
                <a:gd name="connsiteY14" fmla="*/ 909828 h 2738628"/>
                <a:gd name="connsiteX15" fmla="*/ 914168 w 1828569"/>
                <a:gd name="connsiteY15" fmla="*/ 909828 h 2738628"/>
                <a:gd name="connsiteX16" fmla="*/ 913938 w 1828569"/>
                <a:gd name="connsiteY16" fmla="*/ 909840 h 2738628"/>
                <a:gd name="connsiteX17" fmla="*/ 909447 w 1828569"/>
                <a:gd name="connsiteY17" fmla="*/ 820908 h 2738628"/>
                <a:gd name="connsiteX18" fmla="*/ 93260 w 1828569"/>
                <a:gd name="connsiteY18" fmla="*/ 4721 h 2738628"/>
                <a:gd name="connsiteX19" fmla="*/ 2054 w 1828569"/>
                <a:gd name="connsiteY19" fmla="*/ 115 h 27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8569" h="2738628">
                  <a:moveTo>
                    <a:pt x="4340" y="0"/>
                  </a:moveTo>
                  <a:cubicBezTo>
                    <a:pt x="948865" y="0"/>
                    <a:pt x="1725731" y="717834"/>
                    <a:pt x="1819150" y="1637711"/>
                  </a:cubicBezTo>
                  <a:lnTo>
                    <a:pt x="1823847" y="1730727"/>
                  </a:lnTo>
                  <a:lnTo>
                    <a:pt x="1823848" y="1730736"/>
                  </a:lnTo>
                  <a:cubicBezTo>
                    <a:pt x="1826970" y="1761476"/>
                    <a:pt x="1828569" y="1792665"/>
                    <a:pt x="1828569" y="1824228"/>
                  </a:cubicBezTo>
                  <a:cubicBezTo>
                    <a:pt x="1828569" y="2329237"/>
                    <a:pt x="1419178" y="2738628"/>
                    <a:pt x="914169" y="2738628"/>
                  </a:cubicBezTo>
                  <a:lnTo>
                    <a:pt x="913938" y="2738616"/>
                  </a:lnTo>
                  <a:lnTo>
                    <a:pt x="909448" y="2649708"/>
                  </a:lnTo>
                  <a:cubicBezTo>
                    <a:pt x="865744" y="2219356"/>
                    <a:pt x="523613" y="1877226"/>
                    <a:pt x="93261" y="1833521"/>
                  </a:cubicBezTo>
                  <a:lnTo>
                    <a:pt x="1" y="1828812"/>
                  </a:lnTo>
                  <a:lnTo>
                    <a:pt x="0" y="1828788"/>
                  </a:lnTo>
                  <a:lnTo>
                    <a:pt x="93261" y="1824079"/>
                  </a:lnTo>
                  <a:cubicBezTo>
                    <a:pt x="554353" y="1777252"/>
                    <a:pt x="914169" y="1387846"/>
                    <a:pt x="914169" y="914400"/>
                  </a:cubicBezTo>
                  <a:lnTo>
                    <a:pt x="913939" y="909840"/>
                  </a:lnTo>
                  <a:lnTo>
                    <a:pt x="914169" y="909828"/>
                  </a:lnTo>
                  <a:lnTo>
                    <a:pt x="914168" y="909828"/>
                  </a:lnTo>
                  <a:lnTo>
                    <a:pt x="913938" y="909840"/>
                  </a:lnTo>
                  <a:lnTo>
                    <a:pt x="909447" y="820908"/>
                  </a:lnTo>
                  <a:cubicBezTo>
                    <a:pt x="865743" y="390556"/>
                    <a:pt x="523612" y="48426"/>
                    <a:pt x="93260" y="4721"/>
                  </a:cubicBezTo>
                  <a:lnTo>
                    <a:pt x="2054" y="1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B08AD8-CEB1-C221-F714-49A51AB44293}"/>
                </a:ext>
              </a:extLst>
            </p:cNvPr>
            <p:cNvSpPr/>
            <p:nvPr/>
          </p:nvSpPr>
          <p:spPr>
            <a:xfrm>
              <a:off x="3099816" y="2555596"/>
              <a:ext cx="18386" cy="366064"/>
            </a:xfrm>
            <a:custGeom>
              <a:avLst/>
              <a:gdLst>
                <a:gd name="connsiteX0" fmla="*/ 18386 w 18386"/>
                <a:gd name="connsiteY0" fmla="*/ 0 h 366064"/>
                <a:gd name="connsiteX1" fmla="*/ 9144 w 18386"/>
                <a:gd name="connsiteY1" fmla="*/ 183032 h 366064"/>
                <a:gd name="connsiteX2" fmla="*/ 18386 w 18386"/>
                <a:gd name="connsiteY2" fmla="*/ 366064 h 366064"/>
                <a:gd name="connsiteX3" fmla="*/ 4721 w 18386"/>
                <a:gd name="connsiteY3" fmla="*/ 276524 h 366064"/>
                <a:gd name="connsiteX4" fmla="*/ 0 w 18386"/>
                <a:gd name="connsiteY4" fmla="*/ 183032 h 366064"/>
                <a:gd name="connsiteX5" fmla="*/ 4721 w 18386"/>
                <a:gd name="connsiteY5" fmla="*/ 89540 h 366064"/>
                <a:gd name="connsiteX6" fmla="*/ 18386 w 18386"/>
                <a:gd name="connsiteY6" fmla="*/ 0 h 36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86" h="366064">
                  <a:moveTo>
                    <a:pt x="18386" y="0"/>
                  </a:moveTo>
                  <a:lnTo>
                    <a:pt x="9144" y="183032"/>
                  </a:lnTo>
                  <a:lnTo>
                    <a:pt x="18386" y="366064"/>
                  </a:lnTo>
                  <a:lnTo>
                    <a:pt x="4721" y="276524"/>
                  </a:lnTo>
                  <a:cubicBezTo>
                    <a:pt x="1599" y="245785"/>
                    <a:pt x="0" y="214595"/>
                    <a:pt x="0" y="183032"/>
                  </a:cubicBezTo>
                  <a:cubicBezTo>
                    <a:pt x="0" y="151469"/>
                    <a:pt x="1599" y="120279"/>
                    <a:pt x="4721" y="89540"/>
                  </a:cubicBezTo>
                  <a:lnTo>
                    <a:pt x="1838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B35D56-E250-0F22-34EC-0EFD5BF83B72}"/>
                </a:ext>
              </a:extLst>
            </p:cNvPr>
            <p:cNvSpPr/>
            <p:nvPr/>
          </p:nvSpPr>
          <p:spPr>
            <a:xfrm>
              <a:off x="4014216" y="2738629"/>
              <a:ext cx="2743201" cy="1824227"/>
            </a:xfrm>
            <a:custGeom>
              <a:avLst/>
              <a:gdLst>
                <a:gd name="connsiteX0" fmla="*/ 914400 w 2743201"/>
                <a:gd name="connsiteY0" fmla="*/ 4571 h 1824227"/>
                <a:gd name="connsiteX1" fmla="*/ 914632 w 2743201"/>
                <a:gd name="connsiteY1" fmla="*/ 4583 h 1824227"/>
                <a:gd name="connsiteX2" fmla="*/ 919121 w 2743201"/>
                <a:gd name="connsiteY2" fmla="*/ 93491 h 1824227"/>
                <a:gd name="connsiteX3" fmla="*/ 1735308 w 2743201"/>
                <a:gd name="connsiteY3" fmla="*/ 909678 h 1824227"/>
                <a:gd name="connsiteX4" fmla="*/ 1828569 w 2743201"/>
                <a:gd name="connsiteY4" fmla="*/ 914387 h 1824227"/>
                <a:gd name="connsiteX5" fmla="*/ 1828800 w 2743201"/>
                <a:gd name="connsiteY5" fmla="*/ 918971 h 1824227"/>
                <a:gd name="connsiteX6" fmla="*/ 1098683 w 2743201"/>
                <a:gd name="connsiteY6" fmla="*/ 1814794 h 1824227"/>
                <a:gd name="connsiteX7" fmla="*/ 1095171 w 2743201"/>
                <a:gd name="connsiteY7" fmla="*/ 1815330 h 1824227"/>
                <a:gd name="connsiteX8" fmla="*/ 918972 w 2743201"/>
                <a:gd name="connsiteY8" fmla="*/ 1824227 h 1824227"/>
                <a:gd name="connsiteX9" fmla="*/ 732455 w 2743201"/>
                <a:gd name="connsiteY9" fmla="*/ 1814809 h 1824227"/>
                <a:gd name="connsiteX10" fmla="*/ 726846 w 2743201"/>
                <a:gd name="connsiteY10" fmla="*/ 1813953 h 1824227"/>
                <a:gd name="connsiteX11" fmla="*/ 642485 w 2743201"/>
                <a:gd name="connsiteY11" fmla="*/ 1792261 h 1824227"/>
                <a:gd name="connsiteX12" fmla="*/ 0 w 2743201"/>
                <a:gd name="connsiteY12" fmla="*/ 918971 h 1824227"/>
                <a:gd name="connsiteX13" fmla="*/ 232 w 2743201"/>
                <a:gd name="connsiteY13" fmla="*/ 914387 h 1824227"/>
                <a:gd name="connsiteX14" fmla="*/ 93492 w 2743201"/>
                <a:gd name="connsiteY14" fmla="*/ 909678 h 1824227"/>
                <a:gd name="connsiteX15" fmla="*/ 909679 w 2743201"/>
                <a:gd name="connsiteY15" fmla="*/ 93491 h 1824227"/>
                <a:gd name="connsiteX16" fmla="*/ 914169 w 2743201"/>
                <a:gd name="connsiteY16" fmla="*/ 4583 h 1824227"/>
                <a:gd name="connsiteX17" fmla="*/ 2743201 w 2743201"/>
                <a:gd name="connsiteY17" fmla="*/ 0 h 1824227"/>
                <a:gd name="connsiteX18" fmla="*/ 1105490 w 2743201"/>
                <a:gd name="connsiteY18" fmla="*/ 1814810 h 1824227"/>
                <a:gd name="connsiteX19" fmla="*/ 1095172 w 2743201"/>
                <a:gd name="connsiteY19" fmla="*/ 1815331 h 1824227"/>
                <a:gd name="connsiteX20" fmla="*/ 1098684 w 2743201"/>
                <a:gd name="connsiteY20" fmla="*/ 1814795 h 1824227"/>
                <a:gd name="connsiteX21" fmla="*/ 1828801 w 2743201"/>
                <a:gd name="connsiteY21" fmla="*/ 918972 h 1824227"/>
                <a:gd name="connsiteX22" fmla="*/ 1828570 w 2743201"/>
                <a:gd name="connsiteY22" fmla="*/ 914388 h 1824227"/>
                <a:gd name="connsiteX23" fmla="*/ 1828801 w 2743201"/>
                <a:gd name="connsiteY23" fmla="*/ 914400 h 1824227"/>
                <a:gd name="connsiteX24" fmla="*/ 2743201 w 2743201"/>
                <a:gd name="connsiteY24" fmla="*/ 0 h 18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43201" h="1824227">
                  <a:moveTo>
                    <a:pt x="914400" y="4571"/>
                  </a:moveTo>
                  <a:lnTo>
                    <a:pt x="914632" y="4583"/>
                  </a:lnTo>
                  <a:lnTo>
                    <a:pt x="919121" y="93491"/>
                  </a:lnTo>
                  <a:cubicBezTo>
                    <a:pt x="962826" y="523843"/>
                    <a:pt x="1304956" y="865974"/>
                    <a:pt x="1735308" y="909678"/>
                  </a:cubicBezTo>
                  <a:lnTo>
                    <a:pt x="1828569" y="914387"/>
                  </a:lnTo>
                  <a:lnTo>
                    <a:pt x="1828800" y="918971"/>
                  </a:lnTo>
                  <a:cubicBezTo>
                    <a:pt x="1828800" y="1360854"/>
                    <a:pt x="1515360" y="1729529"/>
                    <a:pt x="1098683" y="1814794"/>
                  </a:cubicBezTo>
                  <a:lnTo>
                    <a:pt x="1095171" y="1815330"/>
                  </a:lnTo>
                  <a:lnTo>
                    <a:pt x="918972" y="1824227"/>
                  </a:lnTo>
                  <a:cubicBezTo>
                    <a:pt x="856004" y="1824227"/>
                    <a:pt x="793781" y="1821037"/>
                    <a:pt x="732455" y="1814809"/>
                  </a:cubicBezTo>
                  <a:lnTo>
                    <a:pt x="726846" y="1813953"/>
                  </a:lnTo>
                  <a:lnTo>
                    <a:pt x="642485" y="1792261"/>
                  </a:lnTo>
                  <a:cubicBezTo>
                    <a:pt x="270262" y="1676488"/>
                    <a:pt x="0" y="1329291"/>
                    <a:pt x="0" y="918971"/>
                  </a:cubicBezTo>
                  <a:lnTo>
                    <a:pt x="232" y="914387"/>
                  </a:lnTo>
                  <a:lnTo>
                    <a:pt x="93492" y="909678"/>
                  </a:lnTo>
                  <a:cubicBezTo>
                    <a:pt x="523844" y="865974"/>
                    <a:pt x="865975" y="523843"/>
                    <a:pt x="909679" y="93491"/>
                  </a:cubicBezTo>
                  <a:lnTo>
                    <a:pt x="914169" y="4583"/>
                  </a:lnTo>
                  <a:close/>
                  <a:moveTo>
                    <a:pt x="2743201" y="0"/>
                  </a:moveTo>
                  <a:cubicBezTo>
                    <a:pt x="2743201" y="944525"/>
                    <a:pt x="2025368" y="1721391"/>
                    <a:pt x="1105490" y="1814810"/>
                  </a:cubicBezTo>
                  <a:lnTo>
                    <a:pt x="1095172" y="1815331"/>
                  </a:lnTo>
                  <a:lnTo>
                    <a:pt x="1098684" y="1814795"/>
                  </a:lnTo>
                  <a:cubicBezTo>
                    <a:pt x="1515361" y="1729530"/>
                    <a:pt x="1828801" y="1360855"/>
                    <a:pt x="1828801" y="918972"/>
                  </a:cubicBezTo>
                  <a:lnTo>
                    <a:pt x="1828570" y="914388"/>
                  </a:lnTo>
                  <a:lnTo>
                    <a:pt x="1828801" y="914400"/>
                  </a:lnTo>
                  <a:cubicBezTo>
                    <a:pt x="2333810" y="914400"/>
                    <a:pt x="2743201" y="505009"/>
                    <a:pt x="2743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11AFB4-8BA7-A0EE-1756-8766B415DF83}"/>
                </a:ext>
              </a:extLst>
            </p:cNvPr>
            <p:cNvSpPr/>
            <p:nvPr/>
          </p:nvSpPr>
          <p:spPr>
            <a:xfrm>
              <a:off x="3118202" y="2921660"/>
              <a:ext cx="1622860" cy="1630922"/>
            </a:xfrm>
            <a:custGeom>
              <a:avLst/>
              <a:gdLst>
                <a:gd name="connsiteX0" fmla="*/ 0 w 1622860"/>
                <a:gd name="connsiteY0" fmla="*/ 0 h 1630922"/>
                <a:gd name="connsiteX1" fmla="*/ 191 w 1622860"/>
                <a:gd name="connsiteY1" fmla="*/ 1251 h 1630922"/>
                <a:gd name="connsiteX2" fmla="*/ 896014 w 1622860"/>
                <a:gd name="connsiteY2" fmla="*/ 731368 h 1630922"/>
                <a:gd name="connsiteX3" fmla="*/ 896246 w 1622860"/>
                <a:gd name="connsiteY3" fmla="*/ 731356 h 1630922"/>
                <a:gd name="connsiteX4" fmla="*/ 896014 w 1622860"/>
                <a:gd name="connsiteY4" fmla="*/ 735940 h 1630922"/>
                <a:gd name="connsiteX5" fmla="*/ 1538499 w 1622860"/>
                <a:gd name="connsiteY5" fmla="*/ 1609230 h 1630922"/>
                <a:gd name="connsiteX6" fmla="*/ 1622860 w 1622860"/>
                <a:gd name="connsiteY6" fmla="*/ 1630922 h 1630922"/>
                <a:gd name="connsiteX7" fmla="*/ 1447341 w 1622860"/>
                <a:gd name="connsiteY7" fmla="*/ 1604134 h 1630922"/>
                <a:gd name="connsiteX8" fmla="*/ 176 w 1622860"/>
                <a:gd name="connsiteY8" fmla="*/ 3485 h 1630922"/>
                <a:gd name="connsiteX9" fmla="*/ 0 w 1622860"/>
                <a:gd name="connsiteY9" fmla="*/ 0 h 16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2860" h="1630922">
                  <a:moveTo>
                    <a:pt x="0" y="0"/>
                  </a:moveTo>
                  <a:lnTo>
                    <a:pt x="191" y="1251"/>
                  </a:lnTo>
                  <a:cubicBezTo>
                    <a:pt x="85456" y="417928"/>
                    <a:pt x="454131" y="731368"/>
                    <a:pt x="896014" y="731368"/>
                  </a:cubicBezTo>
                  <a:lnTo>
                    <a:pt x="896246" y="731356"/>
                  </a:lnTo>
                  <a:lnTo>
                    <a:pt x="896014" y="735940"/>
                  </a:lnTo>
                  <a:cubicBezTo>
                    <a:pt x="896014" y="1146260"/>
                    <a:pt x="1166276" y="1493457"/>
                    <a:pt x="1538499" y="1609230"/>
                  </a:cubicBezTo>
                  <a:lnTo>
                    <a:pt x="1622860" y="1630922"/>
                  </a:lnTo>
                  <a:lnTo>
                    <a:pt x="1447341" y="1604134"/>
                  </a:lnTo>
                  <a:cubicBezTo>
                    <a:pt x="675447" y="1446182"/>
                    <a:pt x="81139" y="800712"/>
                    <a:pt x="176" y="34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37C3C-6273-88D5-E19A-3F56F41F9F1C}"/>
                </a:ext>
              </a:extLst>
            </p:cNvPr>
            <p:cNvSpPr/>
            <p:nvPr/>
          </p:nvSpPr>
          <p:spPr>
            <a:xfrm>
              <a:off x="4741063" y="4552582"/>
              <a:ext cx="368325" cy="19418"/>
            </a:xfrm>
            <a:custGeom>
              <a:avLst/>
              <a:gdLst>
                <a:gd name="connsiteX0" fmla="*/ 0 w 368325"/>
                <a:gd name="connsiteY0" fmla="*/ 0 h 19418"/>
                <a:gd name="connsiteX1" fmla="*/ 5609 w 368325"/>
                <a:gd name="connsiteY1" fmla="*/ 856 h 19418"/>
                <a:gd name="connsiteX2" fmla="*/ 192126 w 368325"/>
                <a:gd name="connsiteY2" fmla="*/ 10274 h 19418"/>
                <a:gd name="connsiteX3" fmla="*/ 368325 w 368325"/>
                <a:gd name="connsiteY3" fmla="*/ 1377 h 19418"/>
                <a:gd name="connsiteX4" fmla="*/ 281046 w 368325"/>
                <a:gd name="connsiteY4" fmla="*/ 14697 h 19418"/>
                <a:gd name="connsiteX5" fmla="*/ 187554 w 368325"/>
                <a:gd name="connsiteY5" fmla="*/ 19418 h 19418"/>
                <a:gd name="connsiteX6" fmla="*/ 3271 w 368325"/>
                <a:gd name="connsiteY6" fmla="*/ 841 h 19418"/>
                <a:gd name="connsiteX7" fmla="*/ 0 w 368325"/>
                <a:gd name="connsiteY7" fmla="*/ 0 h 1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25" h="19418">
                  <a:moveTo>
                    <a:pt x="0" y="0"/>
                  </a:moveTo>
                  <a:lnTo>
                    <a:pt x="5609" y="856"/>
                  </a:lnTo>
                  <a:cubicBezTo>
                    <a:pt x="66935" y="7084"/>
                    <a:pt x="129158" y="10274"/>
                    <a:pt x="192126" y="10274"/>
                  </a:cubicBezTo>
                  <a:lnTo>
                    <a:pt x="368325" y="1377"/>
                  </a:lnTo>
                  <a:lnTo>
                    <a:pt x="281046" y="14697"/>
                  </a:lnTo>
                  <a:cubicBezTo>
                    <a:pt x="250307" y="17819"/>
                    <a:pt x="219117" y="19418"/>
                    <a:pt x="187554" y="19418"/>
                  </a:cubicBezTo>
                  <a:cubicBezTo>
                    <a:pt x="124428" y="19418"/>
                    <a:pt x="62796" y="13022"/>
                    <a:pt x="3271" y="84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54" name="Graphic 53" descr="Badge 1 outline">
            <a:extLst>
              <a:ext uri="{FF2B5EF4-FFF2-40B4-BE49-F238E27FC236}">
                <a16:creationId xmlns:a16="http://schemas.microsoft.com/office/drawing/2014/main" id="{C095C5AC-3E80-2248-4132-C98AE64D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992" y="2713796"/>
            <a:ext cx="540000" cy="540000"/>
          </a:xfrm>
          <a:prstGeom prst="rect">
            <a:avLst/>
          </a:prstGeom>
        </p:spPr>
      </p:pic>
      <p:pic>
        <p:nvPicPr>
          <p:cNvPr id="56" name="Graphic 55" descr="Badge outline">
            <a:extLst>
              <a:ext uri="{FF2B5EF4-FFF2-40B4-BE49-F238E27FC236}">
                <a16:creationId xmlns:a16="http://schemas.microsoft.com/office/drawing/2014/main" id="{97FE1FB0-AD15-3FCA-C5D5-DB77347B6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3439" y="2677895"/>
            <a:ext cx="540000" cy="540000"/>
          </a:xfrm>
          <a:prstGeom prst="rect">
            <a:avLst/>
          </a:prstGeom>
        </p:spPr>
      </p:pic>
      <p:pic>
        <p:nvPicPr>
          <p:cNvPr id="58" name="Graphic 57" descr="Badge 3 outline">
            <a:extLst>
              <a:ext uri="{FF2B5EF4-FFF2-40B4-BE49-F238E27FC236}">
                <a16:creationId xmlns:a16="http://schemas.microsoft.com/office/drawing/2014/main" id="{0180F029-FAE2-7E10-C069-A4F04FA0D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6772" y="3592296"/>
            <a:ext cx="540000" cy="540000"/>
          </a:xfrm>
          <a:prstGeom prst="rect">
            <a:avLst/>
          </a:prstGeom>
        </p:spPr>
      </p:pic>
      <p:pic>
        <p:nvPicPr>
          <p:cNvPr id="60" name="Graphic 59" descr="Badge 4 outline">
            <a:extLst>
              <a:ext uri="{FF2B5EF4-FFF2-40B4-BE49-F238E27FC236}">
                <a16:creationId xmlns:a16="http://schemas.microsoft.com/office/drawing/2014/main" id="{C491F7CC-7364-A0C7-C2B9-E7BFBFD90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1334" y="360420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201BC73-1959-9DB5-905C-9052687B4B0C}"/>
              </a:ext>
            </a:extLst>
          </p:cNvPr>
          <p:cNvSpPr/>
          <p:nvPr/>
        </p:nvSpPr>
        <p:spPr>
          <a:xfrm rot="10800000">
            <a:off x="2394786" y="1692238"/>
            <a:ext cx="462714" cy="479462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E1EE51-8A19-5077-30EF-F324F673A794}"/>
              </a:ext>
            </a:extLst>
          </p:cNvPr>
          <p:cNvGrpSpPr/>
          <p:nvPr/>
        </p:nvGrpSpPr>
        <p:grpSpPr>
          <a:xfrm>
            <a:off x="595763" y="538697"/>
            <a:ext cx="8134350" cy="1623060"/>
            <a:chOff x="2289810" y="662940"/>
            <a:chExt cx="8134350" cy="162306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FA455D4-B211-1045-1CB5-7D699459FC48}"/>
                </a:ext>
              </a:extLst>
            </p:cNvPr>
            <p:cNvSpPr/>
            <p:nvPr/>
          </p:nvSpPr>
          <p:spPr>
            <a:xfrm>
              <a:off x="2289810" y="662940"/>
              <a:ext cx="8134350" cy="1623060"/>
            </a:xfrm>
            <a:prstGeom prst="parallelogram">
              <a:avLst>
                <a:gd name="adj" fmla="val 45833"/>
              </a:avLst>
            </a:prstGeom>
            <a:solidFill>
              <a:srgbClr val="F7F7F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562F674-04C5-164D-CD57-CEDF5E6BC4B6}"/>
                </a:ext>
              </a:extLst>
            </p:cNvPr>
            <p:cNvSpPr/>
            <p:nvPr/>
          </p:nvSpPr>
          <p:spPr>
            <a:xfrm>
              <a:off x="2394786" y="662940"/>
              <a:ext cx="1346636" cy="1029298"/>
            </a:xfrm>
            <a:custGeom>
              <a:avLst/>
              <a:gdLst>
                <a:gd name="connsiteX0" fmla="*/ 471758 w 1346636"/>
                <a:gd name="connsiteY0" fmla="*/ 0 h 1029298"/>
                <a:gd name="connsiteX1" fmla="*/ 831987 w 1346636"/>
                <a:gd name="connsiteY1" fmla="*/ 0 h 1029298"/>
                <a:gd name="connsiteX2" fmla="*/ 1346636 w 1346636"/>
                <a:gd name="connsiteY2" fmla="*/ 514649 h 1029298"/>
                <a:gd name="connsiteX3" fmla="*/ 831987 w 1346636"/>
                <a:gd name="connsiteY3" fmla="*/ 1029298 h 1029298"/>
                <a:gd name="connsiteX4" fmla="*/ 0 w 1346636"/>
                <a:gd name="connsiteY4" fmla="*/ 1029298 h 102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636" h="1029298">
                  <a:moveTo>
                    <a:pt x="471758" y="0"/>
                  </a:moveTo>
                  <a:lnTo>
                    <a:pt x="831987" y="0"/>
                  </a:lnTo>
                  <a:cubicBezTo>
                    <a:pt x="1116220" y="0"/>
                    <a:pt x="1346636" y="230416"/>
                    <a:pt x="1346636" y="514649"/>
                  </a:cubicBezTo>
                  <a:cubicBezTo>
                    <a:pt x="1346636" y="798882"/>
                    <a:pt x="1116220" y="1029298"/>
                    <a:pt x="831987" y="1029298"/>
                  </a:cubicBezTo>
                  <a:lnTo>
                    <a:pt x="0" y="10292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50800" dist="38100" dir="10800000" algn="r" rotWithShape="0">
                <a:schemeClr val="accent6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n>
                  <a:solidFill>
                    <a:schemeClr val="accent1">
                      <a:shade val="15000"/>
                    </a:schemeClr>
                  </a:solidFill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63F324-888C-68ED-77B4-FC3AEC974988}"/>
                </a:ext>
              </a:extLst>
            </p:cNvPr>
            <p:cNvSpPr txBox="1"/>
            <p:nvPr/>
          </p:nvSpPr>
          <p:spPr>
            <a:xfrm rot="16200000">
              <a:off x="2668835" y="992924"/>
              <a:ext cx="746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</a:t>
              </a:r>
              <a:endParaRPr lang="en-IN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C3AC9D-9634-72DF-3127-E5C9A0959A3E}"/>
                </a:ext>
              </a:extLst>
            </p:cNvPr>
            <p:cNvSpPr txBox="1"/>
            <p:nvPr/>
          </p:nvSpPr>
          <p:spPr>
            <a:xfrm>
              <a:off x="3182616" y="992923"/>
              <a:ext cx="29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  <a:endParaRPr lang="en-IN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D6A91-D4E0-17C3-C096-9C5BEE6CE3B8}"/>
              </a:ext>
            </a:extLst>
          </p:cNvPr>
          <p:cNvGrpSpPr/>
          <p:nvPr/>
        </p:nvGrpSpPr>
        <p:grpSpPr>
          <a:xfrm>
            <a:off x="922119" y="1710299"/>
            <a:ext cx="8134350" cy="1623060"/>
            <a:chOff x="2289810" y="662940"/>
            <a:chExt cx="8134350" cy="1623060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572737EA-1AF8-E18F-3B41-2E3155D8AF69}"/>
                </a:ext>
              </a:extLst>
            </p:cNvPr>
            <p:cNvSpPr/>
            <p:nvPr/>
          </p:nvSpPr>
          <p:spPr>
            <a:xfrm>
              <a:off x="2289810" y="662940"/>
              <a:ext cx="8134350" cy="1623060"/>
            </a:xfrm>
            <a:prstGeom prst="parallelogram">
              <a:avLst>
                <a:gd name="adj" fmla="val 45833"/>
              </a:avLst>
            </a:prstGeom>
            <a:solidFill>
              <a:srgbClr val="F7F7F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C8E5EA-9786-0000-E237-45E0DA2F0551}"/>
                </a:ext>
              </a:extLst>
            </p:cNvPr>
            <p:cNvSpPr/>
            <p:nvPr/>
          </p:nvSpPr>
          <p:spPr>
            <a:xfrm>
              <a:off x="2394786" y="662940"/>
              <a:ext cx="1346636" cy="1029298"/>
            </a:xfrm>
            <a:custGeom>
              <a:avLst/>
              <a:gdLst>
                <a:gd name="connsiteX0" fmla="*/ 471758 w 1346636"/>
                <a:gd name="connsiteY0" fmla="*/ 0 h 1029298"/>
                <a:gd name="connsiteX1" fmla="*/ 831987 w 1346636"/>
                <a:gd name="connsiteY1" fmla="*/ 0 h 1029298"/>
                <a:gd name="connsiteX2" fmla="*/ 1346636 w 1346636"/>
                <a:gd name="connsiteY2" fmla="*/ 514649 h 1029298"/>
                <a:gd name="connsiteX3" fmla="*/ 831987 w 1346636"/>
                <a:gd name="connsiteY3" fmla="*/ 1029298 h 1029298"/>
                <a:gd name="connsiteX4" fmla="*/ 0 w 1346636"/>
                <a:gd name="connsiteY4" fmla="*/ 1029298 h 102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636" h="1029298">
                  <a:moveTo>
                    <a:pt x="471758" y="0"/>
                  </a:moveTo>
                  <a:lnTo>
                    <a:pt x="831987" y="0"/>
                  </a:lnTo>
                  <a:cubicBezTo>
                    <a:pt x="1116220" y="0"/>
                    <a:pt x="1346636" y="230416"/>
                    <a:pt x="1346636" y="514649"/>
                  </a:cubicBezTo>
                  <a:cubicBezTo>
                    <a:pt x="1346636" y="798882"/>
                    <a:pt x="1116220" y="1029298"/>
                    <a:pt x="831987" y="1029298"/>
                  </a:cubicBezTo>
                  <a:lnTo>
                    <a:pt x="0" y="1029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1DABA">
                    <a:tint val="66000"/>
                    <a:satMod val="160000"/>
                  </a:srgbClr>
                </a:gs>
                <a:gs pos="50000">
                  <a:srgbClr val="81DABA">
                    <a:tint val="44500"/>
                    <a:satMod val="160000"/>
                  </a:srgbClr>
                </a:gs>
                <a:gs pos="100000">
                  <a:srgbClr val="81DABA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38100" dir="10800000" algn="r" rotWithShape="0">
                <a:schemeClr val="accent6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n>
                  <a:solidFill>
                    <a:schemeClr val="accent1">
                      <a:shade val="15000"/>
                    </a:schemeClr>
                  </a:solidFill>
                </a:ln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F57495-72E4-7125-7E86-B5F524ED5660}"/>
                </a:ext>
              </a:extLst>
            </p:cNvPr>
            <p:cNvSpPr txBox="1"/>
            <p:nvPr/>
          </p:nvSpPr>
          <p:spPr>
            <a:xfrm rot="16200000">
              <a:off x="2668835" y="992924"/>
              <a:ext cx="746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</a:t>
              </a:r>
              <a:endParaRPr lang="en-IN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EBB75F-B18A-E05D-15B6-D9FEB39A93DD}"/>
                </a:ext>
              </a:extLst>
            </p:cNvPr>
            <p:cNvSpPr txBox="1"/>
            <p:nvPr/>
          </p:nvSpPr>
          <p:spPr>
            <a:xfrm>
              <a:off x="3182616" y="992923"/>
              <a:ext cx="29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  <a:endParaRPr lang="en-IN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56273A-1C37-D27D-5D4E-EAD8A08A5353}"/>
              </a:ext>
            </a:extLst>
          </p:cNvPr>
          <p:cNvGrpSpPr/>
          <p:nvPr/>
        </p:nvGrpSpPr>
        <p:grpSpPr>
          <a:xfrm>
            <a:off x="1248475" y="2881901"/>
            <a:ext cx="8134350" cy="1623060"/>
            <a:chOff x="2289810" y="662940"/>
            <a:chExt cx="8134350" cy="1623060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DC82B290-F99F-0B3E-7662-E3A4BD2BBE4A}"/>
                </a:ext>
              </a:extLst>
            </p:cNvPr>
            <p:cNvSpPr/>
            <p:nvPr/>
          </p:nvSpPr>
          <p:spPr>
            <a:xfrm>
              <a:off x="2289810" y="662940"/>
              <a:ext cx="8134350" cy="1623060"/>
            </a:xfrm>
            <a:prstGeom prst="parallelogram">
              <a:avLst>
                <a:gd name="adj" fmla="val 45833"/>
              </a:avLst>
            </a:prstGeom>
            <a:solidFill>
              <a:srgbClr val="F7F7F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05838C-83DE-7BE7-DC2D-4BF6C8AD7C7E}"/>
                </a:ext>
              </a:extLst>
            </p:cNvPr>
            <p:cNvSpPr/>
            <p:nvPr/>
          </p:nvSpPr>
          <p:spPr>
            <a:xfrm>
              <a:off x="2394786" y="662940"/>
              <a:ext cx="1346636" cy="1029298"/>
            </a:xfrm>
            <a:custGeom>
              <a:avLst/>
              <a:gdLst>
                <a:gd name="connsiteX0" fmla="*/ 471758 w 1346636"/>
                <a:gd name="connsiteY0" fmla="*/ 0 h 1029298"/>
                <a:gd name="connsiteX1" fmla="*/ 831987 w 1346636"/>
                <a:gd name="connsiteY1" fmla="*/ 0 h 1029298"/>
                <a:gd name="connsiteX2" fmla="*/ 1346636 w 1346636"/>
                <a:gd name="connsiteY2" fmla="*/ 514649 h 1029298"/>
                <a:gd name="connsiteX3" fmla="*/ 831987 w 1346636"/>
                <a:gd name="connsiteY3" fmla="*/ 1029298 h 1029298"/>
                <a:gd name="connsiteX4" fmla="*/ 0 w 1346636"/>
                <a:gd name="connsiteY4" fmla="*/ 1029298 h 102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636" h="1029298">
                  <a:moveTo>
                    <a:pt x="471758" y="0"/>
                  </a:moveTo>
                  <a:lnTo>
                    <a:pt x="831987" y="0"/>
                  </a:lnTo>
                  <a:cubicBezTo>
                    <a:pt x="1116220" y="0"/>
                    <a:pt x="1346636" y="230416"/>
                    <a:pt x="1346636" y="514649"/>
                  </a:cubicBezTo>
                  <a:cubicBezTo>
                    <a:pt x="1346636" y="798882"/>
                    <a:pt x="1116220" y="1029298"/>
                    <a:pt x="831987" y="1029298"/>
                  </a:cubicBezTo>
                  <a:lnTo>
                    <a:pt x="0" y="1029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D38A">
                    <a:tint val="66000"/>
                    <a:satMod val="160000"/>
                  </a:srgbClr>
                </a:gs>
                <a:gs pos="50000">
                  <a:srgbClr val="FAD38A">
                    <a:tint val="44500"/>
                    <a:satMod val="160000"/>
                  </a:srgbClr>
                </a:gs>
                <a:gs pos="100000">
                  <a:srgbClr val="FAD38A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38100" dir="10800000" algn="r" rotWithShape="0">
                <a:schemeClr val="accent6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ln>
                  <a:solidFill>
                    <a:schemeClr val="accent1">
                      <a:shade val="15000"/>
                    </a:schemeClr>
                  </a:solidFill>
                </a:ln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5F2F9D-371D-512B-CBD3-B70043238273}"/>
                </a:ext>
              </a:extLst>
            </p:cNvPr>
            <p:cNvSpPr txBox="1"/>
            <p:nvPr/>
          </p:nvSpPr>
          <p:spPr>
            <a:xfrm rot="16200000">
              <a:off x="2668835" y="992924"/>
              <a:ext cx="746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</a:t>
              </a:r>
              <a:endParaRPr lang="en-IN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1AA9C0-2ED0-3756-4D8F-8A28F0427DF6}"/>
                </a:ext>
              </a:extLst>
            </p:cNvPr>
            <p:cNvSpPr txBox="1"/>
            <p:nvPr/>
          </p:nvSpPr>
          <p:spPr>
            <a:xfrm>
              <a:off x="3182616" y="992923"/>
              <a:ext cx="29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  <a:endParaRPr lang="en-IN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CFC925-7E74-8183-98DD-7DB36E62863E}"/>
              </a:ext>
            </a:extLst>
          </p:cNvPr>
          <p:cNvGrpSpPr/>
          <p:nvPr/>
        </p:nvGrpSpPr>
        <p:grpSpPr>
          <a:xfrm>
            <a:off x="1637760" y="4053503"/>
            <a:ext cx="8134350" cy="1623060"/>
            <a:chOff x="2289810" y="662940"/>
            <a:chExt cx="8134350" cy="162306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4E8C1843-7C2A-F813-248E-7B209CEEA8B3}"/>
                </a:ext>
              </a:extLst>
            </p:cNvPr>
            <p:cNvSpPr/>
            <p:nvPr/>
          </p:nvSpPr>
          <p:spPr>
            <a:xfrm>
              <a:off x="2289810" y="662940"/>
              <a:ext cx="8134350" cy="1623060"/>
            </a:xfrm>
            <a:prstGeom prst="parallelogram">
              <a:avLst>
                <a:gd name="adj" fmla="val 45833"/>
              </a:avLst>
            </a:prstGeom>
            <a:solidFill>
              <a:srgbClr val="F7F7F7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D8C7EE1-BEDD-C2B1-BDEE-CBDDC78EEBE0}"/>
                </a:ext>
              </a:extLst>
            </p:cNvPr>
            <p:cNvSpPr/>
            <p:nvPr/>
          </p:nvSpPr>
          <p:spPr>
            <a:xfrm>
              <a:off x="2394786" y="662940"/>
              <a:ext cx="1346636" cy="1029298"/>
            </a:xfrm>
            <a:custGeom>
              <a:avLst/>
              <a:gdLst>
                <a:gd name="connsiteX0" fmla="*/ 471758 w 1346636"/>
                <a:gd name="connsiteY0" fmla="*/ 0 h 1029298"/>
                <a:gd name="connsiteX1" fmla="*/ 831987 w 1346636"/>
                <a:gd name="connsiteY1" fmla="*/ 0 h 1029298"/>
                <a:gd name="connsiteX2" fmla="*/ 1346636 w 1346636"/>
                <a:gd name="connsiteY2" fmla="*/ 514649 h 1029298"/>
                <a:gd name="connsiteX3" fmla="*/ 831987 w 1346636"/>
                <a:gd name="connsiteY3" fmla="*/ 1029298 h 1029298"/>
                <a:gd name="connsiteX4" fmla="*/ 0 w 1346636"/>
                <a:gd name="connsiteY4" fmla="*/ 1029298 h 102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636" h="1029298">
                  <a:moveTo>
                    <a:pt x="471758" y="0"/>
                  </a:moveTo>
                  <a:lnTo>
                    <a:pt x="831987" y="0"/>
                  </a:lnTo>
                  <a:cubicBezTo>
                    <a:pt x="1116220" y="0"/>
                    <a:pt x="1346636" y="230416"/>
                    <a:pt x="1346636" y="514649"/>
                  </a:cubicBezTo>
                  <a:cubicBezTo>
                    <a:pt x="1346636" y="798882"/>
                    <a:pt x="1116220" y="1029298"/>
                    <a:pt x="831987" y="1029298"/>
                  </a:cubicBezTo>
                  <a:lnTo>
                    <a:pt x="0" y="1029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10800000" algn="r" rotWithShape="0">
                <a:schemeClr val="accent6">
                  <a:lumMod val="40000"/>
                  <a:lumOff val="6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>
                <a:ln>
                  <a:solidFill>
                    <a:schemeClr val="accent1">
                      <a:shade val="15000"/>
                    </a:schemeClr>
                  </a:solidFill>
                </a:ln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ECF6DF-ADBB-4FB5-04B6-DA58CC0C0279}"/>
                </a:ext>
              </a:extLst>
            </p:cNvPr>
            <p:cNvSpPr txBox="1"/>
            <p:nvPr/>
          </p:nvSpPr>
          <p:spPr>
            <a:xfrm rot="16200000">
              <a:off x="2668835" y="992924"/>
              <a:ext cx="746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STEP</a:t>
              </a:r>
              <a:endParaRPr lang="en-IN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F508D-3770-2E54-42D7-5B4A095E1E90}"/>
                </a:ext>
              </a:extLst>
            </p:cNvPr>
            <p:cNvSpPr txBox="1"/>
            <p:nvPr/>
          </p:nvSpPr>
          <p:spPr>
            <a:xfrm>
              <a:off x="3182616" y="992923"/>
              <a:ext cx="29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38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CD374"/>
            </a:gs>
            <a:gs pos="45000">
              <a:srgbClr val="8FD262"/>
            </a:gs>
            <a:gs pos="100000">
              <a:srgbClr val="92D050">
                <a:alpha val="5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3B18EA-EA6E-031F-488E-928589375448}"/>
              </a:ext>
            </a:extLst>
          </p:cNvPr>
          <p:cNvSpPr/>
          <p:nvPr/>
        </p:nvSpPr>
        <p:spPr>
          <a:xfrm>
            <a:off x="858406" y="2263139"/>
            <a:ext cx="10833331" cy="2331721"/>
          </a:xfrm>
          <a:custGeom>
            <a:avLst/>
            <a:gdLst>
              <a:gd name="connsiteX0" fmla="*/ 6427468 w 10833331"/>
              <a:gd name="connsiteY0" fmla="*/ 1211581 h 2331721"/>
              <a:gd name="connsiteX1" fmla="*/ 6575562 w 10833331"/>
              <a:gd name="connsiteY1" fmla="*/ 1211581 h 2331721"/>
              <a:gd name="connsiteX2" fmla="*/ 6593494 w 10833331"/>
              <a:gd name="connsiteY2" fmla="*/ 1389461 h 2331721"/>
              <a:gd name="connsiteX3" fmla="*/ 7569314 w 10833331"/>
              <a:gd name="connsiteY3" fmla="*/ 2184777 h 2331721"/>
              <a:gd name="connsiteX4" fmla="*/ 8545134 w 10833331"/>
              <a:gd name="connsiteY4" fmla="*/ 1389461 h 2331721"/>
              <a:gd name="connsiteX5" fmla="*/ 8563065 w 10833331"/>
              <a:gd name="connsiteY5" fmla="*/ 1211581 h 2331721"/>
              <a:gd name="connsiteX6" fmla="*/ 8711159 w 10833331"/>
              <a:gd name="connsiteY6" fmla="*/ 1211581 h 2331721"/>
              <a:gd name="connsiteX7" fmla="*/ 8706413 w 10833331"/>
              <a:gd name="connsiteY7" fmla="*/ 1305586 h 2331721"/>
              <a:gd name="connsiteX8" fmla="*/ 7569314 w 10833331"/>
              <a:gd name="connsiteY8" fmla="*/ 2331721 h 2331721"/>
              <a:gd name="connsiteX9" fmla="*/ 6432215 w 10833331"/>
              <a:gd name="connsiteY9" fmla="*/ 1305586 h 2331721"/>
              <a:gd name="connsiteX10" fmla="*/ 2152648 w 10833331"/>
              <a:gd name="connsiteY10" fmla="*/ 1211580 h 2331721"/>
              <a:gd name="connsiteX11" fmla="*/ 2300742 w 10833331"/>
              <a:gd name="connsiteY11" fmla="*/ 1211580 h 2331721"/>
              <a:gd name="connsiteX12" fmla="*/ 2318675 w 10833331"/>
              <a:gd name="connsiteY12" fmla="*/ 1389460 h 2331721"/>
              <a:gd name="connsiteX13" fmla="*/ 3294494 w 10833331"/>
              <a:gd name="connsiteY13" fmla="*/ 2184776 h 2331721"/>
              <a:gd name="connsiteX14" fmla="*/ 4270314 w 10833331"/>
              <a:gd name="connsiteY14" fmla="*/ 1389460 h 2331721"/>
              <a:gd name="connsiteX15" fmla="*/ 4288245 w 10833331"/>
              <a:gd name="connsiteY15" fmla="*/ 1211580 h 2331721"/>
              <a:gd name="connsiteX16" fmla="*/ 4436339 w 10833331"/>
              <a:gd name="connsiteY16" fmla="*/ 1211580 h 2331721"/>
              <a:gd name="connsiteX17" fmla="*/ 4431593 w 10833331"/>
              <a:gd name="connsiteY17" fmla="*/ 1305585 h 2331721"/>
              <a:gd name="connsiteX18" fmla="*/ 3294494 w 10833331"/>
              <a:gd name="connsiteY18" fmla="*/ 2331720 h 2331721"/>
              <a:gd name="connsiteX19" fmla="*/ 2157395 w 10833331"/>
              <a:gd name="connsiteY19" fmla="*/ 1305585 h 2331721"/>
              <a:gd name="connsiteX20" fmla="*/ 5416665 w 10833331"/>
              <a:gd name="connsiteY20" fmla="*/ 1 h 2331721"/>
              <a:gd name="connsiteX21" fmla="*/ 6553764 w 10833331"/>
              <a:gd name="connsiteY21" fmla="*/ 1026136 h 2331721"/>
              <a:gd name="connsiteX22" fmla="*/ 6558511 w 10833331"/>
              <a:gd name="connsiteY22" fmla="*/ 1120141 h 2331721"/>
              <a:gd name="connsiteX23" fmla="*/ 6410417 w 10833331"/>
              <a:gd name="connsiteY23" fmla="*/ 1120141 h 2331721"/>
              <a:gd name="connsiteX24" fmla="*/ 6392485 w 10833331"/>
              <a:gd name="connsiteY24" fmla="*/ 942261 h 2331721"/>
              <a:gd name="connsiteX25" fmla="*/ 5416665 w 10833331"/>
              <a:gd name="connsiteY25" fmla="*/ 146945 h 2331721"/>
              <a:gd name="connsiteX26" fmla="*/ 4440845 w 10833331"/>
              <a:gd name="connsiteY26" fmla="*/ 942261 h 2331721"/>
              <a:gd name="connsiteX27" fmla="*/ 4422914 w 10833331"/>
              <a:gd name="connsiteY27" fmla="*/ 1120141 h 2331721"/>
              <a:gd name="connsiteX28" fmla="*/ 4274820 w 10833331"/>
              <a:gd name="connsiteY28" fmla="*/ 1120141 h 2331721"/>
              <a:gd name="connsiteX29" fmla="*/ 4279566 w 10833331"/>
              <a:gd name="connsiteY29" fmla="*/ 1026136 h 2331721"/>
              <a:gd name="connsiteX30" fmla="*/ 5416665 w 10833331"/>
              <a:gd name="connsiteY30" fmla="*/ 1 h 2331721"/>
              <a:gd name="connsiteX31" fmla="*/ 1141846 w 10833331"/>
              <a:gd name="connsiteY31" fmla="*/ 0 h 2331721"/>
              <a:gd name="connsiteX32" fmla="*/ 2278944 w 10833331"/>
              <a:gd name="connsiteY32" fmla="*/ 1026135 h 2331721"/>
              <a:gd name="connsiteX33" fmla="*/ 2283691 w 10833331"/>
              <a:gd name="connsiteY33" fmla="*/ 1120140 h 2331721"/>
              <a:gd name="connsiteX34" fmla="*/ 2135597 w 10833331"/>
              <a:gd name="connsiteY34" fmla="*/ 1120140 h 2331721"/>
              <a:gd name="connsiteX35" fmla="*/ 2117666 w 10833331"/>
              <a:gd name="connsiteY35" fmla="*/ 942260 h 2331721"/>
              <a:gd name="connsiteX36" fmla="*/ 1141846 w 10833331"/>
              <a:gd name="connsiteY36" fmla="*/ 146944 h 2331721"/>
              <a:gd name="connsiteX37" fmla="*/ 166026 w 10833331"/>
              <a:gd name="connsiteY37" fmla="*/ 942260 h 2331721"/>
              <a:gd name="connsiteX38" fmla="*/ 148094 w 10833331"/>
              <a:gd name="connsiteY38" fmla="*/ 1120140 h 2331721"/>
              <a:gd name="connsiteX39" fmla="*/ 0 w 10833331"/>
              <a:gd name="connsiteY39" fmla="*/ 1120140 h 2331721"/>
              <a:gd name="connsiteX40" fmla="*/ 4746 w 10833331"/>
              <a:gd name="connsiteY40" fmla="*/ 1026135 h 2331721"/>
              <a:gd name="connsiteX41" fmla="*/ 1141846 w 10833331"/>
              <a:gd name="connsiteY41" fmla="*/ 0 h 2331721"/>
              <a:gd name="connsiteX42" fmla="*/ 9691485 w 10833331"/>
              <a:gd name="connsiteY42" fmla="*/ 0 h 2331721"/>
              <a:gd name="connsiteX43" fmla="*/ 10828584 w 10833331"/>
              <a:gd name="connsiteY43" fmla="*/ 1026135 h 2331721"/>
              <a:gd name="connsiteX44" fmla="*/ 10833331 w 10833331"/>
              <a:gd name="connsiteY44" fmla="*/ 1120140 h 2331721"/>
              <a:gd name="connsiteX45" fmla="*/ 10685237 w 10833331"/>
              <a:gd name="connsiteY45" fmla="*/ 1120140 h 2331721"/>
              <a:gd name="connsiteX46" fmla="*/ 10667305 w 10833331"/>
              <a:gd name="connsiteY46" fmla="*/ 942260 h 2331721"/>
              <a:gd name="connsiteX47" fmla="*/ 9691485 w 10833331"/>
              <a:gd name="connsiteY47" fmla="*/ 146944 h 2331721"/>
              <a:gd name="connsiteX48" fmla="*/ 8715665 w 10833331"/>
              <a:gd name="connsiteY48" fmla="*/ 942260 h 2331721"/>
              <a:gd name="connsiteX49" fmla="*/ 8697734 w 10833331"/>
              <a:gd name="connsiteY49" fmla="*/ 1120140 h 2331721"/>
              <a:gd name="connsiteX50" fmla="*/ 8549640 w 10833331"/>
              <a:gd name="connsiteY50" fmla="*/ 1120140 h 2331721"/>
              <a:gd name="connsiteX51" fmla="*/ 8554386 w 10833331"/>
              <a:gd name="connsiteY51" fmla="*/ 1026135 h 2331721"/>
              <a:gd name="connsiteX52" fmla="*/ 9691485 w 10833331"/>
              <a:gd name="connsiteY52" fmla="*/ 0 h 23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833331" h="2331721">
                <a:moveTo>
                  <a:pt x="6427468" y="1211581"/>
                </a:moveTo>
                <a:lnTo>
                  <a:pt x="6575562" y="1211581"/>
                </a:lnTo>
                <a:lnTo>
                  <a:pt x="6593494" y="1389461"/>
                </a:lnTo>
                <a:cubicBezTo>
                  <a:pt x="6686372" y="1843347"/>
                  <a:pt x="7087970" y="2184777"/>
                  <a:pt x="7569314" y="2184777"/>
                </a:cubicBezTo>
                <a:cubicBezTo>
                  <a:pt x="8050657" y="2184777"/>
                  <a:pt x="8452255" y="1843347"/>
                  <a:pt x="8545134" y="1389461"/>
                </a:cubicBezTo>
                <a:lnTo>
                  <a:pt x="8563065" y="1211581"/>
                </a:lnTo>
                <a:lnTo>
                  <a:pt x="8711159" y="1211581"/>
                </a:lnTo>
                <a:lnTo>
                  <a:pt x="8706413" y="1305586"/>
                </a:lnTo>
                <a:cubicBezTo>
                  <a:pt x="8647880" y="1881950"/>
                  <a:pt x="8161121" y="2331721"/>
                  <a:pt x="7569314" y="2331721"/>
                </a:cubicBezTo>
                <a:cubicBezTo>
                  <a:pt x="6977507" y="2331721"/>
                  <a:pt x="6490748" y="1881950"/>
                  <a:pt x="6432215" y="1305586"/>
                </a:cubicBezTo>
                <a:close/>
                <a:moveTo>
                  <a:pt x="2152648" y="1211580"/>
                </a:moveTo>
                <a:lnTo>
                  <a:pt x="2300742" y="1211580"/>
                </a:lnTo>
                <a:lnTo>
                  <a:pt x="2318675" y="1389460"/>
                </a:lnTo>
                <a:cubicBezTo>
                  <a:pt x="2411552" y="1843346"/>
                  <a:pt x="2813150" y="2184776"/>
                  <a:pt x="3294494" y="2184776"/>
                </a:cubicBezTo>
                <a:cubicBezTo>
                  <a:pt x="3775837" y="2184776"/>
                  <a:pt x="4177435" y="1843346"/>
                  <a:pt x="4270314" y="1389460"/>
                </a:cubicBezTo>
                <a:lnTo>
                  <a:pt x="4288245" y="1211580"/>
                </a:lnTo>
                <a:lnTo>
                  <a:pt x="4436339" y="1211580"/>
                </a:lnTo>
                <a:lnTo>
                  <a:pt x="4431593" y="1305585"/>
                </a:lnTo>
                <a:cubicBezTo>
                  <a:pt x="4373060" y="1881949"/>
                  <a:pt x="3886301" y="2331720"/>
                  <a:pt x="3294494" y="2331720"/>
                </a:cubicBezTo>
                <a:cubicBezTo>
                  <a:pt x="2702688" y="2331720"/>
                  <a:pt x="2215928" y="1881949"/>
                  <a:pt x="2157395" y="1305585"/>
                </a:cubicBezTo>
                <a:close/>
                <a:moveTo>
                  <a:pt x="5416665" y="1"/>
                </a:moveTo>
                <a:cubicBezTo>
                  <a:pt x="6008472" y="1"/>
                  <a:pt x="6495231" y="449772"/>
                  <a:pt x="6553764" y="1026136"/>
                </a:cubicBezTo>
                <a:lnTo>
                  <a:pt x="6558511" y="1120141"/>
                </a:lnTo>
                <a:lnTo>
                  <a:pt x="6410417" y="1120141"/>
                </a:lnTo>
                <a:lnTo>
                  <a:pt x="6392485" y="942261"/>
                </a:lnTo>
                <a:cubicBezTo>
                  <a:pt x="6299607" y="488375"/>
                  <a:pt x="5898009" y="146945"/>
                  <a:pt x="5416665" y="146945"/>
                </a:cubicBezTo>
                <a:cubicBezTo>
                  <a:pt x="4935322" y="146945"/>
                  <a:pt x="4533724" y="488375"/>
                  <a:pt x="4440845" y="942261"/>
                </a:cubicBezTo>
                <a:lnTo>
                  <a:pt x="4422914" y="1120141"/>
                </a:lnTo>
                <a:lnTo>
                  <a:pt x="4274820" y="1120141"/>
                </a:lnTo>
                <a:lnTo>
                  <a:pt x="4279566" y="1026136"/>
                </a:lnTo>
                <a:cubicBezTo>
                  <a:pt x="4338099" y="449772"/>
                  <a:pt x="4824858" y="1"/>
                  <a:pt x="5416665" y="1"/>
                </a:cubicBezTo>
                <a:close/>
                <a:moveTo>
                  <a:pt x="1141846" y="0"/>
                </a:moveTo>
                <a:cubicBezTo>
                  <a:pt x="1733653" y="0"/>
                  <a:pt x="2220412" y="449771"/>
                  <a:pt x="2278944" y="1026135"/>
                </a:cubicBezTo>
                <a:lnTo>
                  <a:pt x="2283691" y="1120140"/>
                </a:lnTo>
                <a:lnTo>
                  <a:pt x="2135597" y="1120140"/>
                </a:lnTo>
                <a:lnTo>
                  <a:pt x="2117666" y="942260"/>
                </a:lnTo>
                <a:cubicBezTo>
                  <a:pt x="2024787" y="488374"/>
                  <a:pt x="1623189" y="146944"/>
                  <a:pt x="1141846" y="146944"/>
                </a:cubicBezTo>
                <a:cubicBezTo>
                  <a:pt x="660503" y="146944"/>
                  <a:pt x="258905" y="488374"/>
                  <a:pt x="166026" y="942260"/>
                </a:cubicBezTo>
                <a:lnTo>
                  <a:pt x="148094" y="1120140"/>
                </a:lnTo>
                <a:lnTo>
                  <a:pt x="0" y="1120140"/>
                </a:lnTo>
                <a:lnTo>
                  <a:pt x="4746" y="1026135"/>
                </a:lnTo>
                <a:cubicBezTo>
                  <a:pt x="63280" y="449771"/>
                  <a:pt x="550039" y="0"/>
                  <a:pt x="1141846" y="0"/>
                </a:cubicBezTo>
                <a:close/>
                <a:moveTo>
                  <a:pt x="9691485" y="0"/>
                </a:moveTo>
                <a:cubicBezTo>
                  <a:pt x="10283292" y="0"/>
                  <a:pt x="10770051" y="449771"/>
                  <a:pt x="10828584" y="1026135"/>
                </a:cubicBezTo>
                <a:lnTo>
                  <a:pt x="10833331" y="1120140"/>
                </a:lnTo>
                <a:lnTo>
                  <a:pt x="10685237" y="1120140"/>
                </a:lnTo>
                <a:lnTo>
                  <a:pt x="10667305" y="942260"/>
                </a:lnTo>
                <a:cubicBezTo>
                  <a:pt x="10574427" y="488374"/>
                  <a:pt x="10172829" y="146944"/>
                  <a:pt x="9691485" y="146944"/>
                </a:cubicBezTo>
                <a:cubicBezTo>
                  <a:pt x="9210142" y="146944"/>
                  <a:pt x="8808544" y="488374"/>
                  <a:pt x="8715665" y="942260"/>
                </a:cubicBezTo>
                <a:lnTo>
                  <a:pt x="8697734" y="1120140"/>
                </a:lnTo>
                <a:lnTo>
                  <a:pt x="8549640" y="1120140"/>
                </a:lnTo>
                <a:lnTo>
                  <a:pt x="8554386" y="1026135"/>
                </a:lnTo>
                <a:cubicBezTo>
                  <a:pt x="8612919" y="449771"/>
                  <a:pt x="9099678" y="0"/>
                  <a:pt x="969148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rgbClr val="92D05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1C2378-A43F-CEBC-7DF9-5C3B4CAEC7ED}"/>
              </a:ext>
            </a:extLst>
          </p:cNvPr>
          <p:cNvSpPr/>
          <p:nvPr/>
        </p:nvSpPr>
        <p:spPr>
          <a:xfrm rot="10800000">
            <a:off x="858406" y="2263139"/>
            <a:ext cx="10833331" cy="2331721"/>
          </a:xfrm>
          <a:custGeom>
            <a:avLst/>
            <a:gdLst>
              <a:gd name="connsiteX0" fmla="*/ 6427468 w 10833331"/>
              <a:gd name="connsiteY0" fmla="*/ 1211581 h 2331721"/>
              <a:gd name="connsiteX1" fmla="*/ 6575562 w 10833331"/>
              <a:gd name="connsiteY1" fmla="*/ 1211581 h 2331721"/>
              <a:gd name="connsiteX2" fmla="*/ 6593494 w 10833331"/>
              <a:gd name="connsiteY2" fmla="*/ 1389461 h 2331721"/>
              <a:gd name="connsiteX3" fmla="*/ 7569314 w 10833331"/>
              <a:gd name="connsiteY3" fmla="*/ 2184777 h 2331721"/>
              <a:gd name="connsiteX4" fmla="*/ 8545134 w 10833331"/>
              <a:gd name="connsiteY4" fmla="*/ 1389461 h 2331721"/>
              <a:gd name="connsiteX5" fmla="*/ 8563065 w 10833331"/>
              <a:gd name="connsiteY5" fmla="*/ 1211581 h 2331721"/>
              <a:gd name="connsiteX6" fmla="*/ 8711159 w 10833331"/>
              <a:gd name="connsiteY6" fmla="*/ 1211581 h 2331721"/>
              <a:gd name="connsiteX7" fmla="*/ 8706413 w 10833331"/>
              <a:gd name="connsiteY7" fmla="*/ 1305586 h 2331721"/>
              <a:gd name="connsiteX8" fmla="*/ 7569314 w 10833331"/>
              <a:gd name="connsiteY8" fmla="*/ 2331721 h 2331721"/>
              <a:gd name="connsiteX9" fmla="*/ 6432215 w 10833331"/>
              <a:gd name="connsiteY9" fmla="*/ 1305586 h 2331721"/>
              <a:gd name="connsiteX10" fmla="*/ 2152648 w 10833331"/>
              <a:gd name="connsiteY10" fmla="*/ 1211580 h 2331721"/>
              <a:gd name="connsiteX11" fmla="*/ 2300742 w 10833331"/>
              <a:gd name="connsiteY11" fmla="*/ 1211580 h 2331721"/>
              <a:gd name="connsiteX12" fmla="*/ 2318675 w 10833331"/>
              <a:gd name="connsiteY12" fmla="*/ 1389460 h 2331721"/>
              <a:gd name="connsiteX13" fmla="*/ 3294494 w 10833331"/>
              <a:gd name="connsiteY13" fmla="*/ 2184776 h 2331721"/>
              <a:gd name="connsiteX14" fmla="*/ 4270314 w 10833331"/>
              <a:gd name="connsiteY14" fmla="*/ 1389460 h 2331721"/>
              <a:gd name="connsiteX15" fmla="*/ 4288245 w 10833331"/>
              <a:gd name="connsiteY15" fmla="*/ 1211580 h 2331721"/>
              <a:gd name="connsiteX16" fmla="*/ 4436339 w 10833331"/>
              <a:gd name="connsiteY16" fmla="*/ 1211580 h 2331721"/>
              <a:gd name="connsiteX17" fmla="*/ 4431593 w 10833331"/>
              <a:gd name="connsiteY17" fmla="*/ 1305585 h 2331721"/>
              <a:gd name="connsiteX18" fmla="*/ 3294494 w 10833331"/>
              <a:gd name="connsiteY18" fmla="*/ 2331720 h 2331721"/>
              <a:gd name="connsiteX19" fmla="*/ 2157395 w 10833331"/>
              <a:gd name="connsiteY19" fmla="*/ 1305585 h 2331721"/>
              <a:gd name="connsiteX20" fmla="*/ 5416665 w 10833331"/>
              <a:gd name="connsiteY20" fmla="*/ 1 h 2331721"/>
              <a:gd name="connsiteX21" fmla="*/ 6553764 w 10833331"/>
              <a:gd name="connsiteY21" fmla="*/ 1026136 h 2331721"/>
              <a:gd name="connsiteX22" fmla="*/ 6558511 w 10833331"/>
              <a:gd name="connsiteY22" fmla="*/ 1120141 h 2331721"/>
              <a:gd name="connsiteX23" fmla="*/ 6410417 w 10833331"/>
              <a:gd name="connsiteY23" fmla="*/ 1120141 h 2331721"/>
              <a:gd name="connsiteX24" fmla="*/ 6392485 w 10833331"/>
              <a:gd name="connsiteY24" fmla="*/ 942261 h 2331721"/>
              <a:gd name="connsiteX25" fmla="*/ 5416665 w 10833331"/>
              <a:gd name="connsiteY25" fmla="*/ 146945 h 2331721"/>
              <a:gd name="connsiteX26" fmla="*/ 4440845 w 10833331"/>
              <a:gd name="connsiteY26" fmla="*/ 942261 h 2331721"/>
              <a:gd name="connsiteX27" fmla="*/ 4422914 w 10833331"/>
              <a:gd name="connsiteY27" fmla="*/ 1120141 h 2331721"/>
              <a:gd name="connsiteX28" fmla="*/ 4274820 w 10833331"/>
              <a:gd name="connsiteY28" fmla="*/ 1120141 h 2331721"/>
              <a:gd name="connsiteX29" fmla="*/ 4279566 w 10833331"/>
              <a:gd name="connsiteY29" fmla="*/ 1026136 h 2331721"/>
              <a:gd name="connsiteX30" fmla="*/ 5416665 w 10833331"/>
              <a:gd name="connsiteY30" fmla="*/ 1 h 2331721"/>
              <a:gd name="connsiteX31" fmla="*/ 1141846 w 10833331"/>
              <a:gd name="connsiteY31" fmla="*/ 0 h 2331721"/>
              <a:gd name="connsiteX32" fmla="*/ 2278944 w 10833331"/>
              <a:gd name="connsiteY32" fmla="*/ 1026135 h 2331721"/>
              <a:gd name="connsiteX33" fmla="*/ 2283691 w 10833331"/>
              <a:gd name="connsiteY33" fmla="*/ 1120140 h 2331721"/>
              <a:gd name="connsiteX34" fmla="*/ 2135597 w 10833331"/>
              <a:gd name="connsiteY34" fmla="*/ 1120140 h 2331721"/>
              <a:gd name="connsiteX35" fmla="*/ 2117666 w 10833331"/>
              <a:gd name="connsiteY35" fmla="*/ 942260 h 2331721"/>
              <a:gd name="connsiteX36" fmla="*/ 1141846 w 10833331"/>
              <a:gd name="connsiteY36" fmla="*/ 146944 h 2331721"/>
              <a:gd name="connsiteX37" fmla="*/ 166026 w 10833331"/>
              <a:gd name="connsiteY37" fmla="*/ 942260 h 2331721"/>
              <a:gd name="connsiteX38" fmla="*/ 148094 w 10833331"/>
              <a:gd name="connsiteY38" fmla="*/ 1120140 h 2331721"/>
              <a:gd name="connsiteX39" fmla="*/ 0 w 10833331"/>
              <a:gd name="connsiteY39" fmla="*/ 1120140 h 2331721"/>
              <a:gd name="connsiteX40" fmla="*/ 4746 w 10833331"/>
              <a:gd name="connsiteY40" fmla="*/ 1026135 h 2331721"/>
              <a:gd name="connsiteX41" fmla="*/ 1141846 w 10833331"/>
              <a:gd name="connsiteY41" fmla="*/ 0 h 2331721"/>
              <a:gd name="connsiteX42" fmla="*/ 9691485 w 10833331"/>
              <a:gd name="connsiteY42" fmla="*/ 0 h 2331721"/>
              <a:gd name="connsiteX43" fmla="*/ 10828584 w 10833331"/>
              <a:gd name="connsiteY43" fmla="*/ 1026135 h 2331721"/>
              <a:gd name="connsiteX44" fmla="*/ 10833331 w 10833331"/>
              <a:gd name="connsiteY44" fmla="*/ 1120140 h 2331721"/>
              <a:gd name="connsiteX45" fmla="*/ 10685237 w 10833331"/>
              <a:gd name="connsiteY45" fmla="*/ 1120140 h 2331721"/>
              <a:gd name="connsiteX46" fmla="*/ 10667305 w 10833331"/>
              <a:gd name="connsiteY46" fmla="*/ 942260 h 2331721"/>
              <a:gd name="connsiteX47" fmla="*/ 9691485 w 10833331"/>
              <a:gd name="connsiteY47" fmla="*/ 146944 h 2331721"/>
              <a:gd name="connsiteX48" fmla="*/ 8715665 w 10833331"/>
              <a:gd name="connsiteY48" fmla="*/ 942260 h 2331721"/>
              <a:gd name="connsiteX49" fmla="*/ 8697734 w 10833331"/>
              <a:gd name="connsiteY49" fmla="*/ 1120140 h 2331721"/>
              <a:gd name="connsiteX50" fmla="*/ 8549640 w 10833331"/>
              <a:gd name="connsiteY50" fmla="*/ 1120140 h 2331721"/>
              <a:gd name="connsiteX51" fmla="*/ 8554386 w 10833331"/>
              <a:gd name="connsiteY51" fmla="*/ 1026135 h 2331721"/>
              <a:gd name="connsiteX52" fmla="*/ 9691485 w 10833331"/>
              <a:gd name="connsiteY52" fmla="*/ 0 h 233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833331" h="2331721">
                <a:moveTo>
                  <a:pt x="6427468" y="1211581"/>
                </a:moveTo>
                <a:lnTo>
                  <a:pt x="6575562" y="1211581"/>
                </a:lnTo>
                <a:lnTo>
                  <a:pt x="6593494" y="1389461"/>
                </a:lnTo>
                <a:cubicBezTo>
                  <a:pt x="6686372" y="1843347"/>
                  <a:pt x="7087970" y="2184777"/>
                  <a:pt x="7569314" y="2184777"/>
                </a:cubicBezTo>
                <a:cubicBezTo>
                  <a:pt x="8050657" y="2184777"/>
                  <a:pt x="8452255" y="1843347"/>
                  <a:pt x="8545134" y="1389461"/>
                </a:cubicBezTo>
                <a:lnTo>
                  <a:pt x="8563065" y="1211581"/>
                </a:lnTo>
                <a:lnTo>
                  <a:pt x="8711159" y="1211581"/>
                </a:lnTo>
                <a:lnTo>
                  <a:pt x="8706413" y="1305586"/>
                </a:lnTo>
                <a:cubicBezTo>
                  <a:pt x="8647880" y="1881950"/>
                  <a:pt x="8161121" y="2331721"/>
                  <a:pt x="7569314" y="2331721"/>
                </a:cubicBezTo>
                <a:cubicBezTo>
                  <a:pt x="6977507" y="2331721"/>
                  <a:pt x="6490748" y="1881950"/>
                  <a:pt x="6432215" y="1305586"/>
                </a:cubicBezTo>
                <a:close/>
                <a:moveTo>
                  <a:pt x="2152648" y="1211580"/>
                </a:moveTo>
                <a:lnTo>
                  <a:pt x="2300742" y="1211580"/>
                </a:lnTo>
                <a:lnTo>
                  <a:pt x="2318675" y="1389460"/>
                </a:lnTo>
                <a:cubicBezTo>
                  <a:pt x="2411552" y="1843346"/>
                  <a:pt x="2813150" y="2184776"/>
                  <a:pt x="3294494" y="2184776"/>
                </a:cubicBezTo>
                <a:cubicBezTo>
                  <a:pt x="3775837" y="2184776"/>
                  <a:pt x="4177435" y="1843346"/>
                  <a:pt x="4270314" y="1389460"/>
                </a:cubicBezTo>
                <a:lnTo>
                  <a:pt x="4288245" y="1211580"/>
                </a:lnTo>
                <a:lnTo>
                  <a:pt x="4436339" y="1211580"/>
                </a:lnTo>
                <a:lnTo>
                  <a:pt x="4431593" y="1305585"/>
                </a:lnTo>
                <a:cubicBezTo>
                  <a:pt x="4373060" y="1881949"/>
                  <a:pt x="3886301" y="2331720"/>
                  <a:pt x="3294494" y="2331720"/>
                </a:cubicBezTo>
                <a:cubicBezTo>
                  <a:pt x="2702688" y="2331720"/>
                  <a:pt x="2215928" y="1881949"/>
                  <a:pt x="2157395" y="1305585"/>
                </a:cubicBezTo>
                <a:close/>
                <a:moveTo>
                  <a:pt x="5416665" y="1"/>
                </a:moveTo>
                <a:cubicBezTo>
                  <a:pt x="6008472" y="1"/>
                  <a:pt x="6495231" y="449772"/>
                  <a:pt x="6553764" y="1026136"/>
                </a:cubicBezTo>
                <a:lnTo>
                  <a:pt x="6558511" y="1120141"/>
                </a:lnTo>
                <a:lnTo>
                  <a:pt x="6410417" y="1120141"/>
                </a:lnTo>
                <a:lnTo>
                  <a:pt x="6392485" y="942261"/>
                </a:lnTo>
                <a:cubicBezTo>
                  <a:pt x="6299607" y="488375"/>
                  <a:pt x="5898009" y="146945"/>
                  <a:pt x="5416665" y="146945"/>
                </a:cubicBezTo>
                <a:cubicBezTo>
                  <a:pt x="4935322" y="146945"/>
                  <a:pt x="4533724" y="488375"/>
                  <a:pt x="4440845" y="942261"/>
                </a:cubicBezTo>
                <a:lnTo>
                  <a:pt x="4422914" y="1120141"/>
                </a:lnTo>
                <a:lnTo>
                  <a:pt x="4274820" y="1120141"/>
                </a:lnTo>
                <a:lnTo>
                  <a:pt x="4279566" y="1026136"/>
                </a:lnTo>
                <a:cubicBezTo>
                  <a:pt x="4338099" y="449772"/>
                  <a:pt x="4824858" y="1"/>
                  <a:pt x="5416665" y="1"/>
                </a:cubicBezTo>
                <a:close/>
                <a:moveTo>
                  <a:pt x="1141846" y="0"/>
                </a:moveTo>
                <a:cubicBezTo>
                  <a:pt x="1733653" y="0"/>
                  <a:pt x="2220412" y="449771"/>
                  <a:pt x="2278944" y="1026135"/>
                </a:cubicBezTo>
                <a:lnTo>
                  <a:pt x="2283691" y="1120140"/>
                </a:lnTo>
                <a:lnTo>
                  <a:pt x="2135597" y="1120140"/>
                </a:lnTo>
                <a:lnTo>
                  <a:pt x="2117666" y="942260"/>
                </a:lnTo>
                <a:cubicBezTo>
                  <a:pt x="2024787" y="488374"/>
                  <a:pt x="1623189" y="146944"/>
                  <a:pt x="1141846" y="146944"/>
                </a:cubicBezTo>
                <a:cubicBezTo>
                  <a:pt x="660503" y="146944"/>
                  <a:pt x="258905" y="488374"/>
                  <a:pt x="166026" y="942260"/>
                </a:cubicBezTo>
                <a:lnTo>
                  <a:pt x="148094" y="1120140"/>
                </a:lnTo>
                <a:lnTo>
                  <a:pt x="0" y="1120140"/>
                </a:lnTo>
                <a:lnTo>
                  <a:pt x="4746" y="1026135"/>
                </a:lnTo>
                <a:cubicBezTo>
                  <a:pt x="63280" y="449771"/>
                  <a:pt x="550039" y="0"/>
                  <a:pt x="1141846" y="0"/>
                </a:cubicBezTo>
                <a:close/>
                <a:moveTo>
                  <a:pt x="9691485" y="0"/>
                </a:moveTo>
                <a:cubicBezTo>
                  <a:pt x="10283292" y="0"/>
                  <a:pt x="10770051" y="449771"/>
                  <a:pt x="10828584" y="1026135"/>
                </a:cubicBezTo>
                <a:lnTo>
                  <a:pt x="10833331" y="1120140"/>
                </a:lnTo>
                <a:lnTo>
                  <a:pt x="10685237" y="1120140"/>
                </a:lnTo>
                <a:lnTo>
                  <a:pt x="10667305" y="942260"/>
                </a:lnTo>
                <a:cubicBezTo>
                  <a:pt x="10574427" y="488374"/>
                  <a:pt x="10172829" y="146944"/>
                  <a:pt x="9691485" y="146944"/>
                </a:cubicBezTo>
                <a:cubicBezTo>
                  <a:pt x="9210142" y="146944"/>
                  <a:pt x="8808544" y="488374"/>
                  <a:pt x="8715665" y="942260"/>
                </a:cubicBezTo>
                <a:lnTo>
                  <a:pt x="8697734" y="1120140"/>
                </a:lnTo>
                <a:lnTo>
                  <a:pt x="8549640" y="1120140"/>
                </a:lnTo>
                <a:lnTo>
                  <a:pt x="8554386" y="1026135"/>
                </a:lnTo>
                <a:cubicBezTo>
                  <a:pt x="8612919" y="449771"/>
                  <a:pt x="9099678" y="0"/>
                  <a:pt x="969148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48000">
                <a:srgbClr val="FFC000"/>
              </a:gs>
              <a:gs pos="100000">
                <a:srgbClr val="92D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0BE75-F23A-D911-46A8-0B7736CA0CB3}"/>
              </a:ext>
            </a:extLst>
          </p:cNvPr>
          <p:cNvSpPr txBox="1"/>
          <p:nvPr/>
        </p:nvSpPr>
        <p:spPr>
          <a:xfrm>
            <a:off x="1600200" y="2846070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D19E2-1F01-BD7E-F9C2-BBB62F5BD725}"/>
              </a:ext>
            </a:extLst>
          </p:cNvPr>
          <p:cNvSpPr txBox="1"/>
          <p:nvPr/>
        </p:nvSpPr>
        <p:spPr>
          <a:xfrm>
            <a:off x="3727422" y="3834646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02C5A-A451-587E-C9D5-5F79DC05E2DF}"/>
              </a:ext>
            </a:extLst>
          </p:cNvPr>
          <p:cNvSpPr txBox="1"/>
          <p:nvPr/>
        </p:nvSpPr>
        <p:spPr>
          <a:xfrm>
            <a:off x="5974138" y="2846070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BDC9F-566E-3633-34AC-5699EA2C85AD}"/>
              </a:ext>
            </a:extLst>
          </p:cNvPr>
          <p:cNvSpPr txBox="1"/>
          <p:nvPr/>
        </p:nvSpPr>
        <p:spPr>
          <a:xfrm>
            <a:off x="8153458" y="3834646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BD57E-4ED0-AC5C-216E-A11D72239777}"/>
              </a:ext>
            </a:extLst>
          </p:cNvPr>
          <p:cNvSpPr txBox="1"/>
          <p:nvPr/>
        </p:nvSpPr>
        <p:spPr>
          <a:xfrm>
            <a:off x="10208895" y="2846070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masis MT Pro Black" panose="02040A040500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730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AB71C-32E9-5D2A-191F-C3C9C89C3CE0}"/>
              </a:ext>
            </a:extLst>
          </p:cNvPr>
          <p:cNvGrpSpPr/>
          <p:nvPr/>
        </p:nvGrpSpPr>
        <p:grpSpPr>
          <a:xfrm>
            <a:off x="778973" y="1423035"/>
            <a:ext cx="10921332" cy="2674620"/>
            <a:chOff x="778973" y="1423035"/>
            <a:chExt cx="10921332" cy="267462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A65063-8119-C251-BF3D-3DED96F98B6F}"/>
                </a:ext>
              </a:extLst>
            </p:cNvPr>
            <p:cNvSpPr/>
            <p:nvPr/>
          </p:nvSpPr>
          <p:spPr>
            <a:xfrm>
              <a:off x="778973" y="2760345"/>
              <a:ext cx="2730333" cy="1337310"/>
            </a:xfrm>
            <a:custGeom>
              <a:avLst/>
              <a:gdLst>
                <a:gd name="connsiteX0" fmla="*/ 0 w 2730333"/>
                <a:gd name="connsiteY0" fmla="*/ 0 h 1337310"/>
                <a:gd name="connsiteX1" fmla="*/ 1373325 w 2730333"/>
                <a:gd name="connsiteY1" fmla="*/ 0 h 1337310"/>
                <a:gd name="connsiteX2" fmla="*/ 1383917 w 2730333"/>
                <a:gd name="connsiteY2" fmla="*/ 105074 h 1337310"/>
                <a:gd name="connsiteX3" fmla="*/ 2061383 w 2730333"/>
                <a:gd name="connsiteY3" fmla="*/ 657225 h 1337310"/>
                <a:gd name="connsiteX4" fmla="*/ 2698556 w 2730333"/>
                <a:gd name="connsiteY4" fmla="*/ 234879 h 1337310"/>
                <a:gd name="connsiteX5" fmla="*/ 2730333 w 2730333"/>
                <a:gd name="connsiteY5" fmla="*/ 132508 h 1337310"/>
                <a:gd name="connsiteX6" fmla="*/ 2713602 w 2730333"/>
                <a:gd name="connsiteY6" fmla="*/ 242135 h 1337310"/>
                <a:gd name="connsiteX7" fmla="*/ 1369868 w 2730333"/>
                <a:gd name="connsiteY7" fmla="*/ 1337310 h 1337310"/>
                <a:gd name="connsiteX8" fmla="*/ 5350 w 2730333"/>
                <a:gd name="connsiteY8" fmla="*/ 105948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0333" h="1337310">
                  <a:moveTo>
                    <a:pt x="0" y="0"/>
                  </a:moveTo>
                  <a:lnTo>
                    <a:pt x="1373325" y="0"/>
                  </a:lnTo>
                  <a:lnTo>
                    <a:pt x="1383917" y="105074"/>
                  </a:lnTo>
                  <a:cubicBezTo>
                    <a:pt x="1448399" y="420186"/>
                    <a:pt x="1727209" y="657225"/>
                    <a:pt x="2061383" y="657225"/>
                  </a:cubicBezTo>
                  <a:cubicBezTo>
                    <a:pt x="2347818" y="657225"/>
                    <a:pt x="2593578" y="483074"/>
                    <a:pt x="2698556" y="234879"/>
                  </a:cubicBezTo>
                  <a:lnTo>
                    <a:pt x="2730333" y="132508"/>
                  </a:lnTo>
                  <a:lnTo>
                    <a:pt x="2713602" y="242135"/>
                  </a:lnTo>
                  <a:cubicBezTo>
                    <a:pt x="2585706" y="867151"/>
                    <a:pt x="2032693" y="1337310"/>
                    <a:pt x="1369868" y="1337310"/>
                  </a:cubicBezTo>
                  <a:cubicBezTo>
                    <a:pt x="659699" y="1337310"/>
                    <a:pt x="75589" y="797586"/>
                    <a:pt x="5350" y="105948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A6C862-E52D-77AC-B860-5A81E50F4B26}"/>
                </a:ext>
              </a:extLst>
            </p:cNvPr>
            <p:cNvSpPr/>
            <p:nvPr/>
          </p:nvSpPr>
          <p:spPr>
            <a:xfrm flipV="1">
              <a:off x="3509306" y="1434465"/>
              <a:ext cx="2730333" cy="1337310"/>
            </a:xfrm>
            <a:custGeom>
              <a:avLst/>
              <a:gdLst>
                <a:gd name="connsiteX0" fmla="*/ 0 w 2730333"/>
                <a:gd name="connsiteY0" fmla="*/ 0 h 1337310"/>
                <a:gd name="connsiteX1" fmla="*/ 1373325 w 2730333"/>
                <a:gd name="connsiteY1" fmla="*/ 0 h 1337310"/>
                <a:gd name="connsiteX2" fmla="*/ 1383917 w 2730333"/>
                <a:gd name="connsiteY2" fmla="*/ 105074 h 1337310"/>
                <a:gd name="connsiteX3" fmla="*/ 2061383 w 2730333"/>
                <a:gd name="connsiteY3" fmla="*/ 657225 h 1337310"/>
                <a:gd name="connsiteX4" fmla="*/ 2698556 w 2730333"/>
                <a:gd name="connsiteY4" fmla="*/ 234879 h 1337310"/>
                <a:gd name="connsiteX5" fmla="*/ 2730333 w 2730333"/>
                <a:gd name="connsiteY5" fmla="*/ 132508 h 1337310"/>
                <a:gd name="connsiteX6" fmla="*/ 2713602 w 2730333"/>
                <a:gd name="connsiteY6" fmla="*/ 242135 h 1337310"/>
                <a:gd name="connsiteX7" fmla="*/ 1369868 w 2730333"/>
                <a:gd name="connsiteY7" fmla="*/ 1337310 h 1337310"/>
                <a:gd name="connsiteX8" fmla="*/ 5350 w 2730333"/>
                <a:gd name="connsiteY8" fmla="*/ 105948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0333" h="1337310">
                  <a:moveTo>
                    <a:pt x="0" y="0"/>
                  </a:moveTo>
                  <a:lnTo>
                    <a:pt x="1373325" y="0"/>
                  </a:lnTo>
                  <a:lnTo>
                    <a:pt x="1383917" y="105074"/>
                  </a:lnTo>
                  <a:cubicBezTo>
                    <a:pt x="1448399" y="420186"/>
                    <a:pt x="1727209" y="657225"/>
                    <a:pt x="2061383" y="657225"/>
                  </a:cubicBezTo>
                  <a:cubicBezTo>
                    <a:pt x="2347818" y="657225"/>
                    <a:pt x="2593578" y="483074"/>
                    <a:pt x="2698556" y="234879"/>
                  </a:cubicBezTo>
                  <a:lnTo>
                    <a:pt x="2730333" y="132508"/>
                  </a:lnTo>
                  <a:lnTo>
                    <a:pt x="2713602" y="242135"/>
                  </a:lnTo>
                  <a:cubicBezTo>
                    <a:pt x="2585706" y="867151"/>
                    <a:pt x="2032693" y="1337310"/>
                    <a:pt x="1369868" y="1337310"/>
                  </a:cubicBezTo>
                  <a:cubicBezTo>
                    <a:pt x="659699" y="1337310"/>
                    <a:pt x="75589" y="797586"/>
                    <a:pt x="5350" y="1059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D3D409-9A89-C929-E5C6-2E4C1B18C07F}"/>
                </a:ext>
              </a:extLst>
            </p:cNvPr>
            <p:cNvSpPr/>
            <p:nvPr/>
          </p:nvSpPr>
          <p:spPr>
            <a:xfrm>
              <a:off x="6239639" y="2760345"/>
              <a:ext cx="2730333" cy="1337310"/>
            </a:xfrm>
            <a:custGeom>
              <a:avLst/>
              <a:gdLst>
                <a:gd name="connsiteX0" fmla="*/ 0 w 2730333"/>
                <a:gd name="connsiteY0" fmla="*/ 0 h 1337310"/>
                <a:gd name="connsiteX1" fmla="*/ 1373325 w 2730333"/>
                <a:gd name="connsiteY1" fmla="*/ 0 h 1337310"/>
                <a:gd name="connsiteX2" fmla="*/ 1383917 w 2730333"/>
                <a:gd name="connsiteY2" fmla="*/ 105074 h 1337310"/>
                <a:gd name="connsiteX3" fmla="*/ 2061383 w 2730333"/>
                <a:gd name="connsiteY3" fmla="*/ 657225 h 1337310"/>
                <a:gd name="connsiteX4" fmla="*/ 2698556 w 2730333"/>
                <a:gd name="connsiteY4" fmla="*/ 234879 h 1337310"/>
                <a:gd name="connsiteX5" fmla="*/ 2730333 w 2730333"/>
                <a:gd name="connsiteY5" fmla="*/ 132508 h 1337310"/>
                <a:gd name="connsiteX6" fmla="*/ 2713602 w 2730333"/>
                <a:gd name="connsiteY6" fmla="*/ 242135 h 1337310"/>
                <a:gd name="connsiteX7" fmla="*/ 1369868 w 2730333"/>
                <a:gd name="connsiteY7" fmla="*/ 1337310 h 1337310"/>
                <a:gd name="connsiteX8" fmla="*/ 5350 w 2730333"/>
                <a:gd name="connsiteY8" fmla="*/ 105948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0333" h="1337310">
                  <a:moveTo>
                    <a:pt x="0" y="0"/>
                  </a:moveTo>
                  <a:lnTo>
                    <a:pt x="1373325" y="0"/>
                  </a:lnTo>
                  <a:lnTo>
                    <a:pt x="1383917" y="105074"/>
                  </a:lnTo>
                  <a:cubicBezTo>
                    <a:pt x="1448399" y="420186"/>
                    <a:pt x="1727209" y="657225"/>
                    <a:pt x="2061383" y="657225"/>
                  </a:cubicBezTo>
                  <a:cubicBezTo>
                    <a:pt x="2347818" y="657225"/>
                    <a:pt x="2593578" y="483074"/>
                    <a:pt x="2698556" y="234879"/>
                  </a:cubicBezTo>
                  <a:lnTo>
                    <a:pt x="2730333" y="132508"/>
                  </a:lnTo>
                  <a:lnTo>
                    <a:pt x="2713602" y="242135"/>
                  </a:lnTo>
                  <a:cubicBezTo>
                    <a:pt x="2585706" y="867151"/>
                    <a:pt x="2032693" y="1337310"/>
                    <a:pt x="1369868" y="1337310"/>
                  </a:cubicBezTo>
                  <a:cubicBezTo>
                    <a:pt x="659699" y="1337310"/>
                    <a:pt x="75589" y="797586"/>
                    <a:pt x="5350" y="105948"/>
                  </a:cubicBezTo>
                  <a:close/>
                </a:path>
              </a:pathLst>
            </a:custGeom>
            <a:solidFill>
              <a:srgbClr val="81DAB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CD3494-1114-CDEF-A10F-147643EBE74B}"/>
                </a:ext>
              </a:extLst>
            </p:cNvPr>
            <p:cNvSpPr/>
            <p:nvPr/>
          </p:nvSpPr>
          <p:spPr>
            <a:xfrm flipV="1">
              <a:off x="8969972" y="1423035"/>
              <a:ext cx="2730333" cy="1337310"/>
            </a:xfrm>
            <a:custGeom>
              <a:avLst/>
              <a:gdLst>
                <a:gd name="connsiteX0" fmla="*/ 0 w 2730333"/>
                <a:gd name="connsiteY0" fmla="*/ 0 h 1337310"/>
                <a:gd name="connsiteX1" fmla="*/ 1373325 w 2730333"/>
                <a:gd name="connsiteY1" fmla="*/ 0 h 1337310"/>
                <a:gd name="connsiteX2" fmla="*/ 1383917 w 2730333"/>
                <a:gd name="connsiteY2" fmla="*/ 105074 h 1337310"/>
                <a:gd name="connsiteX3" fmla="*/ 2061383 w 2730333"/>
                <a:gd name="connsiteY3" fmla="*/ 657225 h 1337310"/>
                <a:gd name="connsiteX4" fmla="*/ 2698556 w 2730333"/>
                <a:gd name="connsiteY4" fmla="*/ 234879 h 1337310"/>
                <a:gd name="connsiteX5" fmla="*/ 2730333 w 2730333"/>
                <a:gd name="connsiteY5" fmla="*/ 132508 h 1337310"/>
                <a:gd name="connsiteX6" fmla="*/ 2713602 w 2730333"/>
                <a:gd name="connsiteY6" fmla="*/ 242135 h 1337310"/>
                <a:gd name="connsiteX7" fmla="*/ 1369868 w 2730333"/>
                <a:gd name="connsiteY7" fmla="*/ 1337310 h 1337310"/>
                <a:gd name="connsiteX8" fmla="*/ 5350 w 2730333"/>
                <a:gd name="connsiteY8" fmla="*/ 105948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0333" h="1337310">
                  <a:moveTo>
                    <a:pt x="0" y="0"/>
                  </a:moveTo>
                  <a:lnTo>
                    <a:pt x="1373325" y="0"/>
                  </a:lnTo>
                  <a:lnTo>
                    <a:pt x="1383917" y="105074"/>
                  </a:lnTo>
                  <a:cubicBezTo>
                    <a:pt x="1448399" y="420186"/>
                    <a:pt x="1727209" y="657225"/>
                    <a:pt x="2061383" y="657225"/>
                  </a:cubicBezTo>
                  <a:cubicBezTo>
                    <a:pt x="2347818" y="657225"/>
                    <a:pt x="2593578" y="483074"/>
                    <a:pt x="2698556" y="234879"/>
                  </a:cubicBezTo>
                  <a:lnTo>
                    <a:pt x="2730333" y="132508"/>
                  </a:lnTo>
                  <a:lnTo>
                    <a:pt x="2713602" y="242135"/>
                  </a:lnTo>
                  <a:cubicBezTo>
                    <a:pt x="2585706" y="867151"/>
                    <a:pt x="2032693" y="1337310"/>
                    <a:pt x="1369868" y="1337310"/>
                  </a:cubicBezTo>
                  <a:cubicBezTo>
                    <a:pt x="659699" y="1337310"/>
                    <a:pt x="75589" y="797586"/>
                    <a:pt x="5350" y="10594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7531D73-7029-22DE-FD4A-2EB0D61D16B1}"/>
              </a:ext>
            </a:extLst>
          </p:cNvPr>
          <p:cNvSpPr/>
          <p:nvPr/>
        </p:nvSpPr>
        <p:spPr>
          <a:xfrm>
            <a:off x="1709306" y="1860345"/>
            <a:ext cx="1800000" cy="18000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7843B3-329B-FB9B-204C-E0816CA906A1}"/>
              </a:ext>
            </a:extLst>
          </p:cNvPr>
          <p:cNvSpPr/>
          <p:nvPr/>
        </p:nvSpPr>
        <p:spPr>
          <a:xfrm>
            <a:off x="4439639" y="1871775"/>
            <a:ext cx="1800000" cy="18000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EDB60C-89D3-2651-657D-51D75CFB9C9E}"/>
              </a:ext>
            </a:extLst>
          </p:cNvPr>
          <p:cNvSpPr/>
          <p:nvPr/>
        </p:nvSpPr>
        <p:spPr>
          <a:xfrm>
            <a:off x="7169972" y="1848915"/>
            <a:ext cx="1800000" cy="18000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53AC8D-B5D4-A5D1-9E03-29663CB41317}"/>
              </a:ext>
            </a:extLst>
          </p:cNvPr>
          <p:cNvSpPr/>
          <p:nvPr/>
        </p:nvSpPr>
        <p:spPr>
          <a:xfrm>
            <a:off x="9900305" y="1911780"/>
            <a:ext cx="1800000" cy="18000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730B6-8836-DF65-B6D9-2B1D4A86AD95}"/>
              </a:ext>
            </a:extLst>
          </p:cNvPr>
          <p:cNvSpPr/>
          <p:nvPr/>
        </p:nvSpPr>
        <p:spPr>
          <a:xfrm>
            <a:off x="9259007" y="0"/>
            <a:ext cx="2762706" cy="68580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951BDE1-C76B-FEE3-81E2-6D23EE1903F1}"/>
              </a:ext>
            </a:extLst>
          </p:cNvPr>
          <p:cNvSpPr/>
          <p:nvPr/>
        </p:nvSpPr>
        <p:spPr>
          <a:xfrm rot="5400000">
            <a:off x="4738412" y="1813561"/>
            <a:ext cx="6858000" cy="3230878"/>
          </a:xfrm>
          <a:custGeom>
            <a:avLst/>
            <a:gdLst>
              <a:gd name="connsiteX0" fmla="*/ 0 w 6858000"/>
              <a:gd name="connsiteY0" fmla="*/ 3230878 h 3230878"/>
              <a:gd name="connsiteX1" fmla="*/ 0 w 6858000"/>
              <a:gd name="connsiteY1" fmla="*/ 468172 h 3230878"/>
              <a:gd name="connsiteX2" fmla="*/ 1011555 w 6858000"/>
              <a:gd name="connsiteY2" fmla="*/ 468172 h 3230878"/>
              <a:gd name="connsiteX3" fmla="*/ 1280160 w 6858000"/>
              <a:gd name="connsiteY3" fmla="*/ 0 h 3230878"/>
              <a:gd name="connsiteX4" fmla="*/ 1548765 w 6858000"/>
              <a:gd name="connsiteY4" fmla="*/ 468172 h 3230878"/>
              <a:gd name="connsiteX5" fmla="*/ 6858000 w 6858000"/>
              <a:gd name="connsiteY5" fmla="*/ 468172 h 3230878"/>
              <a:gd name="connsiteX6" fmla="*/ 6858000 w 6858000"/>
              <a:gd name="connsiteY6" fmla="*/ 3230878 h 323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3230878">
                <a:moveTo>
                  <a:pt x="0" y="3230878"/>
                </a:moveTo>
                <a:lnTo>
                  <a:pt x="0" y="468172"/>
                </a:lnTo>
                <a:lnTo>
                  <a:pt x="1011555" y="468172"/>
                </a:lnTo>
                <a:lnTo>
                  <a:pt x="1280160" y="0"/>
                </a:lnTo>
                <a:lnTo>
                  <a:pt x="1548765" y="468172"/>
                </a:lnTo>
                <a:lnTo>
                  <a:pt x="6858000" y="468172"/>
                </a:lnTo>
                <a:lnTo>
                  <a:pt x="6858000" y="323087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C78859-EFD0-A58B-4358-901C178872FB}"/>
              </a:ext>
            </a:extLst>
          </p:cNvPr>
          <p:cNvSpPr/>
          <p:nvPr/>
        </p:nvSpPr>
        <p:spPr>
          <a:xfrm rot="5400000">
            <a:off x="2019653" y="1813561"/>
            <a:ext cx="6858000" cy="3230878"/>
          </a:xfrm>
          <a:custGeom>
            <a:avLst/>
            <a:gdLst>
              <a:gd name="connsiteX0" fmla="*/ 0 w 6858000"/>
              <a:gd name="connsiteY0" fmla="*/ 3230878 h 3230878"/>
              <a:gd name="connsiteX1" fmla="*/ 0 w 6858000"/>
              <a:gd name="connsiteY1" fmla="*/ 468172 h 3230878"/>
              <a:gd name="connsiteX2" fmla="*/ 1011555 w 6858000"/>
              <a:gd name="connsiteY2" fmla="*/ 468172 h 3230878"/>
              <a:gd name="connsiteX3" fmla="*/ 1280160 w 6858000"/>
              <a:gd name="connsiteY3" fmla="*/ 0 h 3230878"/>
              <a:gd name="connsiteX4" fmla="*/ 1548765 w 6858000"/>
              <a:gd name="connsiteY4" fmla="*/ 468172 h 3230878"/>
              <a:gd name="connsiteX5" fmla="*/ 6858000 w 6858000"/>
              <a:gd name="connsiteY5" fmla="*/ 468172 h 3230878"/>
              <a:gd name="connsiteX6" fmla="*/ 6858000 w 6858000"/>
              <a:gd name="connsiteY6" fmla="*/ 3230878 h 3230878"/>
              <a:gd name="connsiteX7" fmla="*/ 0 w 6858000"/>
              <a:gd name="connsiteY7" fmla="*/ 3230878 h 323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3230878">
                <a:moveTo>
                  <a:pt x="0" y="3230878"/>
                </a:moveTo>
                <a:lnTo>
                  <a:pt x="0" y="468172"/>
                </a:lnTo>
                <a:lnTo>
                  <a:pt x="1011555" y="468172"/>
                </a:lnTo>
                <a:lnTo>
                  <a:pt x="1280160" y="0"/>
                </a:lnTo>
                <a:lnTo>
                  <a:pt x="1548765" y="468172"/>
                </a:lnTo>
                <a:lnTo>
                  <a:pt x="6858000" y="468172"/>
                </a:lnTo>
                <a:lnTo>
                  <a:pt x="6858000" y="3230878"/>
                </a:lnTo>
                <a:lnTo>
                  <a:pt x="0" y="323087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7E7F458-538D-58D8-C3CB-354F69EB9E46}"/>
              </a:ext>
            </a:extLst>
          </p:cNvPr>
          <p:cNvSpPr/>
          <p:nvPr/>
        </p:nvSpPr>
        <p:spPr>
          <a:xfrm rot="5400000">
            <a:off x="-1239041" y="1261901"/>
            <a:ext cx="6858000" cy="4334198"/>
          </a:xfrm>
          <a:custGeom>
            <a:avLst/>
            <a:gdLst>
              <a:gd name="connsiteX0" fmla="*/ 0 w 6858000"/>
              <a:gd name="connsiteY0" fmla="*/ 4334198 h 4334198"/>
              <a:gd name="connsiteX1" fmla="*/ 0 w 6858000"/>
              <a:gd name="connsiteY1" fmla="*/ 468172 h 4334198"/>
              <a:gd name="connsiteX2" fmla="*/ 954405 w 6858000"/>
              <a:gd name="connsiteY2" fmla="*/ 468172 h 4334198"/>
              <a:gd name="connsiteX3" fmla="*/ 1223010 w 6858000"/>
              <a:gd name="connsiteY3" fmla="*/ 0 h 4334198"/>
              <a:gd name="connsiteX4" fmla="*/ 1491615 w 6858000"/>
              <a:gd name="connsiteY4" fmla="*/ 468172 h 4334198"/>
              <a:gd name="connsiteX5" fmla="*/ 6858000 w 6858000"/>
              <a:gd name="connsiteY5" fmla="*/ 468172 h 4334198"/>
              <a:gd name="connsiteX6" fmla="*/ 6858000 w 6858000"/>
              <a:gd name="connsiteY6" fmla="*/ 4334198 h 433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4334198">
                <a:moveTo>
                  <a:pt x="0" y="4334198"/>
                </a:moveTo>
                <a:lnTo>
                  <a:pt x="0" y="468172"/>
                </a:lnTo>
                <a:lnTo>
                  <a:pt x="954405" y="468172"/>
                </a:lnTo>
                <a:lnTo>
                  <a:pt x="1223010" y="0"/>
                </a:lnTo>
                <a:lnTo>
                  <a:pt x="1491615" y="468172"/>
                </a:lnTo>
                <a:lnTo>
                  <a:pt x="6858000" y="468172"/>
                </a:lnTo>
                <a:lnTo>
                  <a:pt x="6858000" y="4334198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7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1">
            <a:extLst>
              <a:ext uri="{FF2B5EF4-FFF2-40B4-BE49-F238E27FC236}">
                <a16:creationId xmlns:a16="http://schemas.microsoft.com/office/drawing/2014/main" id="{AC79F491-6BE8-A1C7-30B8-D548016267CF}"/>
              </a:ext>
            </a:extLst>
          </p:cNvPr>
          <p:cNvSpPr>
            <a:spLocks/>
          </p:cNvSpPr>
          <p:nvPr/>
        </p:nvSpPr>
        <p:spPr bwMode="auto">
          <a:xfrm>
            <a:off x="4897438" y="1318576"/>
            <a:ext cx="1817688" cy="1862138"/>
          </a:xfrm>
          <a:custGeom>
            <a:avLst/>
            <a:gdLst>
              <a:gd name="T0" fmla="*/ 0 w 9539"/>
              <a:gd name="T1" fmla="*/ 0 h 9769"/>
              <a:gd name="T2" fmla="*/ 9539 w 9539"/>
              <a:gd name="T3" fmla="*/ 3950 h 9769"/>
              <a:gd name="T4" fmla="*/ 3720 w 9539"/>
              <a:gd name="T5" fmla="*/ 9769 h 9769"/>
              <a:gd name="T6" fmla="*/ 0 w 9539"/>
              <a:gd name="T7" fmla="*/ 8228 h 9769"/>
              <a:gd name="T8" fmla="*/ 0 w 9539"/>
              <a:gd name="T9" fmla="*/ 0 h 9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9" h="9769">
                <a:moveTo>
                  <a:pt x="0" y="0"/>
                </a:moveTo>
                <a:cubicBezTo>
                  <a:pt x="3578" y="0"/>
                  <a:pt x="7009" y="1421"/>
                  <a:pt x="9539" y="3950"/>
                </a:cubicBezTo>
                <a:lnTo>
                  <a:pt x="3720" y="9769"/>
                </a:lnTo>
                <a:cubicBezTo>
                  <a:pt x="2734" y="8782"/>
                  <a:pt x="1396" y="8228"/>
                  <a:pt x="0" y="822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  <a:effectLst>
            <a:outerShdw blurRad="228600" dist="152400" dir="12600000" algn="t" rotWithShape="0">
              <a:prstClr val="black">
                <a:alpha val="47000"/>
              </a:prstClr>
            </a:outerShdw>
          </a:effectLst>
          <a:scene3d>
            <a:camera prst="isometricTopUp"/>
            <a:lightRig rig="threePt" dir="t"/>
          </a:scene3d>
          <a:sp3d extrusionH="120650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9" name="Freeform 85">
            <a:extLst>
              <a:ext uri="{FF2B5EF4-FFF2-40B4-BE49-F238E27FC236}">
                <a16:creationId xmlns:a16="http://schemas.microsoft.com/office/drawing/2014/main" id="{2A547684-EB63-875F-C741-F08350C8D0CD}"/>
              </a:ext>
            </a:extLst>
          </p:cNvPr>
          <p:cNvSpPr>
            <a:spLocks/>
          </p:cNvSpPr>
          <p:nvPr/>
        </p:nvSpPr>
        <p:spPr bwMode="auto">
          <a:xfrm>
            <a:off x="3582194" y="2455596"/>
            <a:ext cx="1817688" cy="1862138"/>
          </a:xfrm>
          <a:custGeom>
            <a:avLst/>
            <a:gdLst>
              <a:gd name="T0" fmla="*/ 0 w 9538"/>
              <a:gd name="T1" fmla="*/ 3950 h 9769"/>
              <a:gd name="T2" fmla="*/ 9538 w 9538"/>
              <a:gd name="T3" fmla="*/ 0 h 9769"/>
              <a:gd name="T4" fmla="*/ 9538 w 9538"/>
              <a:gd name="T5" fmla="*/ 8228 h 9769"/>
              <a:gd name="T6" fmla="*/ 5819 w 9538"/>
              <a:gd name="T7" fmla="*/ 9769 h 9769"/>
              <a:gd name="T8" fmla="*/ 0 w 9538"/>
              <a:gd name="T9" fmla="*/ 3950 h 9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8" h="9769">
                <a:moveTo>
                  <a:pt x="0" y="3950"/>
                </a:moveTo>
                <a:cubicBezTo>
                  <a:pt x="2530" y="1421"/>
                  <a:pt x="5961" y="0"/>
                  <a:pt x="9538" y="0"/>
                </a:cubicBezTo>
                <a:lnTo>
                  <a:pt x="9538" y="8228"/>
                </a:lnTo>
                <a:cubicBezTo>
                  <a:pt x="8143" y="8228"/>
                  <a:pt x="6805" y="8782"/>
                  <a:pt x="5819" y="9769"/>
                </a:cubicBezTo>
                <a:lnTo>
                  <a:pt x="0" y="395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  <a:effectLst>
            <a:outerShdw blurRad="228600" dist="152400" dir="12600000" algn="t" rotWithShape="0">
              <a:prstClr val="black">
                <a:alpha val="47000"/>
              </a:prstClr>
            </a:outerShdw>
          </a:effectLst>
          <a:scene3d>
            <a:camera prst="isometricTopUp"/>
            <a:lightRig rig="threePt" dir="t"/>
          </a:scene3d>
          <a:sp3d extrusionH="71120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83">
            <a:extLst>
              <a:ext uri="{FF2B5EF4-FFF2-40B4-BE49-F238E27FC236}">
                <a16:creationId xmlns:a16="http://schemas.microsoft.com/office/drawing/2014/main" id="{8E9207F2-393F-F1C1-041F-204D77EAC34A}"/>
              </a:ext>
            </a:extLst>
          </p:cNvPr>
          <p:cNvSpPr>
            <a:spLocks/>
          </p:cNvSpPr>
          <p:nvPr/>
        </p:nvSpPr>
        <p:spPr bwMode="auto">
          <a:xfrm>
            <a:off x="3559969" y="3242283"/>
            <a:ext cx="1862138" cy="1816100"/>
          </a:xfrm>
          <a:custGeom>
            <a:avLst/>
            <a:gdLst>
              <a:gd name="T0" fmla="*/ 0 w 9769"/>
              <a:gd name="T1" fmla="*/ 9538 h 9538"/>
              <a:gd name="T2" fmla="*/ 3950 w 9769"/>
              <a:gd name="T3" fmla="*/ 0 h 9538"/>
              <a:gd name="T4" fmla="*/ 9769 w 9769"/>
              <a:gd name="T5" fmla="*/ 5819 h 9538"/>
              <a:gd name="T6" fmla="*/ 8228 w 9769"/>
              <a:gd name="T7" fmla="*/ 9538 h 9538"/>
              <a:gd name="T8" fmla="*/ 0 w 9769"/>
              <a:gd name="T9" fmla="*/ 9538 h 9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9" h="9538">
                <a:moveTo>
                  <a:pt x="0" y="9538"/>
                </a:moveTo>
                <a:cubicBezTo>
                  <a:pt x="0" y="5961"/>
                  <a:pt x="1421" y="2530"/>
                  <a:pt x="3950" y="0"/>
                </a:cubicBezTo>
                <a:lnTo>
                  <a:pt x="9769" y="5819"/>
                </a:lnTo>
                <a:cubicBezTo>
                  <a:pt x="8782" y="6805"/>
                  <a:pt x="8228" y="8143"/>
                  <a:pt x="8228" y="9538"/>
                </a:cubicBezTo>
                <a:lnTo>
                  <a:pt x="0" y="9538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  <a:effectLst>
            <a:outerShdw blurRad="228600" dist="152400" dir="12600000" algn="t" rotWithShape="0">
              <a:prstClr val="black">
                <a:alpha val="47000"/>
              </a:prstClr>
            </a:outerShdw>
          </a:effectLst>
          <a:scene3d>
            <a:camera prst="isometricTopUp"/>
            <a:lightRig rig="threePt" dir="t"/>
          </a:scene3d>
          <a:sp3d extrusionH="50800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Freeform 73">
            <a:extLst>
              <a:ext uri="{FF2B5EF4-FFF2-40B4-BE49-F238E27FC236}">
                <a16:creationId xmlns:a16="http://schemas.microsoft.com/office/drawing/2014/main" id="{F692C5D6-0354-8041-006C-7603A8AAAA81}"/>
              </a:ext>
            </a:extLst>
          </p:cNvPr>
          <p:cNvSpPr>
            <a:spLocks/>
          </p:cNvSpPr>
          <p:nvPr/>
        </p:nvSpPr>
        <p:spPr bwMode="auto">
          <a:xfrm>
            <a:off x="5902326" y="1019493"/>
            <a:ext cx="1860550" cy="1816100"/>
          </a:xfrm>
          <a:custGeom>
            <a:avLst/>
            <a:gdLst>
              <a:gd name="T0" fmla="*/ 2910 w 4885"/>
              <a:gd name="T1" fmla="*/ 0 h 4769"/>
              <a:gd name="T2" fmla="*/ 4885 w 4885"/>
              <a:gd name="T3" fmla="*/ 4769 h 4769"/>
              <a:gd name="T4" fmla="*/ 771 w 4885"/>
              <a:gd name="T5" fmla="*/ 4769 h 4769"/>
              <a:gd name="T6" fmla="*/ 0 w 4885"/>
              <a:gd name="T7" fmla="*/ 2910 h 4769"/>
              <a:gd name="T8" fmla="*/ 2910 w 4885"/>
              <a:gd name="T9" fmla="*/ 0 h 4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5" h="4769">
                <a:moveTo>
                  <a:pt x="2910" y="0"/>
                </a:moveTo>
                <a:cubicBezTo>
                  <a:pt x="4174" y="1265"/>
                  <a:pt x="4885" y="2981"/>
                  <a:pt x="4885" y="4769"/>
                </a:cubicBezTo>
                <a:lnTo>
                  <a:pt x="771" y="4769"/>
                </a:lnTo>
                <a:cubicBezTo>
                  <a:pt x="771" y="4072"/>
                  <a:pt x="494" y="3403"/>
                  <a:pt x="0" y="2910"/>
                </a:cubicBezTo>
                <a:lnTo>
                  <a:pt x="291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228600" dist="152400" dir="12600000" algn="t" rotWithShape="0">
              <a:prstClr val="black">
                <a:alpha val="47000"/>
              </a:prstClr>
            </a:outerShdw>
          </a:effectLst>
          <a:scene3d>
            <a:camera prst="isometricTopUp"/>
            <a:lightRig rig="glow" dir="t"/>
          </a:scene3d>
          <a:sp3d extrusionH="158750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Freeform 81">
            <a:extLst>
              <a:ext uri="{FF2B5EF4-FFF2-40B4-BE49-F238E27FC236}">
                <a16:creationId xmlns:a16="http://schemas.microsoft.com/office/drawing/2014/main" id="{D0F0C9C0-D936-5EFE-DA0C-77B08717BE8E}"/>
              </a:ext>
            </a:extLst>
          </p:cNvPr>
          <p:cNvSpPr>
            <a:spLocks/>
          </p:cNvSpPr>
          <p:nvPr/>
        </p:nvSpPr>
        <p:spPr bwMode="auto">
          <a:xfrm>
            <a:off x="4852988" y="4194065"/>
            <a:ext cx="1862138" cy="1817688"/>
          </a:xfrm>
          <a:custGeom>
            <a:avLst/>
            <a:gdLst>
              <a:gd name="T0" fmla="*/ 3950 w 9769"/>
              <a:gd name="T1" fmla="*/ 9539 h 9539"/>
              <a:gd name="T2" fmla="*/ 0 w 9769"/>
              <a:gd name="T3" fmla="*/ 0 h 9539"/>
              <a:gd name="T4" fmla="*/ 8228 w 9769"/>
              <a:gd name="T5" fmla="*/ 0 h 9539"/>
              <a:gd name="T6" fmla="*/ 9769 w 9769"/>
              <a:gd name="T7" fmla="*/ 3720 h 9539"/>
              <a:gd name="T8" fmla="*/ 3950 w 9769"/>
              <a:gd name="T9" fmla="*/ 9539 h 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9" h="9539">
                <a:moveTo>
                  <a:pt x="3950" y="9539"/>
                </a:moveTo>
                <a:cubicBezTo>
                  <a:pt x="1421" y="7009"/>
                  <a:pt x="0" y="3578"/>
                  <a:pt x="0" y="0"/>
                </a:cubicBezTo>
                <a:lnTo>
                  <a:pt x="8228" y="0"/>
                </a:lnTo>
                <a:cubicBezTo>
                  <a:pt x="8228" y="1396"/>
                  <a:pt x="8782" y="2734"/>
                  <a:pt x="9769" y="3720"/>
                </a:cubicBezTo>
                <a:lnTo>
                  <a:pt x="3950" y="9539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  <a:effectLst>
            <a:outerShdw blurRad="228600" dist="152400" dir="12600000" algn="t" rotWithShape="0">
              <a:prstClr val="black">
                <a:alpha val="47000"/>
              </a:prstClr>
            </a:outerShdw>
          </a:effectLst>
          <a:scene3d>
            <a:camera prst="isometricTopUp"/>
            <a:lightRig rig="threePt" dir="t"/>
          </a:scene3d>
          <a:sp3d extrusionH="279400"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6" name="Graphic 105" descr="Badge 1 with solid fill">
            <a:extLst>
              <a:ext uri="{FF2B5EF4-FFF2-40B4-BE49-F238E27FC236}">
                <a16:creationId xmlns:a16="http://schemas.microsoft.com/office/drawing/2014/main" id="{64831D2B-606B-8110-5F72-7A910DE5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343" y="4576814"/>
            <a:ext cx="914400" cy="9144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108" name="Graphic 107" descr="Badge with solid fill">
            <a:extLst>
              <a:ext uri="{FF2B5EF4-FFF2-40B4-BE49-F238E27FC236}">
                <a16:creationId xmlns:a16="http://schemas.microsoft.com/office/drawing/2014/main" id="{5C6FC899-F000-2625-33F6-AFC63C900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6160" y="3736865"/>
            <a:ext cx="914400" cy="9144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110" name="Graphic 109" descr="Badge 3 with solid fill">
            <a:extLst>
              <a:ext uri="{FF2B5EF4-FFF2-40B4-BE49-F238E27FC236}">
                <a16:creationId xmlns:a16="http://schemas.microsoft.com/office/drawing/2014/main" id="{2ED1FFF3-9FF8-5BA7-AB61-D5BC999B1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552" y="2787275"/>
            <a:ext cx="914400" cy="9144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112" name="Graphic 111" descr="Badge 4 with solid fill">
            <a:extLst>
              <a:ext uri="{FF2B5EF4-FFF2-40B4-BE49-F238E27FC236}">
                <a16:creationId xmlns:a16="http://schemas.microsoft.com/office/drawing/2014/main" id="{81ED67CA-50F1-AB16-BA8E-BA946B036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1233" y="1868856"/>
            <a:ext cx="914400" cy="9144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114" name="Graphic 113" descr="Badge 5 with solid fill">
            <a:extLst>
              <a:ext uri="{FF2B5EF4-FFF2-40B4-BE49-F238E27FC236}">
                <a16:creationId xmlns:a16="http://schemas.microsoft.com/office/drawing/2014/main" id="{3ED4585F-ED39-158B-D2A6-6BDAC64FE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1491" y="1555375"/>
            <a:ext cx="914400" cy="91440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B78C6B-48E2-E013-4217-E5CD62705A6F}"/>
              </a:ext>
            </a:extLst>
          </p:cNvPr>
          <p:cNvGrpSpPr/>
          <p:nvPr/>
        </p:nvGrpSpPr>
        <p:grpSpPr>
          <a:xfrm>
            <a:off x="6292526" y="5092666"/>
            <a:ext cx="1070065" cy="154884"/>
            <a:chOff x="7058691" y="5180351"/>
            <a:chExt cx="1070065" cy="154884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D4DF414-0A1F-E371-09A5-E226CF3BB1B9}"/>
                </a:ext>
              </a:extLst>
            </p:cNvPr>
            <p:cNvCxnSpPr>
              <a:cxnSpLocks/>
            </p:cNvCxnSpPr>
            <p:nvPr/>
          </p:nvCxnSpPr>
          <p:spPr>
            <a:xfrm>
              <a:off x="7058691" y="5257800"/>
              <a:ext cx="9296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FAC4788-B514-9CF1-0D62-4941173D0E0E}"/>
                </a:ext>
              </a:extLst>
            </p:cNvPr>
            <p:cNvSpPr/>
            <p:nvPr/>
          </p:nvSpPr>
          <p:spPr>
            <a:xfrm>
              <a:off x="7988299" y="5180351"/>
              <a:ext cx="140457" cy="1548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142A283-1188-C507-CECE-F9E2F83F1DFF}"/>
              </a:ext>
            </a:extLst>
          </p:cNvPr>
          <p:cNvGrpSpPr/>
          <p:nvPr/>
        </p:nvGrpSpPr>
        <p:grpSpPr>
          <a:xfrm rot="10800000" flipV="1">
            <a:off x="2713759" y="4379303"/>
            <a:ext cx="1070065" cy="154884"/>
            <a:chOff x="7058691" y="5180351"/>
            <a:chExt cx="1070065" cy="154884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066AC7-ABCC-7F67-4097-72E2B875C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691" y="5257800"/>
              <a:ext cx="9296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EEDDC4-A9ED-FFB3-E941-65E7BA7A76A7}"/>
                </a:ext>
              </a:extLst>
            </p:cNvPr>
            <p:cNvSpPr/>
            <p:nvPr/>
          </p:nvSpPr>
          <p:spPr>
            <a:xfrm>
              <a:off x="7988299" y="5180351"/>
              <a:ext cx="140457" cy="1548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D7DF4D-208C-6AD8-B295-C8445AC9BE57}"/>
              </a:ext>
            </a:extLst>
          </p:cNvPr>
          <p:cNvGrpSpPr/>
          <p:nvPr/>
        </p:nvGrpSpPr>
        <p:grpSpPr>
          <a:xfrm rot="10800000" flipV="1">
            <a:off x="2887898" y="3050303"/>
            <a:ext cx="1070065" cy="154884"/>
            <a:chOff x="7058691" y="5180351"/>
            <a:chExt cx="1070065" cy="1548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52778D-A75D-2672-86F5-B3B67C35C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691" y="5257800"/>
              <a:ext cx="9296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E9777FB-22D4-09F8-12A7-7B0070E4E194}"/>
                </a:ext>
              </a:extLst>
            </p:cNvPr>
            <p:cNvSpPr/>
            <p:nvPr/>
          </p:nvSpPr>
          <p:spPr>
            <a:xfrm>
              <a:off x="7988299" y="5180351"/>
              <a:ext cx="140457" cy="1548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994F95C-81B5-9A94-2988-2995C4375B22}"/>
              </a:ext>
            </a:extLst>
          </p:cNvPr>
          <p:cNvGrpSpPr/>
          <p:nvPr/>
        </p:nvGrpSpPr>
        <p:grpSpPr>
          <a:xfrm>
            <a:off x="7217683" y="739741"/>
            <a:ext cx="1070065" cy="841034"/>
            <a:chOff x="7217683" y="714341"/>
            <a:chExt cx="1070065" cy="84103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0504F93-5474-4E1D-42C2-8CDBA8606773}"/>
                </a:ext>
              </a:extLst>
            </p:cNvPr>
            <p:cNvGrpSpPr/>
            <p:nvPr/>
          </p:nvGrpSpPr>
          <p:grpSpPr>
            <a:xfrm>
              <a:off x="7217683" y="714341"/>
              <a:ext cx="1070065" cy="154884"/>
              <a:chOff x="7058691" y="5180351"/>
              <a:chExt cx="1070065" cy="154884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2C46923-0954-7703-B6B4-B5249EE168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8691" y="5257800"/>
                <a:ext cx="9296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9D60CD9-FFC5-649B-6E33-1B6846234F61}"/>
                  </a:ext>
                </a:extLst>
              </p:cNvPr>
              <p:cNvSpPr/>
              <p:nvPr/>
            </p:nvSpPr>
            <p:spPr>
              <a:xfrm>
                <a:off x="7988299" y="5180351"/>
                <a:ext cx="140457" cy="15488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29AC915-84DA-6903-B85E-6B821D9A500D}"/>
                </a:ext>
              </a:extLst>
            </p:cNvPr>
            <p:cNvCxnSpPr/>
            <p:nvPr/>
          </p:nvCxnSpPr>
          <p:spPr>
            <a:xfrm>
              <a:off x="7222134" y="786703"/>
              <a:ext cx="0" cy="768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306762-420F-A1DC-452A-22049424ECC6}"/>
              </a:ext>
            </a:extLst>
          </p:cNvPr>
          <p:cNvGrpSpPr/>
          <p:nvPr/>
        </p:nvGrpSpPr>
        <p:grpSpPr>
          <a:xfrm>
            <a:off x="4196160" y="1187794"/>
            <a:ext cx="1070065" cy="747102"/>
            <a:chOff x="4196160" y="1111594"/>
            <a:chExt cx="1070065" cy="74710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124D0A1-0998-7B72-E3D4-08401F2ABD02}"/>
                </a:ext>
              </a:extLst>
            </p:cNvPr>
            <p:cNvGrpSpPr/>
            <p:nvPr/>
          </p:nvGrpSpPr>
          <p:grpSpPr>
            <a:xfrm rot="10800000" flipV="1">
              <a:off x="4196160" y="1111594"/>
              <a:ext cx="1070065" cy="154884"/>
              <a:chOff x="7058691" y="5180351"/>
              <a:chExt cx="1070065" cy="15488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27B16E2-871F-C4BC-F1E8-4B80755A8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691" y="5257800"/>
                <a:ext cx="9296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3871A11-32E7-285A-DD16-6D02F3621E8C}"/>
                  </a:ext>
                </a:extLst>
              </p:cNvPr>
              <p:cNvSpPr/>
              <p:nvPr/>
            </p:nvSpPr>
            <p:spPr>
              <a:xfrm>
                <a:off x="7988299" y="5180351"/>
                <a:ext cx="140457" cy="15488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75DDEF-97B6-2A09-2F84-DB23F1A3D1A0}"/>
                </a:ext>
              </a:extLst>
            </p:cNvPr>
            <p:cNvCxnSpPr/>
            <p:nvPr/>
          </p:nvCxnSpPr>
          <p:spPr>
            <a:xfrm>
              <a:off x="5261145" y="1178876"/>
              <a:ext cx="0" cy="679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7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9" grpId="0" animBg="1"/>
      <p:bldP spid="87" grpId="0" animBg="1"/>
      <p:bldP spid="77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44C143CF-A3E0-5784-D99E-B83337B234E2}"/>
              </a:ext>
            </a:extLst>
          </p:cNvPr>
          <p:cNvSpPr/>
          <p:nvPr/>
        </p:nvSpPr>
        <p:spPr>
          <a:xfrm>
            <a:off x="2583179" y="4947385"/>
            <a:ext cx="5646419" cy="643789"/>
          </a:xfrm>
          <a:prstGeom prst="trapezoid">
            <a:avLst>
              <a:gd name="adj" fmla="val 56707"/>
            </a:avLst>
          </a:prstGeom>
          <a:solidFill>
            <a:srgbClr val="FFA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C2B6E65-198C-FFDD-BB51-EA228CE1CA76}"/>
              </a:ext>
            </a:extLst>
          </p:cNvPr>
          <p:cNvSpPr/>
          <p:nvPr/>
        </p:nvSpPr>
        <p:spPr>
          <a:xfrm>
            <a:off x="3232817" y="3828172"/>
            <a:ext cx="4340993" cy="643789"/>
          </a:xfrm>
          <a:prstGeom prst="trapezoid">
            <a:avLst>
              <a:gd name="adj" fmla="val 56707"/>
            </a:avLst>
          </a:prstGeom>
          <a:solidFill>
            <a:srgbClr val="B2CA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DE35A227-DFC8-A774-FDC5-B30C06A4B66D}"/>
              </a:ext>
            </a:extLst>
          </p:cNvPr>
          <p:cNvSpPr/>
          <p:nvPr/>
        </p:nvSpPr>
        <p:spPr>
          <a:xfrm>
            <a:off x="3791995" y="2764205"/>
            <a:ext cx="3222636" cy="643789"/>
          </a:xfrm>
          <a:prstGeom prst="trapezoid">
            <a:avLst>
              <a:gd name="adj" fmla="val 56707"/>
            </a:avLst>
          </a:prstGeom>
          <a:solidFill>
            <a:srgbClr val="62A6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12E06692-23CA-4242-7914-252D2039FF65}"/>
              </a:ext>
            </a:extLst>
          </p:cNvPr>
          <p:cNvSpPr/>
          <p:nvPr/>
        </p:nvSpPr>
        <p:spPr>
          <a:xfrm>
            <a:off x="4508500" y="571501"/>
            <a:ext cx="1794933" cy="1598996"/>
          </a:xfrm>
          <a:prstGeom prst="trapezoid">
            <a:avLst>
              <a:gd name="adj" fmla="val 56707"/>
            </a:avLst>
          </a:prstGeom>
          <a:solidFill>
            <a:srgbClr val="4599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5AE1888-940F-C7B1-01EB-28A161E0C8B9}"/>
              </a:ext>
            </a:extLst>
          </p:cNvPr>
          <p:cNvSpPr/>
          <p:nvPr/>
        </p:nvSpPr>
        <p:spPr>
          <a:xfrm>
            <a:off x="2960370" y="4471961"/>
            <a:ext cx="4613440" cy="465898"/>
          </a:xfrm>
          <a:prstGeom prst="parallelogram">
            <a:avLst>
              <a:gd name="adj" fmla="val 515665"/>
            </a:avLst>
          </a:prstGeom>
          <a:solidFill>
            <a:srgbClr val="B64C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2B27FB7-E386-50E5-C2D3-FC69301FDDC5}"/>
              </a:ext>
            </a:extLst>
          </p:cNvPr>
          <p:cNvSpPr/>
          <p:nvPr/>
        </p:nvSpPr>
        <p:spPr>
          <a:xfrm>
            <a:off x="3577167" y="3398469"/>
            <a:ext cx="3437464" cy="420177"/>
          </a:xfrm>
          <a:prstGeom prst="parallelogram">
            <a:avLst>
              <a:gd name="adj" fmla="val 431027"/>
            </a:avLst>
          </a:prstGeom>
          <a:solidFill>
            <a:srgbClr val="6675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779525EC-A2F5-F45A-F193-83E8B5E4D84A}"/>
              </a:ext>
            </a:extLst>
          </p:cNvPr>
          <p:cNvSpPr/>
          <p:nvPr/>
        </p:nvSpPr>
        <p:spPr>
          <a:xfrm>
            <a:off x="4195234" y="2170497"/>
            <a:ext cx="2108200" cy="584182"/>
          </a:xfrm>
          <a:prstGeom prst="parallelogram">
            <a:avLst>
              <a:gd name="adj" fmla="val 198918"/>
            </a:avLst>
          </a:prstGeom>
          <a:solidFill>
            <a:srgbClr val="2945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2CEED-20D5-E869-D1BA-8F309AD9ED5B}"/>
              </a:ext>
            </a:extLst>
          </p:cNvPr>
          <p:cNvSpPr txBox="1"/>
          <p:nvPr/>
        </p:nvSpPr>
        <p:spPr>
          <a:xfrm>
            <a:off x="3577167" y="3899695"/>
            <a:ext cx="52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AD5D1-03A5-A6AA-F8B8-8ED019C94E86}"/>
              </a:ext>
            </a:extLst>
          </p:cNvPr>
          <p:cNvSpPr txBox="1"/>
          <p:nvPr/>
        </p:nvSpPr>
        <p:spPr>
          <a:xfrm>
            <a:off x="4102947" y="2847807"/>
            <a:ext cx="52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6A9DD-136C-4889-6D9A-9EE2AE4B94C0}"/>
              </a:ext>
            </a:extLst>
          </p:cNvPr>
          <p:cNvSpPr txBox="1"/>
          <p:nvPr/>
        </p:nvSpPr>
        <p:spPr>
          <a:xfrm>
            <a:off x="2969927" y="5038446"/>
            <a:ext cx="52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4C99A-DAF0-B4D1-9635-70B025682B9C}"/>
              </a:ext>
            </a:extLst>
          </p:cNvPr>
          <p:cNvSpPr txBox="1"/>
          <p:nvPr/>
        </p:nvSpPr>
        <p:spPr>
          <a:xfrm>
            <a:off x="5140423" y="1035993"/>
            <a:ext cx="52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079D0-1511-F050-10F5-19EB94F6BE29}"/>
              </a:ext>
            </a:extLst>
          </p:cNvPr>
          <p:cNvSpPr txBox="1"/>
          <p:nvPr/>
        </p:nvSpPr>
        <p:spPr>
          <a:xfrm>
            <a:off x="3791995" y="5038446"/>
            <a:ext cx="3660365" cy="37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C6C1D-E4DE-2903-747F-12B902897BC8}"/>
              </a:ext>
            </a:extLst>
          </p:cNvPr>
          <p:cNvSpPr txBox="1"/>
          <p:nvPr/>
        </p:nvSpPr>
        <p:spPr>
          <a:xfrm>
            <a:off x="4102947" y="3953261"/>
            <a:ext cx="304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6E7611-E1D5-5054-A7C2-1BB77B2A0897}"/>
              </a:ext>
            </a:extLst>
          </p:cNvPr>
          <p:cNvSpPr txBox="1"/>
          <p:nvPr/>
        </p:nvSpPr>
        <p:spPr>
          <a:xfrm>
            <a:off x="4628727" y="2868120"/>
            <a:ext cx="19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5C434-996A-B7E7-B72E-A6B88582427B}"/>
              </a:ext>
            </a:extLst>
          </p:cNvPr>
          <p:cNvSpPr txBox="1"/>
          <p:nvPr/>
        </p:nvSpPr>
        <p:spPr>
          <a:xfrm>
            <a:off x="4937337" y="1577905"/>
            <a:ext cx="93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5555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05507B9B-9B0D-9DB6-C223-B18090044518}"/>
              </a:ext>
            </a:extLst>
          </p:cNvPr>
          <p:cNvSpPr/>
          <p:nvPr/>
        </p:nvSpPr>
        <p:spPr>
          <a:xfrm>
            <a:off x="5261528" y="735327"/>
            <a:ext cx="3241827" cy="1322630"/>
          </a:xfrm>
          <a:custGeom>
            <a:avLst/>
            <a:gdLst>
              <a:gd name="connsiteX0" fmla="*/ 923875 w 3241827"/>
              <a:gd name="connsiteY0" fmla="*/ 0 h 1322630"/>
              <a:gd name="connsiteX1" fmla="*/ 952261 w 3241827"/>
              <a:gd name="connsiteY1" fmla="*/ 747 h 1322630"/>
              <a:gd name="connsiteX2" fmla="*/ 1006247 w 3241827"/>
              <a:gd name="connsiteY2" fmla="*/ 2168 h 1322630"/>
              <a:gd name="connsiteX3" fmla="*/ 1207017 w 3241827"/>
              <a:gd name="connsiteY3" fmla="*/ 69679 h 1322630"/>
              <a:gd name="connsiteX4" fmla="*/ 3054750 w 3241827"/>
              <a:gd name="connsiteY4" fmla="*/ 1136468 h 1322630"/>
              <a:gd name="connsiteX5" fmla="*/ 3213601 w 3241827"/>
              <a:gd name="connsiteY5" fmla="*/ 1276584 h 1322630"/>
              <a:gd name="connsiteX6" fmla="*/ 3241827 w 3241827"/>
              <a:gd name="connsiteY6" fmla="*/ 1322630 h 1322630"/>
              <a:gd name="connsiteX7" fmla="*/ 3181659 w 3241827"/>
              <a:gd name="connsiteY7" fmla="*/ 1249705 h 1322630"/>
              <a:gd name="connsiteX8" fmla="*/ 2804480 w 3241827"/>
              <a:gd name="connsiteY8" fmla="*/ 1093473 h 1322630"/>
              <a:gd name="connsiteX9" fmla="*/ 1847752 w 3241827"/>
              <a:gd name="connsiteY9" fmla="*/ 1093473 h 1322630"/>
              <a:gd name="connsiteX10" fmla="*/ 0 w 3241827"/>
              <a:gd name="connsiteY10" fmla="*/ 1093473 h 1322630"/>
              <a:gd name="connsiteX11" fmla="*/ 478364 w 3241827"/>
              <a:gd name="connsiteY11" fmla="*/ 264921 h 1322630"/>
              <a:gd name="connsiteX12" fmla="*/ 802254 w 3241827"/>
              <a:gd name="connsiteY12" fmla="*/ 16391 h 1322630"/>
              <a:gd name="connsiteX13" fmla="*/ 895489 w 3241827"/>
              <a:gd name="connsiteY13" fmla="*/ 747 h 132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1827" h="1322630">
                <a:moveTo>
                  <a:pt x="923875" y="0"/>
                </a:moveTo>
                <a:lnTo>
                  <a:pt x="952261" y="747"/>
                </a:lnTo>
                <a:lnTo>
                  <a:pt x="1006247" y="2168"/>
                </a:lnTo>
                <a:cubicBezTo>
                  <a:pt x="1075010" y="10700"/>
                  <a:pt x="1143235" y="32855"/>
                  <a:pt x="1207017" y="69679"/>
                </a:cubicBezTo>
                <a:lnTo>
                  <a:pt x="3054750" y="1136468"/>
                </a:lnTo>
                <a:cubicBezTo>
                  <a:pt x="3118532" y="1173293"/>
                  <a:pt x="3171831" y="1221300"/>
                  <a:pt x="3213601" y="1276584"/>
                </a:cubicBezTo>
                <a:lnTo>
                  <a:pt x="3241827" y="1322630"/>
                </a:lnTo>
                <a:lnTo>
                  <a:pt x="3181659" y="1249705"/>
                </a:lnTo>
                <a:cubicBezTo>
                  <a:pt x="3085130" y="1153177"/>
                  <a:pt x="2951778" y="1093473"/>
                  <a:pt x="2804480" y="1093473"/>
                </a:cubicBezTo>
                <a:lnTo>
                  <a:pt x="1847752" y="1093473"/>
                </a:lnTo>
                <a:lnTo>
                  <a:pt x="0" y="1093473"/>
                </a:lnTo>
                <a:lnTo>
                  <a:pt x="478364" y="264921"/>
                </a:lnTo>
                <a:cubicBezTo>
                  <a:pt x="552013" y="137358"/>
                  <a:pt x="670394" y="51723"/>
                  <a:pt x="802254" y="16391"/>
                </a:cubicBezTo>
                <a:lnTo>
                  <a:pt x="895489" y="7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EADD8470-489D-ACE7-CDC6-28256F7DFE54}"/>
              </a:ext>
            </a:extLst>
          </p:cNvPr>
          <p:cNvSpPr/>
          <p:nvPr/>
        </p:nvSpPr>
        <p:spPr>
          <a:xfrm>
            <a:off x="7109280" y="1828800"/>
            <a:ext cx="1490139" cy="2922081"/>
          </a:xfrm>
          <a:custGeom>
            <a:avLst/>
            <a:gdLst>
              <a:gd name="connsiteX0" fmla="*/ 0 w 1490139"/>
              <a:gd name="connsiteY0" fmla="*/ 0 h 2922081"/>
              <a:gd name="connsiteX1" fmla="*/ 956728 w 1490139"/>
              <a:gd name="connsiteY1" fmla="*/ 0 h 2922081"/>
              <a:gd name="connsiteX2" fmla="*/ 1333907 w 1490139"/>
              <a:gd name="connsiteY2" fmla="*/ 156232 h 2922081"/>
              <a:gd name="connsiteX3" fmla="*/ 1394075 w 1490139"/>
              <a:gd name="connsiteY3" fmla="*/ 229157 h 2922081"/>
              <a:gd name="connsiteX4" fmla="*/ 1408910 w 1490139"/>
              <a:gd name="connsiteY4" fmla="*/ 253358 h 2922081"/>
              <a:gd name="connsiteX5" fmla="*/ 1422459 w 1490139"/>
              <a:gd name="connsiteY5" fmla="*/ 278321 h 2922081"/>
              <a:gd name="connsiteX6" fmla="*/ 1422460 w 1490139"/>
              <a:gd name="connsiteY6" fmla="*/ 278324 h 2922081"/>
              <a:gd name="connsiteX7" fmla="*/ 1448221 w 1490139"/>
              <a:gd name="connsiteY7" fmla="*/ 325784 h 2922081"/>
              <a:gd name="connsiteX8" fmla="*/ 1490139 w 1490139"/>
              <a:gd name="connsiteY8" fmla="*/ 533412 h 2922081"/>
              <a:gd name="connsiteX9" fmla="*/ 1490139 w 1490139"/>
              <a:gd name="connsiteY9" fmla="*/ 2666990 h 2922081"/>
              <a:gd name="connsiteX10" fmla="*/ 1448221 w 1490139"/>
              <a:gd name="connsiteY10" fmla="*/ 2874618 h 2922081"/>
              <a:gd name="connsiteX11" fmla="*/ 1422459 w 1490139"/>
              <a:gd name="connsiteY11" fmla="*/ 2922081 h 2922081"/>
              <a:gd name="connsiteX12" fmla="*/ 1455528 w 1490139"/>
              <a:gd name="connsiteY12" fmla="*/ 2833515 h 2922081"/>
              <a:gd name="connsiteX13" fmla="*/ 1402239 w 1490139"/>
              <a:gd name="connsiteY13" fmla="*/ 2428753 h 2922081"/>
              <a:gd name="connsiteX14" fmla="*/ 923875 w 1490139"/>
              <a:gd name="connsiteY14" fmla="*/ 1600201 h 2922081"/>
              <a:gd name="connsiteX15" fmla="*/ 1402239 w 1490139"/>
              <a:gd name="connsiteY15" fmla="*/ 771649 h 2922081"/>
              <a:gd name="connsiteX16" fmla="*/ 1472464 w 1490139"/>
              <a:gd name="connsiteY16" fmla="*/ 467821 h 2922081"/>
              <a:gd name="connsiteX17" fmla="*/ 1472464 w 1490139"/>
              <a:gd name="connsiteY17" fmla="*/ 467821 h 2922081"/>
              <a:gd name="connsiteX18" fmla="*/ 1469751 w 1490139"/>
              <a:gd name="connsiteY18" fmla="*/ 570879 h 2922081"/>
              <a:gd name="connsiteX19" fmla="*/ 1402239 w 1490139"/>
              <a:gd name="connsiteY19" fmla="*/ 771648 h 2922081"/>
              <a:gd name="connsiteX20" fmla="*/ 923875 w 1490139"/>
              <a:gd name="connsiteY20" fmla="*/ 1600200 h 29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0139" h="2922081">
                <a:moveTo>
                  <a:pt x="0" y="0"/>
                </a:moveTo>
                <a:lnTo>
                  <a:pt x="956728" y="0"/>
                </a:lnTo>
                <a:cubicBezTo>
                  <a:pt x="1104026" y="0"/>
                  <a:pt x="1237378" y="59704"/>
                  <a:pt x="1333907" y="156232"/>
                </a:cubicBezTo>
                <a:lnTo>
                  <a:pt x="1394075" y="229157"/>
                </a:lnTo>
                <a:lnTo>
                  <a:pt x="1408910" y="253358"/>
                </a:lnTo>
                <a:lnTo>
                  <a:pt x="1422459" y="278321"/>
                </a:lnTo>
                <a:lnTo>
                  <a:pt x="1422460" y="278324"/>
                </a:lnTo>
                <a:lnTo>
                  <a:pt x="1448221" y="325784"/>
                </a:lnTo>
                <a:cubicBezTo>
                  <a:pt x="1475213" y="389601"/>
                  <a:pt x="1490139" y="459763"/>
                  <a:pt x="1490139" y="533412"/>
                </a:cubicBezTo>
                <a:lnTo>
                  <a:pt x="1490139" y="2666990"/>
                </a:lnTo>
                <a:cubicBezTo>
                  <a:pt x="1490139" y="2740639"/>
                  <a:pt x="1475213" y="2810802"/>
                  <a:pt x="1448221" y="2874618"/>
                </a:cubicBezTo>
                <a:lnTo>
                  <a:pt x="1422459" y="2922081"/>
                </a:lnTo>
                <a:lnTo>
                  <a:pt x="1455528" y="2833515"/>
                </a:lnTo>
                <a:cubicBezTo>
                  <a:pt x="1490859" y="2701655"/>
                  <a:pt x="1475888" y="2556317"/>
                  <a:pt x="1402239" y="2428753"/>
                </a:cubicBezTo>
                <a:lnTo>
                  <a:pt x="923875" y="1600201"/>
                </a:lnTo>
                <a:lnTo>
                  <a:pt x="1402239" y="771649"/>
                </a:lnTo>
                <a:cubicBezTo>
                  <a:pt x="1457476" y="675977"/>
                  <a:pt x="1479706" y="570306"/>
                  <a:pt x="1472464" y="467821"/>
                </a:cubicBezTo>
                <a:lnTo>
                  <a:pt x="1472464" y="467821"/>
                </a:lnTo>
                <a:lnTo>
                  <a:pt x="1469751" y="570879"/>
                </a:lnTo>
                <a:cubicBezTo>
                  <a:pt x="1461218" y="639641"/>
                  <a:pt x="1439063" y="707867"/>
                  <a:pt x="1402239" y="771648"/>
                </a:cubicBezTo>
                <a:lnTo>
                  <a:pt x="923875" y="1600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BED59CD6-015C-734D-D63E-898F47F66818}"/>
              </a:ext>
            </a:extLst>
          </p:cNvPr>
          <p:cNvSpPr/>
          <p:nvPr/>
        </p:nvSpPr>
        <p:spPr>
          <a:xfrm>
            <a:off x="6213787" y="3429000"/>
            <a:ext cx="2369285" cy="2692928"/>
          </a:xfrm>
          <a:custGeom>
            <a:avLst/>
            <a:gdLst>
              <a:gd name="connsiteX0" fmla="*/ 2289569 w 2369285"/>
              <a:gd name="connsiteY0" fmla="*/ 1371045 h 2692928"/>
              <a:gd name="connsiteX1" fmla="*/ 2261343 w 2369285"/>
              <a:gd name="connsiteY1" fmla="*/ 1417090 h 2692928"/>
              <a:gd name="connsiteX2" fmla="*/ 2102492 w 2369285"/>
              <a:gd name="connsiteY2" fmla="*/ 1557206 h 2692928"/>
              <a:gd name="connsiteX3" fmla="*/ 254759 w 2369285"/>
              <a:gd name="connsiteY3" fmla="*/ 2623995 h 2692928"/>
              <a:gd name="connsiteX4" fmla="*/ 53989 w 2369285"/>
              <a:gd name="connsiteY4" fmla="*/ 2691507 h 2692928"/>
              <a:gd name="connsiteX5" fmla="*/ 0 w 2369285"/>
              <a:gd name="connsiteY5" fmla="*/ 2692928 h 2692928"/>
              <a:gd name="connsiteX6" fmla="*/ 93238 w 2369285"/>
              <a:gd name="connsiteY6" fmla="*/ 2677283 h 2692928"/>
              <a:gd name="connsiteX7" fmla="*/ 417129 w 2369285"/>
              <a:gd name="connsiteY7" fmla="*/ 2428753 h 2692928"/>
              <a:gd name="connsiteX8" fmla="*/ 895494 w 2369285"/>
              <a:gd name="connsiteY8" fmla="*/ 1600201 h 2692928"/>
              <a:gd name="connsiteX9" fmla="*/ 1852222 w 2369285"/>
              <a:gd name="connsiteY9" fmla="*/ 1600201 h 2692928"/>
              <a:gd name="connsiteX10" fmla="*/ 2229401 w 2369285"/>
              <a:gd name="connsiteY10" fmla="*/ 1443969 h 2692928"/>
              <a:gd name="connsiteX11" fmla="*/ 1819368 w 2369285"/>
              <a:gd name="connsiteY11" fmla="*/ 0 h 2692928"/>
              <a:gd name="connsiteX12" fmla="*/ 2297732 w 2369285"/>
              <a:gd name="connsiteY12" fmla="*/ 828552 h 2692928"/>
              <a:gd name="connsiteX13" fmla="*/ 2351021 w 2369285"/>
              <a:gd name="connsiteY13" fmla="*/ 1233314 h 2692928"/>
              <a:gd name="connsiteX14" fmla="*/ 2317952 w 2369285"/>
              <a:gd name="connsiteY14" fmla="*/ 1321880 h 2692928"/>
              <a:gd name="connsiteX15" fmla="*/ 2304403 w 2369285"/>
              <a:gd name="connsiteY15" fmla="*/ 1346842 h 2692928"/>
              <a:gd name="connsiteX16" fmla="*/ 2289568 w 2369285"/>
              <a:gd name="connsiteY16" fmla="*/ 1371044 h 2692928"/>
              <a:gd name="connsiteX17" fmla="*/ 2229400 w 2369285"/>
              <a:gd name="connsiteY17" fmla="*/ 1443968 h 2692928"/>
              <a:gd name="connsiteX18" fmla="*/ 1852221 w 2369285"/>
              <a:gd name="connsiteY18" fmla="*/ 1600200 h 2692928"/>
              <a:gd name="connsiteX19" fmla="*/ 895493 w 2369285"/>
              <a:gd name="connsiteY19" fmla="*/ 1600200 h 269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69285" h="2692928">
                <a:moveTo>
                  <a:pt x="2289569" y="1371045"/>
                </a:moveTo>
                <a:lnTo>
                  <a:pt x="2261343" y="1417090"/>
                </a:lnTo>
                <a:cubicBezTo>
                  <a:pt x="2219573" y="1472374"/>
                  <a:pt x="2166274" y="1520382"/>
                  <a:pt x="2102492" y="1557206"/>
                </a:cubicBezTo>
                <a:lnTo>
                  <a:pt x="254759" y="2623995"/>
                </a:lnTo>
                <a:cubicBezTo>
                  <a:pt x="190977" y="2660819"/>
                  <a:pt x="122752" y="2682974"/>
                  <a:pt x="53989" y="2691507"/>
                </a:cubicBezTo>
                <a:lnTo>
                  <a:pt x="0" y="2692928"/>
                </a:lnTo>
                <a:lnTo>
                  <a:pt x="93238" y="2677283"/>
                </a:lnTo>
                <a:cubicBezTo>
                  <a:pt x="225098" y="2641951"/>
                  <a:pt x="343480" y="2556317"/>
                  <a:pt x="417129" y="2428753"/>
                </a:cubicBezTo>
                <a:lnTo>
                  <a:pt x="895494" y="1600201"/>
                </a:lnTo>
                <a:lnTo>
                  <a:pt x="1852222" y="1600201"/>
                </a:lnTo>
                <a:cubicBezTo>
                  <a:pt x="1999520" y="1600201"/>
                  <a:pt x="2132872" y="1540497"/>
                  <a:pt x="2229401" y="1443969"/>
                </a:cubicBezTo>
                <a:close/>
                <a:moveTo>
                  <a:pt x="1819368" y="0"/>
                </a:moveTo>
                <a:lnTo>
                  <a:pt x="2297732" y="828552"/>
                </a:lnTo>
                <a:cubicBezTo>
                  <a:pt x="2371381" y="956116"/>
                  <a:pt x="2386352" y="1101454"/>
                  <a:pt x="2351021" y="1233314"/>
                </a:cubicBezTo>
                <a:lnTo>
                  <a:pt x="2317952" y="1321880"/>
                </a:lnTo>
                <a:lnTo>
                  <a:pt x="2304403" y="1346842"/>
                </a:lnTo>
                <a:lnTo>
                  <a:pt x="2289568" y="1371044"/>
                </a:lnTo>
                <a:lnTo>
                  <a:pt x="2229400" y="1443968"/>
                </a:lnTo>
                <a:cubicBezTo>
                  <a:pt x="2132871" y="1540496"/>
                  <a:pt x="1999519" y="1600200"/>
                  <a:pt x="1852221" y="1600200"/>
                </a:cubicBezTo>
                <a:lnTo>
                  <a:pt x="895493" y="16002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86AA62C0-683D-12ED-372C-688D05765866}"/>
              </a:ext>
            </a:extLst>
          </p:cNvPr>
          <p:cNvSpPr/>
          <p:nvPr/>
        </p:nvSpPr>
        <p:spPr>
          <a:xfrm>
            <a:off x="3867453" y="4800047"/>
            <a:ext cx="3241827" cy="1322627"/>
          </a:xfrm>
          <a:custGeom>
            <a:avLst/>
            <a:gdLst>
              <a:gd name="connsiteX0" fmla="*/ 1394075 w 3241827"/>
              <a:gd name="connsiteY0" fmla="*/ 229153 h 1322627"/>
              <a:gd name="connsiteX1" fmla="*/ 3241827 w 3241827"/>
              <a:gd name="connsiteY1" fmla="*/ 229153 h 1322627"/>
              <a:gd name="connsiteX2" fmla="*/ 2763462 w 3241827"/>
              <a:gd name="connsiteY2" fmla="*/ 1057705 h 1322627"/>
              <a:gd name="connsiteX3" fmla="*/ 2439571 w 3241827"/>
              <a:gd name="connsiteY3" fmla="*/ 1306235 h 1322627"/>
              <a:gd name="connsiteX4" fmla="*/ 2346333 w 3241827"/>
              <a:gd name="connsiteY4" fmla="*/ 1321880 h 1322627"/>
              <a:gd name="connsiteX5" fmla="*/ 2317950 w 3241827"/>
              <a:gd name="connsiteY5" fmla="*/ 1322627 h 1322627"/>
              <a:gd name="connsiteX6" fmla="*/ 2289568 w 3241827"/>
              <a:gd name="connsiteY6" fmla="*/ 1321880 h 1322627"/>
              <a:gd name="connsiteX7" fmla="*/ 2196329 w 3241827"/>
              <a:gd name="connsiteY7" fmla="*/ 1306235 h 1322627"/>
              <a:gd name="connsiteX8" fmla="*/ 1872439 w 3241827"/>
              <a:gd name="connsiteY8" fmla="*/ 1057705 h 1322627"/>
              <a:gd name="connsiteX9" fmla="*/ 0 w 3241827"/>
              <a:gd name="connsiteY9" fmla="*/ 0 h 1322627"/>
              <a:gd name="connsiteX10" fmla="*/ 60166 w 3241827"/>
              <a:gd name="connsiteY10" fmla="*/ 72922 h 1322627"/>
              <a:gd name="connsiteX11" fmla="*/ 437345 w 3241827"/>
              <a:gd name="connsiteY11" fmla="*/ 229154 h 1322627"/>
              <a:gd name="connsiteX12" fmla="*/ 1394075 w 3241827"/>
              <a:gd name="connsiteY12" fmla="*/ 229154 h 1322627"/>
              <a:gd name="connsiteX13" fmla="*/ 1872439 w 3241827"/>
              <a:gd name="connsiteY13" fmla="*/ 1057706 h 1322627"/>
              <a:gd name="connsiteX14" fmla="*/ 2196329 w 3241827"/>
              <a:gd name="connsiteY14" fmla="*/ 1306236 h 1322627"/>
              <a:gd name="connsiteX15" fmla="*/ 2289568 w 3241827"/>
              <a:gd name="connsiteY15" fmla="*/ 1321881 h 1322627"/>
              <a:gd name="connsiteX16" fmla="*/ 2235579 w 3241827"/>
              <a:gd name="connsiteY16" fmla="*/ 1320460 h 1322627"/>
              <a:gd name="connsiteX17" fmla="*/ 2034809 w 3241827"/>
              <a:gd name="connsiteY17" fmla="*/ 1252948 h 1322627"/>
              <a:gd name="connsiteX18" fmla="*/ 187076 w 3241827"/>
              <a:gd name="connsiteY18" fmla="*/ 186159 h 1322627"/>
              <a:gd name="connsiteX19" fmla="*/ 28224 w 3241827"/>
              <a:gd name="connsiteY19" fmla="*/ 46043 h 13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41827" h="1322627">
                <a:moveTo>
                  <a:pt x="1394075" y="229153"/>
                </a:moveTo>
                <a:lnTo>
                  <a:pt x="3241827" y="229153"/>
                </a:lnTo>
                <a:lnTo>
                  <a:pt x="2763462" y="1057705"/>
                </a:lnTo>
                <a:cubicBezTo>
                  <a:pt x="2689813" y="1185269"/>
                  <a:pt x="2571431" y="1270903"/>
                  <a:pt x="2439571" y="1306235"/>
                </a:cubicBezTo>
                <a:lnTo>
                  <a:pt x="2346333" y="1321880"/>
                </a:lnTo>
                <a:lnTo>
                  <a:pt x="2317950" y="1322627"/>
                </a:lnTo>
                <a:lnTo>
                  <a:pt x="2289568" y="1321880"/>
                </a:lnTo>
                <a:lnTo>
                  <a:pt x="2196329" y="1306235"/>
                </a:lnTo>
                <a:cubicBezTo>
                  <a:pt x="2064469" y="1270903"/>
                  <a:pt x="1946088" y="1185269"/>
                  <a:pt x="1872439" y="1057705"/>
                </a:cubicBezTo>
                <a:close/>
                <a:moveTo>
                  <a:pt x="0" y="0"/>
                </a:moveTo>
                <a:lnTo>
                  <a:pt x="60166" y="72922"/>
                </a:lnTo>
                <a:cubicBezTo>
                  <a:pt x="156695" y="169450"/>
                  <a:pt x="290048" y="229154"/>
                  <a:pt x="437345" y="229154"/>
                </a:cubicBezTo>
                <a:lnTo>
                  <a:pt x="1394075" y="229154"/>
                </a:lnTo>
                <a:lnTo>
                  <a:pt x="1872439" y="1057706"/>
                </a:lnTo>
                <a:cubicBezTo>
                  <a:pt x="1946088" y="1185270"/>
                  <a:pt x="2064469" y="1270904"/>
                  <a:pt x="2196329" y="1306236"/>
                </a:cubicBezTo>
                <a:lnTo>
                  <a:pt x="2289568" y="1321881"/>
                </a:lnTo>
                <a:lnTo>
                  <a:pt x="2235579" y="1320460"/>
                </a:lnTo>
                <a:cubicBezTo>
                  <a:pt x="2166816" y="1311927"/>
                  <a:pt x="2098591" y="1289772"/>
                  <a:pt x="2034809" y="1252948"/>
                </a:cubicBezTo>
                <a:lnTo>
                  <a:pt x="187076" y="186159"/>
                </a:lnTo>
                <a:cubicBezTo>
                  <a:pt x="123294" y="149335"/>
                  <a:pt x="69995" y="101327"/>
                  <a:pt x="28224" y="4604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A13852C9-8E1A-8686-5E8D-D79379272C83}"/>
              </a:ext>
            </a:extLst>
          </p:cNvPr>
          <p:cNvSpPr/>
          <p:nvPr/>
        </p:nvSpPr>
        <p:spPr>
          <a:xfrm>
            <a:off x="6157017" y="734782"/>
            <a:ext cx="28386" cy="1292"/>
          </a:xfrm>
          <a:custGeom>
            <a:avLst/>
            <a:gdLst>
              <a:gd name="connsiteX0" fmla="*/ 7699 w 28386"/>
              <a:gd name="connsiteY0" fmla="*/ 0 h 1292"/>
              <a:gd name="connsiteX1" fmla="*/ 28386 w 28386"/>
              <a:gd name="connsiteY1" fmla="*/ 545 h 1292"/>
              <a:gd name="connsiteX2" fmla="*/ 0 w 28386"/>
              <a:gd name="connsiteY2" fmla="*/ 1292 h 1292"/>
              <a:gd name="connsiteX3" fmla="*/ 7699 w 28386"/>
              <a:gd name="connsiteY3" fmla="*/ 0 h 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6" h="1292">
                <a:moveTo>
                  <a:pt x="7699" y="0"/>
                </a:moveTo>
                <a:lnTo>
                  <a:pt x="28386" y="545"/>
                </a:lnTo>
                <a:lnTo>
                  <a:pt x="0" y="1292"/>
                </a:lnTo>
                <a:lnTo>
                  <a:pt x="7699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25F92894-39C4-0E08-B55D-E8D081EDA667}"/>
              </a:ext>
            </a:extLst>
          </p:cNvPr>
          <p:cNvSpPr/>
          <p:nvPr/>
        </p:nvSpPr>
        <p:spPr>
          <a:xfrm>
            <a:off x="6185403" y="734782"/>
            <a:ext cx="28386" cy="1292"/>
          </a:xfrm>
          <a:custGeom>
            <a:avLst/>
            <a:gdLst>
              <a:gd name="connsiteX0" fmla="*/ 20687 w 28386"/>
              <a:gd name="connsiteY0" fmla="*/ 0 h 1292"/>
              <a:gd name="connsiteX1" fmla="*/ 28386 w 28386"/>
              <a:gd name="connsiteY1" fmla="*/ 1292 h 1292"/>
              <a:gd name="connsiteX2" fmla="*/ 0 w 28386"/>
              <a:gd name="connsiteY2" fmla="*/ 545 h 1292"/>
              <a:gd name="connsiteX3" fmla="*/ 20687 w 28386"/>
              <a:gd name="connsiteY3" fmla="*/ 0 h 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6" h="1292">
                <a:moveTo>
                  <a:pt x="20687" y="0"/>
                </a:moveTo>
                <a:lnTo>
                  <a:pt x="28386" y="1292"/>
                </a:lnTo>
                <a:lnTo>
                  <a:pt x="0" y="545"/>
                </a:lnTo>
                <a:lnTo>
                  <a:pt x="20687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0617A312-F0D2-4703-FD97-9CA37A350ECF}"/>
              </a:ext>
            </a:extLst>
          </p:cNvPr>
          <p:cNvSpPr/>
          <p:nvPr/>
        </p:nvSpPr>
        <p:spPr>
          <a:xfrm>
            <a:off x="3787735" y="736074"/>
            <a:ext cx="2369282" cy="2692926"/>
          </a:xfrm>
          <a:custGeom>
            <a:avLst/>
            <a:gdLst>
              <a:gd name="connsiteX0" fmla="*/ 2369282 w 2369282"/>
              <a:gd name="connsiteY0" fmla="*/ 0 h 2692926"/>
              <a:gd name="connsiteX1" fmla="*/ 2276047 w 2369282"/>
              <a:gd name="connsiteY1" fmla="*/ 15644 h 2692926"/>
              <a:gd name="connsiteX2" fmla="*/ 1952157 w 2369282"/>
              <a:gd name="connsiteY2" fmla="*/ 264174 h 2692926"/>
              <a:gd name="connsiteX3" fmla="*/ 1473793 w 2369282"/>
              <a:gd name="connsiteY3" fmla="*/ 1092726 h 2692926"/>
              <a:gd name="connsiteX4" fmla="*/ 549917 w 2369282"/>
              <a:gd name="connsiteY4" fmla="*/ 2692926 h 2692926"/>
              <a:gd name="connsiteX5" fmla="*/ 71552 w 2369282"/>
              <a:gd name="connsiteY5" fmla="*/ 1864374 h 2692926"/>
              <a:gd name="connsiteX6" fmla="*/ 18264 w 2369282"/>
              <a:gd name="connsiteY6" fmla="*/ 1459612 h 2692926"/>
              <a:gd name="connsiteX7" fmla="*/ 51335 w 2369282"/>
              <a:gd name="connsiteY7" fmla="*/ 1371041 h 2692926"/>
              <a:gd name="connsiteX8" fmla="*/ 64875 w 2369282"/>
              <a:gd name="connsiteY8" fmla="*/ 1346095 h 2692926"/>
              <a:gd name="connsiteX9" fmla="*/ 79718 w 2369282"/>
              <a:gd name="connsiteY9" fmla="*/ 1321880 h 2692926"/>
              <a:gd name="connsiteX10" fmla="*/ 107942 w 2369282"/>
              <a:gd name="connsiteY10" fmla="*/ 1275837 h 2692926"/>
              <a:gd name="connsiteX11" fmla="*/ 266794 w 2369282"/>
              <a:gd name="connsiteY11" fmla="*/ 1135721 h 2692926"/>
              <a:gd name="connsiteX12" fmla="*/ 2114527 w 2369282"/>
              <a:gd name="connsiteY12" fmla="*/ 68932 h 2692926"/>
              <a:gd name="connsiteX13" fmla="*/ 2315297 w 2369282"/>
              <a:gd name="connsiteY13" fmla="*/ 1421 h 269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9282" h="2692926">
                <a:moveTo>
                  <a:pt x="2369282" y="0"/>
                </a:moveTo>
                <a:lnTo>
                  <a:pt x="2276047" y="15644"/>
                </a:lnTo>
                <a:cubicBezTo>
                  <a:pt x="2144187" y="50976"/>
                  <a:pt x="2025806" y="136611"/>
                  <a:pt x="1952157" y="264174"/>
                </a:cubicBezTo>
                <a:lnTo>
                  <a:pt x="1473793" y="1092726"/>
                </a:lnTo>
                <a:lnTo>
                  <a:pt x="549917" y="2692926"/>
                </a:lnTo>
                <a:lnTo>
                  <a:pt x="71552" y="1864374"/>
                </a:lnTo>
                <a:cubicBezTo>
                  <a:pt x="-2097" y="1736811"/>
                  <a:pt x="-17068" y="1591472"/>
                  <a:pt x="18264" y="1459612"/>
                </a:cubicBezTo>
                <a:lnTo>
                  <a:pt x="51335" y="1371041"/>
                </a:lnTo>
                <a:lnTo>
                  <a:pt x="64875" y="1346095"/>
                </a:lnTo>
                <a:lnTo>
                  <a:pt x="79718" y="1321880"/>
                </a:lnTo>
                <a:lnTo>
                  <a:pt x="107942" y="1275837"/>
                </a:lnTo>
                <a:cubicBezTo>
                  <a:pt x="149713" y="1220553"/>
                  <a:pt x="203012" y="1172546"/>
                  <a:pt x="266794" y="1135721"/>
                </a:cubicBezTo>
                <a:lnTo>
                  <a:pt x="2114527" y="68932"/>
                </a:lnTo>
                <a:cubicBezTo>
                  <a:pt x="2178309" y="32108"/>
                  <a:pt x="2246534" y="9953"/>
                  <a:pt x="2315297" y="142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5C6BD738-1997-5891-B316-5B6B7DF74CDE}"/>
              </a:ext>
            </a:extLst>
          </p:cNvPr>
          <p:cNvSpPr/>
          <p:nvPr/>
        </p:nvSpPr>
        <p:spPr>
          <a:xfrm>
            <a:off x="3852611" y="2057955"/>
            <a:ext cx="14843" cy="24215"/>
          </a:xfrm>
          <a:custGeom>
            <a:avLst/>
            <a:gdLst>
              <a:gd name="connsiteX0" fmla="*/ 14843 w 14843"/>
              <a:gd name="connsiteY0" fmla="*/ 0 h 24215"/>
              <a:gd name="connsiteX1" fmla="*/ 0 w 14843"/>
              <a:gd name="connsiteY1" fmla="*/ 24215 h 24215"/>
              <a:gd name="connsiteX2" fmla="*/ 9875 w 14843"/>
              <a:gd name="connsiteY2" fmla="*/ 6022 h 24215"/>
              <a:gd name="connsiteX3" fmla="*/ 14843 w 14843"/>
              <a:gd name="connsiteY3" fmla="*/ 0 h 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" h="24215">
                <a:moveTo>
                  <a:pt x="14843" y="0"/>
                </a:moveTo>
                <a:lnTo>
                  <a:pt x="0" y="24215"/>
                </a:lnTo>
                <a:lnTo>
                  <a:pt x="9875" y="6022"/>
                </a:lnTo>
                <a:lnTo>
                  <a:pt x="14843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A6D15C1B-445D-C02B-FEF2-EF8DE4E54CAE}"/>
              </a:ext>
            </a:extLst>
          </p:cNvPr>
          <p:cNvSpPr/>
          <p:nvPr/>
        </p:nvSpPr>
        <p:spPr>
          <a:xfrm>
            <a:off x="8503356" y="2057958"/>
            <a:ext cx="14835" cy="24201"/>
          </a:xfrm>
          <a:custGeom>
            <a:avLst/>
            <a:gdLst>
              <a:gd name="connsiteX0" fmla="*/ 0 w 14835"/>
              <a:gd name="connsiteY0" fmla="*/ 0 h 24201"/>
              <a:gd name="connsiteX1" fmla="*/ 4966 w 14835"/>
              <a:gd name="connsiteY1" fmla="*/ 6019 h 24201"/>
              <a:gd name="connsiteX2" fmla="*/ 14835 w 14835"/>
              <a:gd name="connsiteY2" fmla="*/ 24201 h 24201"/>
              <a:gd name="connsiteX3" fmla="*/ 0 w 14835"/>
              <a:gd name="connsiteY3" fmla="*/ 0 h 2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5" h="24201">
                <a:moveTo>
                  <a:pt x="0" y="0"/>
                </a:moveTo>
                <a:lnTo>
                  <a:pt x="4966" y="6019"/>
                </a:lnTo>
                <a:lnTo>
                  <a:pt x="14835" y="2420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A30F546C-DCB3-CF33-01FD-9835A01BD4D3}"/>
              </a:ext>
            </a:extLst>
          </p:cNvPr>
          <p:cNvSpPr/>
          <p:nvPr/>
        </p:nvSpPr>
        <p:spPr>
          <a:xfrm>
            <a:off x="8518191" y="2082159"/>
            <a:ext cx="13549" cy="24963"/>
          </a:xfrm>
          <a:custGeom>
            <a:avLst/>
            <a:gdLst>
              <a:gd name="connsiteX0" fmla="*/ 0 w 13549"/>
              <a:gd name="connsiteY0" fmla="*/ 0 h 24963"/>
              <a:gd name="connsiteX1" fmla="*/ 10818 w 13549"/>
              <a:gd name="connsiteY1" fmla="*/ 17648 h 24963"/>
              <a:gd name="connsiteX2" fmla="*/ 13549 w 13549"/>
              <a:gd name="connsiteY2" fmla="*/ 24963 h 24963"/>
              <a:gd name="connsiteX3" fmla="*/ 0 w 13549"/>
              <a:gd name="connsiteY3" fmla="*/ 0 h 2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9" h="24963">
                <a:moveTo>
                  <a:pt x="0" y="0"/>
                </a:moveTo>
                <a:lnTo>
                  <a:pt x="10818" y="17648"/>
                </a:lnTo>
                <a:lnTo>
                  <a:pt x="13549" y="249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7AE26E9B-78A9-FA33-303C-71FC13B80F88}"/>
              </a:ext>
            </a:extLst>
          </p:cNvPr>
          <p:cNvSpPr/>
          <p:nvPr/>
        </p:nvSpPr>
        <p:spPr>
          <a:xfrm>
            <a:off x="3839070" y="2082169"/>
            <a:ext cx="13540" cy="24946"/>
          </a:xfrm>
          <a:custGeom>
            <a:avLst/>
            <a:gdLst>
              <a:gd name="connsiteX0" fmla="*/ 13540 w 13540"/>
              <a:gd name="connsiteY0" fmla="*/ 0 h 24946"/>
              <a:gd name="connsiteX1" fmla="*/ 0 w 13540"/>
              <a:gd name="connsiteY1" fmla="*/ 24946 h 24946"/>
              <a:gd name="connsiteX2" fmla="*/ 2729 w 13540"/>
              <a:gd name="connsiteY2" fmla="*/ 17637 h 24946"/>
              <a:gd name="connsiteX3" fmla="*/ 13540 w 13540"/>
              <a:gd name="connsiteY3" fmla="*/ 0 h 2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0" h="24946">
                <a:moveTo>
                  <a:pt x="13540" y="0"/>
                </a:moveTo>
                <a:lnTo>
                  <a:pt x="0" y="24946"/>
                </a:lnTo>
                <a:lnTo>
                  <a:pt x="2729" y="17637"/>
                </a:lnTo>
                <a:lnTo>
                  <a:pt x="1354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E1000781-AFCB-015B-A3F3-27F19712DD9F}"/>
              </a:ext>
            </a:extLst>
          </p:cNvPr>
          <p:cNvSpPr/>
          <p:nvPr/>
        </p:nvSpPr>
        <p:spPr>
          <a:xfrm>
            <a:off x="3771387" y="2107115"/>
            <a:ext cx="1490140" cy="2922084"/>
          </a:xfrm>
          <a:custGeom>
            <a:avLst/>
            <a:gdLst>
              <a:gd name="connsiteX0" fmla="*/ 67683 w 1490140"/>
              <a:gd name="connsiteY0" fmla="*/ 0 h 2922084"/>
              <a:gd name="connsiteX1" fmla="*/ 34612 w 1490140"/>
              <a:gd name="connsiteY1" fmla="*/ 88571 h 2922084"/>
              <a:gd name="connsiteX2" fmla="*/ 87900 w 1490140"/>
              <a:gd name="connsiteY2" fmla="*/ 493333 h 2922084"/>
              <a:gd name="connsiteX3" fmla="*/ 566265 w 1490140"/>
              <a:gd name="connsiteY3" fmla="*/ 1321885 h 2922084"/>
              <a:gd name="connsiteX4" fmla="*/ 566265 w 1490140"/>
              <a:gd name="connsiteY4" fmla="*/ 1321886 h 2922084"/>
              <a:gd name="connsiteX5" fmla="*/ 1490140 w 1490140"/>
              <a:gd name="connsiteY5" fmla="*/ 2922084 h 2922084"/>
              <a:gd name="connsiteX6" fmla="*/ 533410 w 1490140"/>
              <a:gd name="connsiteY6" fmla="*/ 2922084 h 2922084"/>
              <a:gd name="connsiteX7" fmla="*/ 156231 w 1490140"/>
              <a:gd name="connsiteY7" fmla="*/ 2765852 h 2922084"/>
              <a:gd name="connsiteX8" fmla="*/ 96065 w 1490140"/>
              <a:gd name="connsiteY8" fmla="*/ 2692930 h 2922084"/>
              <a:gd name="connsiteX9" fmla="*/ 81222 w 1490140"/>
              <a:gd name="connsiteY9" fmla="*/ 2668715 h 2922084"/>
              <a:gd name="connsiteX10" fmla="*/ 67682 w 1490140"/>
              <a:gd name="connsiteY10" fmla="*/ 2643770 h 2922084"/>
              <a:gd name="connsiteX11" fmla="*/ 67681 w 1490140"/>
              <a:gd name="connsiteY11" fmla="*/ 2643768 h 2922084"/>
              <a:gd name="connsiteX12" fmla="*/ 41918 w 1490140"/>
              <a:gd name="connsiteY12" fmla="*/ 2596302 h 2922084"/>
              <a:gd name="connsiteX13" fmla="*/ 0 w 1490140"/>
              <a:gd name="connsiteY13" fmla="*/ 2388674 h 2922084"/>
              <a:gd name="connsiteX14" fmla="*/ 0 w 1490140"/>
              <a:gd name="connsiteY14" fmla="*/ 255096 h 2922084"/>
              <a:gd name="connsiteX15" fmla="*/ 41918 w 1490140"/>
              <a:gd name="connsiteY15" fmla="*/ 47468 h 292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90140" h="2922084">
                <a:moveTo>
                  <a:pt x="67683" y="0"/>
                </a:moveTo>
                <a:lnTo>
                  <a:pt x="34612" y="88571"/>
                </a:lnTo>
                <a:cubicBezTo>
                  <a:pt x="-720" y="220431"/>
                  <a:pt x="14251" y="365770"/>
                  <a:pt x="87900" y="493333"/>
                </a:cubicBezTo>
                <a:lnTo>
                  <a:pt x="566265" y="1321885"/>
                </a:lnTo>
                <a:lnTo>
                  <a:pt x="566265" y="1321886"/>
                </a:lnTo>
                <a:lnTo>
                  <a:pt x="1490140" y="2922084"/>
                </a:lnTo>
                <a:lnTo>
                  <a:pt x="533410" y="2922084"/>
                </a:lnTo>
                <a:cubicBezTo>
                  <a:pt x="386113" y="2922084"/>
                  <a:pt x="252760" y="2862380"/>
                  <a:pt x="156231" y="2765852"/>
                </a:cubicBezTo>
                <a:lnTo>
                  <a:pt x="96065" y="2692930"/>
                </a:lnTo>
                <a:lnTo>
                  <a:pt x="81222" y="2668715"/>
                </a:lnTo>
                <a:lnTo>
                  <a:pt x="67682" y="2643770"/>
                </a:lnTo>
                <a:lnTo>
                  <a:pt x="67681" y="2643768"/>
                </a:lnTo>
                <a:lnTo>
                  <a:pt x="41918" y="2596302"/>
                </a:lnTo>
                <a:cubicBezTo>
                  <a:pt x="14926" y="2532486"/>
                  <a:pt x="0" y="2462323"/>
                  <a:pt x="0" y="2388674"/>
                </a:cubicBezTo>
                <a:lnTo>
                  <a:pt x="0" y="255096"/>
                </a:lnTo>
                <a:cubicBezTo>
                  <a:pt x="0" y="181447"/>
                  <a:pt x="14926" y="111285"/>
                  <a:pt x="41918" y="47468"/>
                </a:cubicBez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D2F41731-0F61-751A-1688-70C45D6AB197}"/>
              </a:ext>
            </a:extLst>
          </p:cNvPr>
          <p:cNvSpPr/>
          <p:nvPr/>
        </p:nvSpPr>
        <p:spPr>
          <a:xfrm>
            <a:off x="8518191" y="4750880"/>
            <a:ext cx="13549" cy="24962"/>
          </a:xfrm>
          <a:custGeom>
            <a:avLst/>
            <a:gdLst>
              <a:gd name="connsiteX0" fmla="*/ 13549 w 13549"/>
              <a:gd name="connsiteY0" fmla="*/ 0 h 24962"/>
              <a:gd name="connsiteX1" fmla="*/ 10818 w 13549"/>
              <a:gd name="connsiteY1" fmla="*/ 7314 h 24962"/>
              <a:gd name="connsiteX2" fmla="*/ 0 w 13549"/>
              <a:gd name="connsiteY2" fmla="*/ 24962 h 24962"/>
              <a:gd name="connsiteX3" fmla="*/ 13549 w 13549"/>
              <a:gd name="connsiteY3" fmla="*/ 0 h 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9" h="24962">
                <a:moveTo>
                  <a:pt x="13549" y="0"/>
                </a:moveTo>
                <a:lnTo>
                  <a:pt x="10818" y="7314"/>
                </a:lnTo>
                <a:lnTo>
                  <a:pt x="0" y="24962"/>
                </a:lnTo>
                <a:lnTo>
                  <a:pt x="13549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92142DAF-032C-D1ED-E911-42D4FF19BED1}"/>
              </a:ext>
            </a:extLst>
          </p:cNvPr>
          <p:cNvSpPr/>
          <p:nvPr/>
        </p:nvSpPr>
        <p:spPr>
          <a:xfrm>
            <a:off x="3839070" y="4750887"/>
            <a:ext cx="13540" cy="24945"/>
          </a:xfrm>
          <a:custGeom>
            <a:avLst/>
            <a:gdLst>
              <a:gd name="connsiteX0" fmla="*/ 0 w 13540"/>
              <a:gd name="connsiteY0" fmla="*/ 0 h 24945"/>
              <a:gd name="connsiteX1" fmla="*/ 13540 w 13540"/>
              <a:gd name="connsiteY1" fmla="*/ 24945 h 24945"/>
              <a:gd name="connsiteX2" fmla="*/ 2729 w 13540"/>
              <a:gd name="connsiteY2" fmla="*/ 7308 h 24945"/>
              <a:gd name="connsiteX3" fmla="*/ 0 w 13540"/>
              <a:gd name="connsiteY3" fmla="*/ 0 h 2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0" h="24945">
                <a:moveTo>
                  <a:pt x="0" y="0"/>
                </a:moveTo>
                <a:lnTo>
                  <a:pt x="13540" y="24945"/>
                </a:lnTo>
                <a:lnTo>
                  <a:pt x="2729" y="73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A7ADEC86-4891-306F-9DBF-345CD48C7512}"/>
              </a:ext>
            </a:extLst>
          </p:cNvPr>
          <p:cNvSpPr/>
          <p:nvPr/>
        </p:nvSpPr>
        <p:spPr>
          <a:xfrm>
            <a:off x="3852611" y="4775832"/>
            <a:ext cx="14843" cy="24215"/>
          </a:xfrm>
          <a:custGeom>
            <a:avLst/>
            <a:gdLst>
              <a:gd name="connsiteX0" fmla="*/ 0 w 14843"/>
              <a:gd name="connsiteY0" fmla="*/ 0 h 24215"/>
              <a:gd name="connsiteX1" fmla="*/ 14843 w 14843"/>
              <a:gd name="connsiteY1" fmla="*/ 24215 h 24215"/>
              <a:gd name="connsiteX2" fmla="*/ 9875 w 14843"/>
              <a:gd name="connsiteY2" fmla="*/ 18193 h 24215"/>
              <a:gd name="connsiteX3" fmla="*/ 0 w 14843"/>
              <a:gd name="connsiteY3" fmla="*/ 0 h 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43" h="24215">
                <a:moveTo>
                  <a:pt x="0" y="0"/>
                </a:moveTo>
                <a:lnTo>
                  <a:pt x="14843" y="24215"/>
                </a:lnTo>
                <a:lnTo>
                  <a:pt x="9875" y="181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B118F971-B6BC-A4C3-F5EC-00D9FEE15BFD}"/>
              </a:ext>
            </a:extLst>
          </p:cNvPr>
          <p:cNvSpPr/>
          <p:nvPr/>
        </p:nvSpPr>
        <p:spPr>
          <a:xfrm>
            <a:off x="8503356" y="4775842"/>
            <a:ext cx="14835" cy="24202"/>
          </a:xfrm>
          <a:custGeom>
            <a:avLst/>
            <a:gdLst>
              <a:gd name="connsiteX0" fmla="*/ 14835 w 14835"/>
              <a:gd name="connsiteY0" fmla="*/ 0 h 24202"/>
              <a:gd name="connsiteX1" fmla="*/ 4966 w 14835"/>
              <a:gd name="connsiteY1" fmla="*/ 18182 h 24202"/>
              <a:gd name="connsiteX2" fmla="*/ 0 w 14835"/>
              <a:gd name="connsiteY2" fmla="*/ 24202 h 24202"/>
              <a:gd name="connsiteX3" fmla="*/ 14835 w 14835"/>
              <a:gd name="connsiteY3" fmla="*/ 0 h 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5" h="24202">
                <a:moveTo>
                  <a:pt x="14835" y="0"/>
                </a:moveTo>
                <a:lnTo>
                  <a:pt x="4966" y="18182"/>
                </a:lnTo>
                <a:lnTo>
                  <a:pt x="0" y="24202"/>
                </a:lnTo>
                <a:lnTo>
                  <a:pt x="14835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714E2604-9BFD-25F0-AF53-16689D3C9817}"/>
              </a:ext>
            </a:extLst>
          </p:cNvPr>
          <p:cNvSpPr/>
          <p:nvPr/>
        </p:nvSpPr>
        <p:spPr>
          <a:xfrm>
            <a:off x="6157021" y="6121928"/>
            <a:ext cx="28382" cy="1291"/>
          </a:xfrm>
          <a:custGeom>
            <a:avLst/>
            <a:gdLst>
              <a:gd name="connsiteX0" fmla="*/ 0 w 28382"/>
              <a:gd name="connsiteY0" fmla="*/ 0 h 1291"/>
              <a:gd name="connsiteX1" fmla="*/ 28382 w 28382"/>
              <a:gd name="connsiteY1" fmla="*/ 747 h 1291"/>
              <a:gd name="connsiteX2" fmla="*/ 7695 w 28382"/>
              <a:gd name="connsiteY2" fmla="*/ 1291 h 1291"/>
              <a:gd name="connsiteX3" fmla="*/ 0 w 28382"/>
              <a:gd name="connsiteY3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2" h="1291">
                <a:moveTo>
                  <a:pt x="0" y="0"/>
                </a:moveTo>
                <a:lnTo>
                  <a:pt x="28382" y="747"/>
                </a:lnTo>
                <a:lnTo>
                  <a:pt x="7695" y="129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C3BB004B-D110-E964-51BA-F045B4A63472}"/>
              </a:ext>
            </a:extLst>
          </p:cNvPr>
          <p:cNvSpPr/>
          <p:nvPr/>
        </p:nvSpPr>
        <p:spPr>
          <a:xfrm>
            <a:off x="6185404" y="6121928"/>
            <a:ext cx="28383" cy="1291"/>
          </a:xfrm>
          <a:custGeom>
            <a:avLst/>
            <a:gdLst>
              <a:gd name="connsiteX0" fmla="*/ 28383 w 28383"/>
              <a:gd name="connsiteY0" fmla="*/ 0 h 1291"/>
              <a:gd name="connsiteX1" fmla="*/ 20687 w 28383"/>
              <a:gd name="connsiteY1" fmla="*/ 1291 h 1291"/>
              <a:gd name="connsiteX2" fmla="*/ 0 w 28383"/>
              <a:gd name="connsiteY2" fmla="*/ 747 h 1291"/>
              <a:gd name="connsiteX3" fmla="*/ 28383 w 28383"/>
              <a:gd name="connsiteY3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3" h="1291">
                <a:moveTo>
                  <a:pt x="28383" y="0"/>
                </a:moveTo>
                <a:lnTo>
                  <a:pt x="20687" y="1291"/>
                </a:lnTo>
                <a:lnTo>
                  <a:pt x="0" y="747"/>
                </a:lnTo>
                <a:lnTo>
                  <a:pt x="28383" y="0"/>
                </a:lnTo>
                <a:close/>
              </a:path>
            </a:pathLst>
          </a:cu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9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284A7-E115-E62A-D425-36235EC6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28138BF-D7C5-5053-99D1-14F4918BB8FA}"/>
              </a:ext>
            </a:extLst>
          </p:cNvPr>
          <p:cNvGrpSpPr/>
          <p:nvPr/>
        </p:nvGrpSpPr>
        <p:grpSpPr>
          <a:xfrm>
            <a:off x="2976952" y="188255"/>
            <a:ext cx="6238095" cy="6481490"/>
            <a:chOff x="3210506" y="-166073"/>
            <a:chExt cx="6238095" cy="648149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0EF224-E69F-4D6F-C350-AE1AE7EBE2B1}"/>
                </a:ext>
              </a:extLst>
            </p:cNvPr>
            <p:cNvSpPr/>
            <p:nvPr/>
          </p:nvSpPr>
          <p:spPr>
            <a:xfrm rot="-3600000">
              <a:off x="6298440" y="98701"/>
              <a:ext cx="1490140" cy="2922081"/>
            </a:xfrm>
            <a:custGeom>
              <a:avLst/>
              <a:gdLst>
                <a:gd name="connsiteX0" fmla="*/ 1408914 w 1490140"/>
                <a:gd name="connsiteY0" fmla="*/ 253363 h 2922081"/>
                <a:gd name="connsiteX1" fmla="*/ 1422459 w 1490140"/>
                <a:gd name="connsiteY1" fmla="*/ 278320 h 2922081"/>
                <a:gd name="connsiteX2" fmla="*/ 1422460 w 1490140"/>
                <a:gd name="connsiteY2" fmla="*/ 278323 h 2922081"/>
                <a:gd name="connsiteX3" fmla="*/ 1448221 w 1490140"/>
                <a:gd name="connsiteY3" fmla="*/ 325784 h 2922081"/>
                <a:gd name="connsiteX4" fmla="*/ 1490139 w 1490140"/>
                <a:gd name="connsiteY4" fmla="*/ 533411 h 2922081"/>
                <a:gd name="connsiteX5" fmla="*/ 1490140 w 1490140"/>
                <a:gd name="connsiteY5" fmla="*/ 2666989 h 2922081"/>
                <a:gd name="connsiteX6" fmla="*/ 1448221 w 1490140"/>
                <a:gd name="connsiteY6" fmla="*/ 2874616 h 2922081"/>
                <a:gd name="connsiteX7" fmla="*/ 1422459 w 1490140"/>
                <a:gd name="connsiteY7" fmla="*/ 2922081 h 2922081"/>
                <a:gd name="connsiteX8" fmla="*/ 1455528 w 1490140"/>
                <a:gd name="connsiteY8" fmla="*/ 2833514 h 2922081"/>
                <a:gd name="connsiteX9" fmla="*/ 1402239 w 1490140"/>
                <a:gd name="connsiteY9" fmla="*/ 2428752 h 2922081"/>
                <a:gd name="connsiteX10" fmla="*/ 923876 w 1490140"/>
                <a:gd name="connsiteY10" fmla="*/ 1600201 h 2922081"/>
                <a:gd name="connsiteX11" fmla="*/ 923876 w 1490140"/>
                <a:gd name="connsiteY11" fmla="*/ 1600200 h 2922081"/>
                <a:gd name="connsiteX12" fmla="*/ 0 w 1490140"/>
                <a:gd name="connsiteY12" fmla="*/ 0 h 2922081"/>
                <a:gd name="connsiteX13" fmla="*/ 956729 w 1490140"/>
                <a:gd name="connsiteY13" fmla="*/ 0 h 2922081"/>
                <a:gd name="connsiteX14" fmla="*/ 1333908 w 1490140"/>
                <a:gd name="connsiteY14" fmla="*/ 156232 h 2922081"/>
                <a:gd name="connsiteX15" fmla="*/ 1394073 w 1490140"/>
                <a:gd name="connsiteY15" fmla="*/ 229154 h 29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0140" h="2922081">
                  <a:moveTo>
                    <a:pt x="1408914" y="253363"/>
                  </a:moveTo>
                  <a:lnTo>
                    <a:pt x="1422459" y="278320"/>
                  </a:lnTo>
                  <a:lnTo>
                    <a:pt x="1422460" y="278323"/>
                  </a:lnTo>
                  <a:lnTo>
                    <a:pt x="1448221" y="325784"/>
                  </a:lnTo>
                  <a:cubicBezTo>
                    <a:pt x="1475213" y="389600"/>
                    <a:pt x="1490140" y="459762"/>
                    <a:pt x="1490139" y="533411"/>
                  </a:cubicBezTo>
                  <a:lnTo>
                    <a:pt x="1490140" y="2666989"/>
                  </a:lnTo>
                  <a:cubicBezTo>
                    <a:pt x="1490140" y="2740638"/>
                    <a:pt x="1475214" y="2810800"/>
                    <a:pt x="1448221" y="2874616"/>
                  </a:cubicBezTo>
                  <a:lnTo>
                    <a:pt x="1422459" y="2922081"/>
                  </a:lnTo>
                  <a:lnTo>
                    <a:pt x="1455528" y="2833514"/>
                  </a:lnTo>
                  <a:cubicBezTo>
                    <a:pt x="1490860" y="2701654"/>
                    <a:pt x="1475888" y="2556315"/>
                    <a:pt x="1402239" y="2428752"/>
                  </a:cubicBezTo>
                  <a:lnTo>
                    <a:pt x="923876" y="1600201"/>
                  </a:lnTo>
                  <a:lnTo>
                    <a:pt x="923876" y="1600200"/>
                  </a:lnTo>
                  <a:lnTo>
                    <a:pt x="0" y="0"/>
                  </a:lnTo>
                  <a:lnTo>
                    <a:pt x="956729" y="0"/>
                  </a:lnTo>
                  <a:cubicBezTo>
                    <a:pt x="1104026" y="0"/>
                    <a:pt x="1237379" y="59704"/>
                    <a:pt x="1333908" y="156232"/>
                  </a:cubicBezTo>
                  <a:lnTo>
                    <a:pt x="1394073" y="22915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1AE5C"/>
                </a:gs>
                <a:gs pos="23000">
                  <a:srgbClr val="8DD973"/>
                </a:gs>
              </a:gsLst>
              <a:lin ang="600000" scaled="0"/>
              <a:tileRect/>
            </a:gradFill>
            <a:ln>
              <a:noFill/>
            </a:ln>
            <a:effectLst>
              <a:outerShdw blurRad="635000" dist="381000" dir="5400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868BA6-5382-F61E-CBE0-0A9F769A2C91}"/>
                </a:ext>
              </a:extLst>
            </p:cNvPr>
            <p:cNvSpPr/>
            <p:nvPr/>
          </p:nvSpPr>
          <p:spPr>
            <a:xfrm rot="-3600000">
              <a:off x="6307941" y="369266"/>
              <a:ext cx="14841" cy="24209"/>
            </a:xfrm>
            <a:custGeom>
              <a:avLst/>
              <a:gdLst>
                <a:gd name="connsiteX0" fmla="*/ 4969 w 14841"/>
                <a:gd name="connsiteY0" fmla="*/ 6022 h 24209"/>
                <a:gd name="connsiteX1" fmla="*/ 14841 w 14841"/>
                <a:gd name="connsiteY1" fmla="*/ 24209 h 24209"/>
                <a:gd name="connsiteX2" fmla="*/ 0 w 14841"/>
                <a:gd name="connsiteY2" fmla="*/ 0 h 24209"/>
                <a:gd name="connsiteX3" fmla="*/ 4969 w 14841"/>
                <a:gd name="connsiteY3" fmla="*/ 6022 h 2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" h="24209">
                  <a:moveTo>
                    <a:pt x="4969" y="6022"/>
                  </a:moveTo>
                  <a:lnTo>
                    <a:pt x="14841" y="24209"/>
                  </a:lnTo>
                  <a:lnTo>
                    <a:pt x="0" y="0"/>
                  </a:lnTo>
                  <a:lnTo>
                    <a:pt x="4969" y="602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DCD69E5-E514-EFB2-D92D-C2BD46489A14}"/>
                </a:ext>
              </a:extLst>
            </p:cNvPr>
            <p:cNvSpPr/>
            <p:nvPr/>
          </p:nvSpPr>
          <p:spPr>
            <a:xfrm rot="-3600000">
              <a:off x="6336975" y="368892"/>
              <a:ext cx="13545" cy="24957"/>
            </a:xfrm>
            <a:custGeom>
              <a:avLst/>
              <a:gdLst>
                <a:gd name="connsiteX0" fmla="*/ 10815 w 13545"/>
                <a:gd name="connsiteY0" fmla="*/ 17643 h 24957"/>
                <a:gd name="connsiteX1" fmla="*/ 13545 w 13545"/>
                <a:gd name="connsiteY1" fmla="*/ 24957 h 24957"/>
                <a:gd name="connsiteX2" fmla="*/ 0 w 13545"/>
                <a:gd name="connsiteY2" fmla="*/ 0 h 24957"/>
                <a:gd name="connsiteX3" fmla="*/ 10815 w 13545"/>
                <a:gd name="connsiteY3" fmla="*/ 17643 h 2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5" h="24957">
                  <a:moveTo>
                    <a:pt x="10815" y="17643"/>
                  </a:moveTo>
                  <a:lnTo>
                    <a:pt x="13545" y="24957"/>
                  </a:lnTo>
                  <a:lnTo>
                    <a:pt x="0" y="0"/>
                  </a:lnTo>
                  <a:lnTo>
                    <a:pt x="10815" y="17643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32EB32-BD98-0F59-9A28-3A1BF1BC71BA}"/>
                </a:ext>
              </a:extLst>
            </p:cNvPr>
            <p:cNvSpPr/>
            <p:nvPr/>
          </p:nvSpPr>
          <p:spPr>
            <a:xfrm rot="-3600000">
              <a:off x="3297084" y="793526"/>
              <a:ext cx="3241826" cy="1322627"/>
            </a:xfrm>
            <a:custGeom>
              <a:avLst/>
              <a:gdLst>
                <a:gd name="connsiteX0" fmla="*/ 3241826 w 3241826"/>
                <a:gd name="connsiteY0" fmla="*/ 1322627 h 1322627"/>
                <a:gd name="connsiteX1" fmla="*/ 3181661 w 3241826"/>
                <a:gd name="connsiteY1" fmla="*/ 1249705 h 1322627"/>
                <a:gd name="connsiteX2" fmla="*/ 2804482 w 3241826"/>
                <a:gd name="connsiteY2" fmla="*/ 1093473 h 1322627"/>
                <a:gd name="connsiteX3" fmla="*/ 1847753 w 3241826"/>
                <a:gd name="connsiteY3" fmla="*/ 1093473 h 1322627"/>
                <a:gd name="connsiteX4" fmla="*/ 1369388 w 3241826"/>
                <a:gd name="connsiteY4" fmla="*/ 264921 h 1322627"/>
                <a:gd name="connsiteX5" fmla="*/ 1045498 w 3241826"/>
                <a:gd name="connsiteY5" fmla="*/ 16391 h 1322627"/>
                <a:gd name="connsiteX6" fmla="*/ 1045497 w 3241826"/>
                <a:gd name="connsiteY6" fmla="*/ 16391 h 1322627"/>
                <a:gd name="connsiteX7" fmla="*/ 1141376 w 3241826"/>
                <a:gd name="connsiteY7" fmla="*/ 52191 h 1322627"/>
                <a:gd name="connsiteX8" fmla="*/ 1369387 w 3241826"/>
                <a:gd name="connsiteY8" fmla="*/ 264921 h 1322627"/>
                <a:gd name="connsiteX9" fmla="*/ 1847752 w 3241826"/>
                <a:gd name="connsiteY9" fmla="*/ 1093473 h 1322627"/>
                <a:gd name="connsiteX10" fmla="*/ 0 w 3241826"/>
                <a:gd name="connsiteY10" fmla="*/ 1093473 h 1322627"/>
                <a:gd name="connsiteX11" fmla="*/ 478365 w 3241826"/>
                <a:gd name="connsiteY11" fmla="*/ 264921 h 1322627"/>
                <a:gd name="connsiteX12" fmla="*/ 802255 w 3241826"/>
                <a:gd name="connsiteY12" fmla="*/ 16392 h 1322627"/>
                <a:gd name="connsiteX13" fmla="*/ 895496 w 3241826"/>
                <a:gd name="connsiteY13" fmla="*/ 746 h 1322627"/>
                <a:gd name="connsiteX14" fmla="*/ 923869 w 3241826"/>
                <a:gd name="connsiteY14" fmla="*/ 0 h 1322627"/>
                <a:gd name="connsiteX15" fmla="*/ 952262 w 3241826"/>
                <a:gd name="connsiteY15" fmla="*/ 747 h 1322627"/>
                <a:gd name="connsiteX16" fmla="*/ 952263 w 3241826"/>
                <a:gd name="connsiteY16" fmla="*/ 747 h 1322627"/>
                <a:gd name="connsiteX17" fmla="*/ 1006249 w 3241826"/>
                <a:gd name="connsiteY17" fmla="*/ 2168 h 1322627"/>
                <a:gd name="connsiteX18" fmla="*/ 1207019 w 3241826"/>
                <a:gd name="connsiteY18" fmla="*/ 69679 h 1322627"/>
                <a:gd name="connsiteX19" fmla="*/ 3054752 w 3241826"/>
                <a:gd name="connsiteY19" fmla="*/ 1136469 h 1322627"/>
                <a:gd name="connsiteX20" fmla="*/ 3213603 w 3241826"/>
                <a:gd name="connsiteY20" fmla="*/ 1276585 h 132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826" h="1322627">
                  <a:moveTo>
                    <a:pt x="3241826" y="1322627"/>
                  </a:moveTo>
                  <a:lnTo>
                    <a:pt x="3181661" y="1249705"/>
                  </a:lnTo>
                  <a:cubicBezTo>
                    <a:pt x="3085132" y="1153177"/>
                    <a:pt x="2951779" y="1093473"/>
                    <a:pt x="2804482" y="1093473"/>
                  </a:cubicBezTo>
                  <a:lnTo>
                    <a:pt x="1847753" y="1093473"/>
                  </a:lnTo>
                  <a:lnTo>
                    <a:pt x="1369388" y="264921"/>
                  </a:lnTo>
                  <a:cubicBezTo>
                    <a:pt x="1295740" y="137358"/>
                    <a:pt x="1177358" y="51723"/>
                    <a:pt x="1045498" y="16391"/>
                  </a:cubicBezTo>
                  <a:lnTo>
                    <a:pt x="1045497" y="16391"/>
                  </a:lnTo>
                  <a:lnTo>
                    <a:pt x="1141376" y="52191"/>
                  </a:lnTo>
                  <a:cubicBezTo>
                    <a:pt x="1233752" y="97161"/>
                    <a:pt x="1314151" y="169249"/>
                    <a:pt x="1369387" y="264921"/>
                  </a:cubicBezTo>
                  <a:lnTo>
                    <a:pt x="1847752" y="1093473"/>
                  </a:lnTo>
                  <a:lnTo>
                    <a:pt x="0" y="1093473"/>
                  </a:lnTo>
                  <a:lnTo>
                    <a:pt x="478365" y="264921"/>
                  </a:lnTo>
                  <a:cubicBezTo>
                    <a:pt x="552013" y="137358"/>
                    <a:pt x="670395" y="51723"/>
                    <a:pt x="802255" y="16392"/>
                  </a:cubicBezTo>
                  <a:lnTo>
                    <a:pt x="895496" y="746"/>
                  </a:lnTo>
                  <a:lnTo>
                    <a:pt x="923869" y="0"/>
                  </a:lnTo>
                  <a:lnTo>
                    <a:pt x="952262" y="747"/>
                  </a:lnTo>
                  <a:lnTo>
                    <a:pt x="952263" y="747"/>
                  </a:lnTo>
                  <a:lnTo>
                    <a:pt x="1006249" y="2168"/>
                  </a:lnTo>
                  <a:cubicBezTo>
                    <a:pt x="1075011" y="10700"/>
                    <a:pt x="1143237" y="32855"/>
                    <a:pt x="1207019" y="69679"/>
                  </a:cubicBezTo>
                  <a:lnTo>
                    <a:pt x="3054752" y="1136469"/>
                  </a:lnTo>
                  <a:cubicBezTo>
                    <a:pt x="3118533" y="1173293"/>
                    <a:pt x="3171833" y="1221301"/>
                    <a:pt x="3213603" y="1276585"/>
                  </a:cubicBezTo>
                  <a:close/>
                </a:path>
              </a:pathLst>
            </a:custGeom>
            <a:solidFill>
              <a:srgbClr val="8DD973"/>
            </a:solidFill>
            <a:ln>
              <a:noFill/>
            </a:ln>
            <a:effectLst>
              <a:outerShdw blurRad="635000" dist="381000" algn="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5919DA-114C-B2AF-E08B-B608B98FD141}"/>
                </a:ext>
              </a:extLst>
            </p:cNvPr>
            <p:cNvSpPr/>
            <p:nvPr/>
          </p:nvSpPr>
          <p:spPr>
            <a:xfrm rot="-3600000">
              <a:off x="3989750" y="1714949"/>
              <a:ext cx="28393" cy="1292"/>
            </a:xfrm>
            <a:custGeom>
              <a:avLst/>
              <a:gdLst>
                <a:gd name="connsiteX0" fmla="*/ 28393 w 28393"/>
                <a:gd name="connsiteY0" fmla="*/ 1292 h 1292"/>
                <a:gd name="connsiteX1" fmla="*/ 0 w 28393"/>
                <a:gd name="connsiteY1" fmla="*/ 545 h 1292"/>
                <a:gd name="connsiteX2" fmla="*/ 20693 w 28393"/>
                <a:gd name="connsiteY2" fmla="*/ 0 h 1292"/>
                <a:gd name="connsiteX3" fmla="*/ 28393 w 28393"/>
                <a:gd name="connsiteY3" fmla="*/ 1292 h 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3" h="1292">
                  <a:moveTo>
                    <a:pt x="28393" y="1292"/>
                  </a:moveTo>
                  <a:lnTo>
                    <a:pt x="0" y="545"/>
                  </a:lnTo>
                  <a:lnTo>
                    <a:pt x="20693" y="0"/>
                  </a:lnTo>
                  <a:lnTo>
                    <a:pt x="28393" y="129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4EAC9-2B4F-2147-EC6F-A0B6CCE530F2}"/>
                </a:ext>
              </a:extLst>
            </p:cNvPr>
            <p:cNvSpPr/>
            <p:nvPr/>
          </p:nvSpPr>
          <p:spPr>
            <a:xfrm rot="-3600000">
              <a:off x="8648151" y="1703250"/>
              <a:ext cx="13549" cy="24962"/>
            </a:xfrm>
            <a:custGeom>
              <a:avLst/>
              <a:gdLst>
                <a:gd name="connsiteX0" fmla="*/ 13549 w 13549"/>
                <a:gd name="connsiteY0" fmla="*/ 0 h 24962"/>
                <a:gd name="connsiteX1" fmla="*/ 10818 w 13549"/>
                <a:gd name="connsiteY1" fmla="*/ 7313 h 24962"/>
                <a:gd name="connsiteX2" fmla="*/ 0 w 13549"/>
                <a:gd name="connsiteY2" fmla="*/ 24962 h 24962"/>
                <a:gd name="connsiteX3" fmla="*/ 13549 w 13549"/>
                <a:gd name="connsiteY3" fmla="*/ 0 h 2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9" h="24962">
                  <a:moveTo>
                    <a:pt x="13549" y="0"/>
                  </a:moveTo>
                  <a:lnTo>
                    <a:pt x="10818" y="7313"/>
                  </a:lnTo>
                  <a:lnTo>
                    <a:pt x="0" y="24962"/>
                  </a:lnTo>
                  <a:lnTo>
                    <a:pt x="13549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41D3F9-9CE1-6933-68CF-223C50D6C061}"/>
                </a:ext>
              </a:extLst>
            </p:cNvPr>
            <p:cNvSpPr/>
            <p:nvPr/>
          </p:nvSpPr>
          <p:spPr>
            <a:xfrm rot="-3600000">
              <a:off x="3975569" y="1739531"/>
              <a:ext cx="28373" cy="1291"/>
            </a:xfrm>
            <a:custGeom>
              <a:avLst/>
              <a:gdLst>
                <a:gd name="connsiteX0" fmla="*/ 28373 w 28373"/>
                <a:gd name="connsiteY0" fmla="*/ 545 h 1291"/>
                <a:gd name="connsiteX1" fmla="*/ 0 w 28373"/>
                <a:gd name="connsiteY1" fmla="*/ 1291 h 1291"/>
                <a:gd name="connsiteX2" fmla="*/ 7694 w 28373"/>
                <a:gd name="connsiteY2" fmla="*/ 0 h 1291"/>
                <a:gd name="connsiteX3" fmla="*/ 28373 w 28373"/>
                <a:gd name="connsiteY3" fmla="*/ 545 h 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73" h="1291">
                  <a:moveTo>
                    <a:pt x="28373" y="545"/>
                  </a:moveTo>
                  <a:lnTo>
                    <a:pt x="0" y="1291"/>
                  </a:lnTo>
                  <a:lnTo>
                    <a:pt x="7694" y="0"/>
                  </a:lnTo>
                  <a:lnTo>
                    <a:pt x="28373" y="545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37E6BC-C889-EDD9-752E-54993ECFC6FE}"/>
                </a:ext>
              </a:extLst>
            </p:cNvPr>
            <p:cNvSpPr/>
            <p:nvPr/>
          </p:nvSpPr>
          <p:spPr>
            <a:xfrm rot="-3600000">
              <a:off x="8661701" y="1728212"/>
              <a:ext cx="14833" cy="24198"/>
            </a:xfrm>
            <a:custGeom>
              <a:avLst/>
              <a:gdLst>
                <a:gd name="connsiteX0" fmla="*/ 14833 w 14833"/>
                <a:gd name="connsiteY0" fmla="*/ 0 h 24198"/>
                <a:gd name="connsiteX1" fmla="*/ 4965 w 14833"/>
                <a:gd name="connsiteY1" fmla="*/ 18181 h 24198"/>
                <a:gd name="connsiteX2" fmla="*/ 0 w 14833"/>
                <a:gd name="connsiteY2" fmla="*/ 24198 h 24198"/>
                <a:gd name="connsiteX3" fmla="*/ 14833 w 14833"/>
                <a:gd name="connsiteY3" fmla="*/ 0 h 2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3" h="24198">
                  <a:moveTo>
                    <a:pt x="14833" y="0"/>
                  </a:moveTo>
                  <a:lnTo>
                    <a:pt x="4965" y="18181"/>
                  </a:lnTo>
                  <a:lnTo>
                    <a:pt x="0" y="24198"/>
                  </a:lnTo>
                  <a:lnTo>
                    <a:pt x="14833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2CE30C-60C3-7388-AEB0-8536002EA32D}"/>
                </a:ext>
              </a:extLst>
            </p:cNvPr>
            <p:cNvSpPr/>
            <p:nvPr/>
          </p:nvSpPr>
          <p:spPr>
            <a:xfrm rot="-3600000">
              <a:off x="3372325" y="2105485"/>
              <a:ext cx="2369289" cy="2692927"/>
            </a:xfrm>
            <a:custGeom>
              <a:avLst/>
              <a:gdLst>
                <a:gd name="connsiteX0" fmla="*/ 2369289 w 2369289"/>
                <a:gd name="connsiteY0" fmla="*/ 0 h 2692927"/>
                <a:gd name="connsiteX1" fmla="*/ 2276048 w 2369289"/>
                <a:gd name="connsiteY1" fmla="*/ 15646 h 2692927"/>
                <a:gd name="connsiteX2" fmla="*/ 1952158 w 2369289"/>
                <a:gd name="connsiteY2" fmla="*/ 264175 h 2692927"/>
                <a:gd name="connsiteX3" fmla="*/ 1473793 w 2369289"/>
                <a:gd name="connsiteY3" fmla="*/ 1092727 h 2692927"/>
                <a:gd name="connsiteX4" fmla="*/ 786981 w 2369289"/>
                <a:gd name="connsiteY4" fmla="*/ 1092727 h 2692927"/>
                <a:gd name="connsiteX5" fmla="*/ 1473793 w 2369289"/>
                <a:gd name="connsiteY5" fmla="*/ 1092727 h 2692927"/>
                <a:gd name="connsiteX6" fmla="*/ 549917 w 2369289"/>
                <a:gd name="connsiteY6" fmla="*/ 2692927 h 2692927"/>
                <a:gd name="connsiteX7" fmla="*/ 71553 w 2369289"/>
                <a:gd name="connsiteY7" fmla="*/ 1864375 h 2692927"/>
                <a:gd name="connsiteX8" fmla="*/ 18264 w 2369289"/>
                <a:gd name="connsiteY8" fmla="*/ 1459613 h 2692927"/>
                <a:gd name="connsiteX9" fmla="*/ 51333 w 2369289"/>
                <a:gd name="connsiteY9" fmla="*/ 1371047 h 2692927"/>
                <a:gd name="connsiteX10" fmla="*/ 64882 w 2369289"/>
                <a:gd name="connsiteY10" fmla="*/ 1346085 h 2692927"/>
                <a:gd name="connsiteX11" fmla="*/ 79716 w 2369289"/>
                <a:gd name="connsiteY11" fmla="*/ 1321886 h 2692927"/>
                <a:gd name="connsiteX12" fmla="*/ 79718 w 2369289"/>
                <a:gd name="connsiteY12" fmla="*/ 1321883 h 2692927"/>
                <a:gd name="connsiteX13" fmla="*/ 107943 w 2369289"/>
                <a:gd name="connsiteY13" fmla="*/ 1275838 h 2692927"/>
                <a:gd name="connsiteX14" fmla="*/ 266795 w 2369289"/>
                <a:gd name="connsiteY14" fmla="*/ 1135722 h 2692927"/>
                <a:gd name="connsiteX15" fmla="*/ 2114527 w 2369289"/>
                <a:gd name="connsiteY15" fmla="*/ 68933 h 2692927"/>
                <a:gd name="connsiteX16" fmla="*/ 2315297 w 2369289"/>
                <a:gd name="connsiteY16" fmla="*/ 1421 h 269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69289" h="2692927">
                  <a:moveTo>
                    <a:pt x="2369289" y="0"/>
                  </a:moveTo>
                  <a:lnTo>
                    <a:pt x="2276048" y="15646"/>
                  </a:lnTo>
                  <a:cubicBezTo>
                    <a:pt x="2144188" y="50977"/>
                    <a:pt x="2025806" y="136612"/>
                    <a:pt x="1952158" y="264175"/>
                  </a:cubicBezTo>
                  <a:lnTo>
                    <a:pt x="1473793" y="1092727"/>
                  </a:lnTo>
                  <a:lnTo>
                    <a:pt x="786981" y="1092727"/>
                  </a:lnTo>
                  <a:lnTo>
                    <a:pt x="1473793" y="1092727"/>
                  </a:lnTo>
                  <a:lnTo>
                    <a:pt x="549917" y="2692927"/>
                  </a:lnTo>
                  <a:lnTo>
                    <a:pt x="71553" y="1864375"/>
                  </a:lnTo>
                  <a:cubicBezTo>
                    <a:pt x="-2097" y="1736812"/>
                    <a:pt x="-17067" y="1591473"/>
                    <a:pt x="18264" y="1459613"/>
                  </a:cubicBezTo>
                  <a:lnTo>
                    <a:pt x="51333" y="1371047"/>
                  </a:lnTo>
                  <a:lnTo>
                    <a:pt x="64882" y="1346085"/>
                  </a:lnTo>
                  <a:lnTo>
                    <a:pt x="79716" y="1321886"/>
                  </a:lnTo>
                  <a:lnTo>
                    <a:pt x="79718" y="1321883"/>
                  </a:lnTo>
                  <a:lnTo>
                    <a:pt x="107943" y="1275838"/>
                  </a:lnTo>
                  <a:cubicBezTo>
                    <a:pt x="149713" y="1220554"/>
                    <a:pt x="203013" y="1172547"/>
                    <a:pt x="266795" y="1135722"/>
                  </a:cubicBezTo>
                  <a:lnTo>
                    <a:pt x="2114527" y="68933"/>
                  </a:lnTo>
                  <a:cubicBezTo>
                    <a:pt x="2178309" y="32109"/>
                    <a:pt x="2246535" y="9954"/>
                    <a:pt x="2315297" y="1421"/>
                  </a:cubicBezTo>
                  <a:close/>
                </a:path>
              </a:pathLst>
            </a:custGeom>
            <a:solidFill>
              <a:srgbClr val="8DD973"/>
            </a:solidFill>
            <a:ln>
              <a:noFill/>
            </a:ln>
            <a:effectLst>
              <a:outerShdw blurRad="635000" dist="381000" dir="18900000" algn="b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32A4827-667B-2D69-502D-21B2909E41B6}"/>
                </a:ext>
              </a:extLst>
            </p:cNvPr>
            <p:cNvSpPr/>
            <p:nvPr/>
          </p:nvSpPr>
          <p:spPr>
            <a:xfrm rot="-3600000">
              <a:off x="6917494" y="1350930"/>
              <a:ext cx="2369289" cy="2692924"/>
            </a:xfrm>
            <a:custGeom>
              <a:avLst/>
              <a:gdLst>
                <a:gd name="connsiteX0" fmla="*/ 1819372 w 2369289"/>
                <a:gd name="connsiteY0" fmla="*/ 0 h 2692924"/>
                <a:gd name="connsiteX1" fmla="*/ 2297736 w 2369289"/>
                <a:gd name="connsiteY1" fmla="*/ 828550 h 2692924"/>
                <a:gd name="connsiteX2" fmla="*/ 2351026 w 2369289"/>
                <a:gd name="connsiteY2" fmla="*/ 1233313 h 2692924"/>
                <a:gd name="connsiteX3" fmla="*/ 2317955 w 2369289"/>
                <a:gd name="connsiteY3" fmla="*/ 1321880 h 2692924"/>
                <a:gd name="connsiteX4" fmla="*/ 2304406 w 2369289"/>
                <a:gd name="connsiteY4" fmla="*/ 1346841 h 2692924"/>
                <a:gd name="connsiteX5" fmla="*/ 2289573 w 2369289"/>
                <a:gd name="connsiteY5" fmla="*/ 1371040 h 2692924"/>
                <a:gd name="connsiteX6" fmla="*/ 2289567 w 2369289"/>
                <a:gd name="connsiteY6" fmla="*/ 1371048 h 2692924"/>
                <a:gd name="connsiteX7" fmla="*/ 2261346 w 2369289"/>
                <a:gd name="connsiteY7" fmla="*/ 1417086 h 2692924"/>
                <a:gd name="connsiteX8" fmla="*/ 2102494 w 2369289"/>
                <a:gd name="connsiteY8" fmla="*/ 1557202 h 2692924"/>
                <a:gd name="connsiteX9" fmla="*/ 254762 w 2369289"/>
                <a:gd name="connsiteY9" fmla="*/ 2623991 h 2692924"/>
                <a:gd name="connsiteX10" fmla="*/ 53992 w 2369289"/>
                <a:gd name="connsiteY10" fmla="*/ 2691503 h 2692924"/>
                <a:gd name="connsiteX11" fmla="*/ 0 w 2369289"/>
                <a:gd name="connsiteY11" fmla="*/ 2692924 h 2692924"/>
                <a:gd name="connsiteX12" fmla="*/ 93241 w 2369289"/>
                <a:gd name="connsiteY12" fmla="*/ 2677278 h 2692924"/>
                <a:gd name="connsiteX13" fmla="*/ 417131 w 2369289"/>
                <a:gd name="connsiteY13" fmla="*/ 2428749 h 2692924"/>
                <a:gd name="connsiteX14" fmla="*/ 895496 w 2369289"/>
                <a:gd name="connsiteY14" fmla="*/ 1600197 h 2692924"/>
                <a:gd name="connsiteX15" fmla="*/ 895497 w 2369289"/>
                <a:gd name="connsiteY15" fmla="*/ 1600197 h 269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9289" h="2692924">
                  <a:moveTo>
                    <a:pt x="1819372" y="0"/>
                  </a:moveTo>
                  <a:lnTo>
                    <a:pt x="2297736" y="828550"/>
                  </a:lnTo>
                  <a:cubicBezTo>
                    <a:pt x="2371385" y="956114"/>
                    <a:pt x="2386356" y="1101452"/>
                    <a:pt x="2351026" y="1233313"/>
                  </a:cubicBezTo>
                  <a:lnTo>
                    <a:pt x="2317955" y="1321880"/>
                  </a:lnTo>
                  <a:lnTo>
                    <a:pt x="2304406" y="1346841"/>
                  </a:lnTo>
                  <a:lnTo>
                    <a:pt x="2289573" y="1371040"/>
                  </a:lnTo>
                  <a:lnTo>
                    <a:pt x="2289567" y="1371048"/>
                  </a:lnTo>
                  <a:lnTo>
                    <a:pt x="2261346" y="1417086"/>
                  </a:lnTo>
                  <a:cubicBezTo>
                    <a:pt x="2219576" y="1472370"/>
                    <a:pt x="2166276" y="1520377"/>
                    <a:pt x="2102494" y="1557202"/>
                  </a:cubicBezTo>
                  <a:lnTo>
                    <a:pt x="254762" y="2623991"/>
                  </a:lnTo>
                  <a:cubicBezTo>
                    <a:pt x="190980" y="2660815"/>
                    <a:pt x="122754" y="2682970"/>
                    <a:pt x="53992" y="2691503"/>
                  </a:cubicBezTo>
                  <a:lnTo>
                    <a:pt x="0" y="2692924"/>
                  </a:lnTo>
                  <a:lnTo>
                    <a:pt x="93241" y="2677278"/>
                  </a:lnTo>
                  <a:cubicBezTo>
                    <a:pt x="225101" y="2641947"/>
                    <a:pt x="343482" y="2556312"/>
                    <a:pt x="417131" y="2428749"/>
                  </a:cubicBezTo>
                  <a:lnTo>
                    <a:pt x="895496" y="1600197"/>
                  </a:lnTo>
                  <a:lnTo>
                    <a:pt x="895497" y="16001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CD374"/>
                </a:gs>
                <a:gs pos="100000">
                  <a:srgbClr val="649951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0" dist="508000" dir="10800000" algn="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282BD3-3B6C-2DA5-F787-749D637EC971}"/>
                </a:ext>
              </a:extLst>
            </p:cNvPr>
            <p:cNvSpPr/>
            <p:nvPr/>
          </p:nvSpPr>
          <p:spPr>
            <a:xfrm rot="-3600000">
              <a:off x="3982576" y="4396929"/>
              <a:ext cx="14833" cy="24199"/>
            </a:xfrm>
            <a:custGeom>
              <a:avLst/>
              <a:gdLst>
                <a:gd name="connsiteX0" fmla="*/ 14833 w 14833"/>
                <a:gd name="connsiteY0" fmla="*/ 0 h 24199"/>
                <a:gd name="connsiteX1" fmla="*/ 0 w 14833"/>
                <a:gd name="connsiteY1" fmla="*/ 24199 h 24199"/>
                <a:gd name="connsiteX2" fmla="*/ 9868 w 14833"/>
                <a:gd name="connsiteY2" fmla="*/ 6017 h 24199"/>
                <a:gd name="connsiteX3" fmla="*/ 14833 w 14833"/>
                <a:gd name="connsiteY3" fmla="*/ 0 h 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3" h="24199">
                  <a:moveTo>
                    <a:pt x="14833" y="0"/>
                  </a:moveTo>
                  <a:lnTo>
                    <a:pt x="0" y="24199"/>
                  </a:lnTo>
                  <a:lnTo>
                    <a:pt x="9868" y="6017"/>
                  </a:lnTo>
                  <a:lnTo>
                    <a:pt x="14833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850A8D-43DB-6AB1-D7F7-786814445550}"/>
                </a:ext>
              </a:extLst>
            </p:cNvPr>
            <p:cNvSpPr/>
            <p:nvPr/>
          </p:nvSpPr>
          <p:spPr>
            <a:xfrm rot="-3600000">
              <a:off x="8655167" y="4408519"/>
              <a:ext cx="28373" cy="1291"/>
            </a:xfrm>
            <a:custGeom>
              <a:avLst/>
              <a:gdLst>
                <a:gd name="connsiteX0" fmla="*/ 28373 w 28373"/>
                <a:gd name="connsiteY0" fmla="*/ 0 h 1291"/>
                <a:gd name="connsiteX1" fmla="*/ 20679 w 28373"/>
                <a:gd name="connsiteY1" fmla="*/ 1291 h 1291"/>
                <a:gd name="connsiteX2" fmla="*/ 0 w 28373"/>
                <a:gd name="connsiteY2" fmla="*/ 746 h 1291"/>
                <a:gd name="connsiteX3" fmla="*/ 28373 w 28373"/>
                <a:gd name="connsiteY3" fmla="*/ 0 h 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73" h="1291">
                  <a:moveTo>
                    <a:pt x="28373" y="0"/>
                  </a:moveTo>
                  <a:lnTo>
                    <a:pt x="20679" y="1291"/>
                  </a:lnTo>
                  <a:lnTo>
                    <a:pt x="0" y="746"/>
                  </a:lnTo>
                  <a:lnTo>
                    <a:pt x="28373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5FAB2C-3FDF-F801-09B7-764D6E4C7363}"/>
                </a:ext>
              </a:extLst>
            </p:cNvPr>
            <p:cNvSpPr/>
            <p:nvPr/>
          </p:nvSpPr>
          <p:spPr>
            <a:xfrm rot="-3600000">
              <a:off x="3997407" y="4421127"/>
              <a:ext cx="13550" cy="24962"/>
            </a:xfrm>
            <a:custGeom>
              <a:avLst/>
              <a:gdLst>
                <a:gd name="connsiteX0" fmla="*/ 13550 w 13550"/>
                <a:gd name="connsiteY0" fmla="*/ 0 h 24962"/>
                <a:gd name="connsiteX1" fmla="*/ 0 w 13550"/>
                <a:gd name="connsiteY1" fmla="*/ 24962 h 24962"/>
                <a:gd name="connsiteX2" fmla="*/ 2732 w 13550"/>
                <a:gd name="connsiteY2" fmla="*/ 17648 h 24962"/>
                <a:gd name="connsiteX3" fmla="*/ 13550 w 13550"/>
                <a:gd name="connsiteY3" fmla="*/ 0 h 2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0" h="24962">
                  <a:moveTo>
                    <a:pt x="13550" y="0"/>
                  </a:moveTo>
                  <a:lnTo>
                    <a:pt x="0" y="24962"/>
                  </a:lnTo>
                  <a:lnTo>
                    <a:pt x="2732" y="17648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811109-2991-B088-80B7-0E445A79C441}"/>
                </a:ext>
              </a:extLst>
            </p:cNvPr>
            <p:cNvSpPr/>
            <p:nvPr/>
          </p:nvSpPr>
          <p:spPr>
            <a:xfrm rot="-3600000">
              <a:off x="8640965" y="4433099"/>
              <a:ext cx="28393" cy="1291"/>
            </a:xfrm>
            <a:custGeom>
              <a:avLst/>
              <a:gdLst>
                <a:gd name="connsiteX0" fmla="*/ 28393 w 28393"/>
                <a:gd name="connsiteY0" fmla="*/ 746 h 1291"/>
                <a:gd name="connsiteX1" fmla="*/ 7700 w 28393"/>
                <a:gd name="connsiteY1" fmla="*/ 1291 h 1291"/>
                <a:gd name="connsiteX2" fmla="*/ 0 w 28393"/>
                <a:gd name="connsiteY2" fmla="*/ 0 h 1291"/>
                <a:gd name="connsiteX3" fmla="*/ 28393 w 28393"/>
                <a:gd name="connsiteY3" fmla="*/ 746 h 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3" h="1291">
                  <a:moveTo>
                    <a:pt x="28393" y="746"/>
                  </a:moveTo>
                  <a:lnTo>
                    <a:pt x="7700" y="1291"/>
                  </a:lnTo>
                  <a:lnTo>
                    <a:pt x="0" y="0"/>
                  </a:lnTo>
                  <a:lnTo>
                    <a:pt x="28393" y="746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C2919E-9AAE-DB95-0CD6-0F5E8FF005CB}"/>
                </a:ext>
              </a:extLst>
            </p:cNvPr>
            <p:cNvSpPr/>
            <p:nvPr/>
          </p:nvSpPr>
          <p:spPr>
            <a:xfrm rot="-3600000">
              <a:off x="4870526" y="3128560"/>
              <a:ext cx="1490140" cy="2922080"/>
            </a:xfrm>
            <a:custGeom>
              <a:avLst/>
              <a:gdLst>
                <a:gd name="connsiteX0" fmla="*/ 17675 w 1490140"/>
                <a:gd name="connsiteY0" fmla="*/ 2454260 h 2922080"/>
                <a:gd name="connsiteX1" fmla="*/ 17675 w 1490140"/>
                <a:gd name="connsiteY1" fmla="*/ 2454260 h 2922080"/>
                <a:gd name="connsiteX2" fmla="*/ 23180 w 1490140"/>
                <a:gd name="connsiteY2" fmla="*/ 2487068 h 2922080"/>
                <a:gd name="connsiteX3" fmla="*/ 20388 w 1490140"/>
                <a:gd name="connsiteY3" fmla="*/ 2351201 h 2922080"/>
                <a:gd name="connsiteX4" fmla="*/ 20388 w 1490140"/>
                <a:gd name="connsiteY4" fmla="*/ 2351202 h 2922080"/>
                <a:gd name="connsiteX5" fmla="*/ 18232 w 1490140"/>
                <a:gd name="connsiteY5" fmla="*/ 2433119 h 2922080"/>
                <a:gd name="connsiteX6" fmla="*/ 67680 w 1490140"/>
                <a:gd name="connsiteY6" fmla="*/ 0 h 2922080"/>
                <a:gd name="connsiteX7" fmla="*/ 34611 w 1490140"/>
                <a:gd name="connsiteY7" fmla="*/ 88566 h 2922080"/>
                <a:gd name="connsiteX8" fmla="*/ 87900 w 1490140"/>
                <a:gd name="connsiteY8" fmla="*/ 493328 h 2922080"/>
                <a:gd name="connsiteX9" fmla="*/ 566264 w 1490140"/>
                <a:gd name="connsiteY9" fmla="*/ 1321880 h 2922080"/>
                <a:gd name="connsiteX10" fmla="*/ 1490140 w 1490140"/>
                <a:gd name="connsiteY10" fmla="*/ 2922080 h 2922080"/>
                <a:gd name="connsiteX11" fmla="*/ 533411 w 1490140"/>
                <a:gd name="connsiteY11" fmla="*/ 2922080 h 2922080"/>
                <a:gd name="connsiteX12" fmla="*/ 156232 w 1490140"/>
                <a:gd name="connsiteY12" fmla="*/ 2765847 h 2922080"/>
                <a:gd name="connsiteX13" fmla="*/ 96064 w 1490140"/>
                <a:gd name="connsiteY13" fmla="*/ 2692922 h 2922080"/>
                <a:gd name="connsiteX14" fmla="*/ 81226 w 1490140"/>
                <a:gd name="connsiteY14" fmla="*/ 2668716 h 2922080"/>
                <a:gd name="connsiteX15" fmla="*/ 67682 w 1490140"/>
                <a:gd name="connsiteY15" fmla="*/ 2643762 h 2922080"/>
                <a:gd name="connsiteX16" fmla="*/ 40365 w 1490140"/>
                <a:gd name="connsiteY16" fmla="*/ 2570604 h 2922080"/>
                <a:gd name="connsiteX17" fmla="*/ 67682 w 1490140"/>
                <a:gd name="connsiteY17" fmla="*/ 2643763 h 2922080"/>
                <a:gd name="connsiteX18" fmla="*/ 41918 w 1490140"/>
                <a:gd name="connsiteY18" fmla="*/ 2596298 h 2922080"/>
                <a:gd name="connsiteX19" fmla="*/ 0 w 1490140"/>
                <a:gd name="connsiteY19" fmla="*/ 2388670 h 2922080"/>
                <a:gd name="connsiteX20" fmla="*/ 0 w 1490140"/>
                <a:gd name="connsiteY20" fmla="*/ 255091 h 2922080"/>
                <a:gd name="connsiteX21" fmla="*/ 41918 w 1490140"/>
                <a:gd name="connsiteY21" fmla="*/ 47464 h 292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0140" h="2922080">
                  <a:moveTo>
                    <a:pt x="17675" y="2454260"/>
                  </a:moveTo>
                  <a:lnTo>
                    <a:pt x="17675" y="2454260"/>
                  </a:lnTo>
                  <a:lnTo>
                    <a:pt x="23180" y="2487068"/>
                  </a:lnTo>
                  <a:close/>
                  <a:moveTo>
                    <a:pt x="20388" y="2351201"/>
                  </a:moveTo>
                  <a:lnTo>
                    <a:pt x="20388" y="2351202"/>
                  </a:lnTo>
                  <a:lnTo>
                    <a:pt x="18232" y="2433119"/>
                  </a:lnTo>
                  <a:close/>
                  <a:moveTo>
                    <a:pt x="67680" y="0"/>
                  </a:moveTo>
                  <a:lnTo>
                    <a:pt x="34611" y="88566"/>
                  </a:lnTo>
                  <a:cubicBezTo>
                    <a:pt x="-720" y="220426"/>
                    <a:pt x="14251" y="365765"/>
                    <a:pt x="87900" y="493328"/>
                  </a:cubicBezTo>
                  <a:lnTo>
                    <a:pt x="566264" y="1321880"/>
                  </a:lnTo>
                  <a:lnTo>
                    <a:pt x="1490140" y="2922080"/>
                  </a:lnTo>
                  <a:lnTo>
                    <a:pt x="533411" y="2922080"/>
                  </a:lnTo>
                  <a:cubicBezTo>
                    <a:pt x="386113" y="2922080"/>
                    <a:pt x="252761" y="2862376"/>
                    <a:pt x="156232" y="2765847"/>
                  </a:cubicBezTo>
                  <a:lnTo>
                    <a:pt x="96064" y="2692922"/>
                  </a:lnTo>
                  <a:lnTo>
                    <a:pt x="81226" y="2668716"/>
                  </a:lnTo>
                  <a:lnTo>
                    <a:pt x="67682" y="2643762"/>
                  </a:lnTo>
                  <a:lnTo>
                    <a:pt x="40365" y="2570604"/>
                  </a:lnTo>
                  <a:lnTo>
                    <a:pt x="67682" y="2643763"/>
                  </a:lnTo>
                  <a:lnTo>
                    <a:pt x="41918" y="2596298"/>
                  </a:lnTo>
                  <a:cubicBezTo>
                    <a:pt x="14926" y="2532481"/>
                    <a:pt x="0" y="2462318"/>
                    <a:pt x="0" y="2388670"/>
                  </a:cubicBezTo>
                  <a:lnTo>
                    <a:pt x="0" y="255091"/>
                  </a:lnTo>
                  <a:cubicBezTo>
                    <a:pt x="0" y="181443"/>
                    <a:pt x="14926" y="111280"/>
                    <a:pt x="41918" y="47464"/>
                  </a:cubicBezTo>
                  <a:close/>
                </a:path>
              </a:pathLst>
            </a:custGeom>
            <a:solidFill>
              <a:srgbClr val="8DD973"/>
            </a:solidFill>
            <a:ln>
              <a:noFill/>
            </a:ln>
            <a:effectLst>
              <a:outerShdw blurRad="635000" dist="381000" dir="16200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3A7CD1-D456-3CA5-E89B-ABB7AB07B878}"/>
                </a:ext>
              </a:extLst>
            </p:cNvPr>
            <p:cNvSpPr/>
            <p:nvPr/>
          </p:nvSpPr>
          <p:spPr>
            <a:xfrm rot="-3600000">
              <a:off x="6120194" y="4033187"/>
              <a:ext cx="3241828" cy="1322631"/>
            </a:xfrm>
            <a:custGeom>
              <a:avLst/>
              <a:gdLst>
                <a:gd name="connsiteX0" fmla="*/ 3241828 w 3241828"/>
                <a:gd name="connsiteY0" fmla="*/ 229158 h 1322631"/>
                <a:gd name="connsiteX1" fmla="*/ 2763462 w 3241828"/>
                <a:gd name="connsiteY1" fmla="*/ 1057710 h 1322631"/>
                <a:gd name="connsiteX2" fmla="*/ 2439572 w 3241828"/>
                <a:gd name="connsiteY2" fmla="*/ 1306239 h 1322631"/>
                <a:gd name="connsiteX3" fmla="*/ 2346332 w 3241828"/>
                <a:gd name="connsiteY3" fmla="*/ 1321885 h 1322631"/>
                <a:gd name="connsiteX4" fmla="*/ 2317959 w 3241828"/>
                <a:gd name="connsiteY4" fmla="*/ 1322631 h 1322631"/>
                <a:gd name="connsiteX5" fmla="*/ 2289566 w 3241828"/>
                <a:gd name="connsiteY5" fmla="*/ 1321885 h 1322631"/>
                <a:gd name="connsiteX6" fmla="*/ 2289558 w 3241828"/>
                <a:gd name="connsiteY6" fmla="*/ 1321884 h 1322631"/>
                <a:gd name="connsiteX7" fmla="*/ 2235580 w 3241828"/>
                <a:gd name="connsiteY7" fmla="*/ 1320462 h 1322631"/>
                <a:gd name="connsiteX8" fmla="*/ 2034810 w 3241828"/>
                <a:gd name="connsiteY8" fmla="*/ 1252951 h 1322631"/>
                <a:gd name="connsiteX9" fmla="*/ 187078 w 3241828"/>
                <a:gd name="connsiteY9" fmla="*/ 186162 h 1322631"/>
                <a:gd name="connsiteX10" fmla="*/ 28225 w 3241828"/>
                <a:gd name="connsiteY10" fmla="*/ 46046 h 1322631"/>
                <a:gd name="connsiteX11" fmla="*/ 0 w 3241828"/>
                <a:gd name="connsiteY11" fmla="*/ 0 h 1322631"/>
                <a:gd name="connsiteX12" fmla="*/ 60168 w 3241828"/>
                <a:gd name="connsiteY12" fmla="*/ 72925 h 1322631"/>
                <a:gd name="connsiteX13" fmla="*/ 437347 w 3241828"/>
                <a:gd name="connsiteY13" fmla="*/ 229158 h 1322631"/>
                <a:gd name="connsiteX14" fmla="*/ 1394076 w 3241828"/>
                <a:gd name="connsiteY14" fmla="*/ 229158 h 1322631"/>
                <a:gd name="connsiteX15" fmla="*/ 1394076 w 3241828"/>
                <a:gd name="connsiteY15" fmla="*/ 229159 h 132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41828" h="1322631">
                  <a:moveTo>
                    <a:pt x="3241828" y="229158"/>
                  </a:moveTo>
                  <a:lnTo>
                    <a:pt x="2763462" y="1057710"/>
                  </a:lnTo>
                  <a:cubicBezTo>
                    <a:pt x="2689813" y="1185273"/>
                    <a:pt x="2571433" y="1270908"/>
                    <a:pt x="2439572" y="1306239"/>
                  </a:cubicBezTo>
                  <a:lnTo>
                    <a:pt x="2346332" y="1321885"/>
                  </a:lnTo>
                  <a:lnTo>
                    <a:pt x="2317959" y="1322631"/>
                  </a:lnTo>
                  <a:lnTo>
                    <a:pt x="2289566" y="1321885"/>
                  </a:lnTo>
                  <a:lnTo>
                    <a:pt x="2289558" y="1321884"/>
                  </a:lnTo>
                  <a:lnTo>
                    <a:pt x="2235580" y="1320462"/>
                  </a:lnTo>
                  <a:cubicBezTo>
                    <a:pt x="2166817" y="1311930"/>
                    <a:pt x="2098592" y="1289775"/>
                    <a:pt x="2034810" y="1252951"/>
                  </a:cubicBezTo>
                  <a:lnTo>
                    <a:pt x="187078" y="186162"/>
                  </a:lnTo>
                  <a:cubicBezTo>
                    <a:pt x="123296" y="149337"/>
                    <a:pt x="69996" y="101330"/>
                    <a:pt x="28225" y="46046"/>
                  </a:cubicBezTo>
                  <a:lnTo>
                    <a:pt x="0" y="0"/>
                  </a:lnTo>
                  <a:lnTo>
                    <a:pt x="60168" y="72925"/>
                  </a:lnTo>
                  <a:cubicBezTo>
                    <a:pt x="156697" y="169453"/>
                    <a:pt x="290049" y="229158"/>
                    <a:pt x="437347" y="229158"/>
                  </a:cubicBezTo>
                  <a:lnTo>
                    <a:pt x="1394076" y="229158"/>
                  </a:lnTo>
                  <a:lnTo>
                    <a:pt x="1394076" y="229159"/>
                  </a:lnTo>
                  <a:close/>
                </a:path>
              </a:pathLst>
            </a:custGeom>
            <a:gradFill>
              <a:gsLst>
                <a:gs pos="0">
                  <a:srgbClr val="8DD973"/>
                </a:gs>
                <a:gs pos="99000">
                  <a:srgbClr val="6BA55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0" dist="381000" dir="10800000" algn="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A90F0D-3B55-FD7F-034B-11C11685C9D7}"/>
                </a:ext>
              </a:extLst>
            </p:cNvPr>
            <p:cNvSpPr/>
            <p:nvPr/>
          </p:nvSpPr>
          <p:spPr>
            <a:xfrm rot="-3600000">
              <a:off x="6308590" y="5755493"/>
              <a:ext cx="13544" cy="24954"/>
            </a:xfrm>
            <a:custGeom>
              <a:avLst/>
              <a:gdLst>
                <a:gd name="connsiteX0" fmla="*/ 0 w 13544"/>
                <a:gd name="connsiteY0" fmla="*/ 0 h 24954"/>
                <a:gd name="connsiteX1" fmla="*/ 13544 w 13544"/>
                <a:gd name="connsiteY1" fmla="*/ 24954 h 24954"/>
                <a:gd name="connsiteX2" fmla="*/ 2729 w 13544"/>
                <a:gd name="connsiteY2" fmla="*/ 7311 h 24954"/>
                <a:gd name="connsiteX3" fmla="*/ 0 w 13544"/>
                <a:gd name="connsiteY3" fmla="*/ 0 h 2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24954">
                  <a:moveTo>
                    <a:pt x="0" y="0"/>
                  </a:moveTo>
                  <a:lnTo>
                    <a:pt x="13544" y="24954"/>
                  </a:lnTo>
                  <a:lnTo>
                    <a:pt x="2729" y="7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E6A3EE9-430E-40D3-D147-C7BED468B433}"/>
                </a:ext>
              </a:extLst>
            </p:cNvPr>
            <p:cNvSpPr/>
            <p:nvPr/>
          </p:nvSpPr>
          <p:spPr>
            <a:xfrm rot="-3600000">
              <a:off x="6336325" y="5755868"/>
              <a:ext cx="14838" cy="24206"/>
            </a:xfrm>
            <a:custGeom>
              <a:avLst/>
              <a:gdLst>
                <a:gd name="connsiteX0" fmla="*/ 14838 w 14838"/>
                <a:gd name="connsiteY0" fmla="*/ 24206 h 24206"/>
                <a:gd name="connsiteX1" fmla="*/ 9872 w 14838"/>
                <a:gd name="connsiteY1" fmla="*/ 18187 h 24206"/>
                <a:gd name="connsiteX2" fmla="*/ 0 w 14838"/>
                <a:gd name="connsiteY2" fmla="*/ 0 h 24206"/>
                <a:gd name="connsiteX3" fmla="*/ 14838 w 14838"/>
                <a:gd name="connsiteY3" fmla="*/ 24206 h 2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8" h="24206">
                  <a:moveTo>
                    <a:pt x="14838" y="24206"/>
                  </a:moveTo>
                  <a:lnTo>
                    <a:pt x="9872" y="18187"/>
                  </a:lnTo>
                  <a:lnTo>
                    <a:pt x="0" y="0"/>
                  </a:lnTo>
                  <a:lnTo>
                    <a:pt x="14838" y="24206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8" name="Graphic 37" descr="Bar graph with upward trend with solid fill">
            <a:extLst>
              <a:ext uri="{FF2B5EF4-FFF2-40B4-BE49-F238E27FC236}">
                <a16:creationId xmlns:a16="http://schemas.microsoft.com/office/drawing/2014/main" id="{27EC1C15-E8BF-ABF9-5016-A021D65C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0903" y="4189193"/>
            <a:ext cx="720000" cy="720000"/>
          </a:xfrm>
          <a:prstGeom prst="rect">
            <a:avLst/>
          </a:prstGeom>
        </p:spPr>
      </p:pic>
      <p:pic>
        <p:nvPicPr>
          <p:cNvPr id="40" name="Graphic 39" descr="Single gear with solid fill">
            <a:extLst>
              <a:ext uri="{FF2B5EF4-FFF2-40B4-BE49-F238E27FC236}">
                <a16:creationId xmlns:a16="http://schemas.microsoft.com/office/drawing/2014/main" id="{546E7813-8B8E-E545-2F14-76775700B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796" y="5067501"/>
            <a:ext cx="720000" cy="720000"/>
          </a:xfrm>
          <a:prstGeom prst="rect">
            <a:avLst/>
          </a:prstGeom>
        </p:spPr>
      </p:pic>
      <p:pic>
        <p:nvPicPr>
          <p:cNvPr id="42" name="Graphic 41" descr="Lightbulb and gear with solid fill">
            <a:extLst>
              <a:ext uri="{FF2B5EF4-FFF2-40B4-BE49-F238E27FC236}">
                <a16:creationId xmlns:a16="http://schemas.microsoft.com/office/drawing/2014/main" id="{BEA40294-E00F-0CCB-C2C3-ACC9602AB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132" y="2169167"/>
            <a:ext cx="720000" cy="720000"/>
          </a:xfrm>
          <a:prstGeom prst="rect">
            <a:avLst/>
          </a:prstGeom>
        </p:spPr>
      </p:pic>
      <p:pic>
        <p:nvPicPr>
          <p:cNvPr id="44" name="Graphic 43" descr="Books with solid fill">
            <a:extLst>
              <a:ext uri="{FF2B5EF4-FFF2-40B4-BE49-F238E27FC236}">
                <a16:creationId xmlns:a16="http://schemas.microsoft.com/office/drawing/2014/main" id="{9C396D01-2433-A469-F61B-B43647B9A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1881" y="3937747"/>
            <a:ext cx="720000" cy="720000"/>
          </a:xfrm>
          <a:prstGeom prst="rect">
            <a:avLst/>
          </a:prstGeom>
        </p:spPr>
      </p:pic>
      <p:pic>
        <p:nvPicPr>
          <p:cNvPr id="46" name="Graphic 45" descr="Handshake with solid fill">
            <a:extLst>
              <a:ext uri="{FF2B5EF4-FFF2-40B4-BE49-F238E27FC236}">
                <a16:creationId xmlns:a16="http://schemas.microsoft.com/office/drawing/2014/main" id="{84612CA1-F0C0-D329-2CD6-234B1E9E3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65" y="1841710"/>
            <a:ext cx="720000" cy="720000"/>
          </a:xfrm>
          <a:prstGeom prst="rect">
            <a:avLst/>
          </a:prstGeom>
        </p:spPr>
      </p:pic>
      <p:pic>
        <p:nvPicPr>
          <p:cNvPr id="48" name="Graphic 47" descr="Dollar with solid fill">
            <a:extLst>
              <a:ext uri="{FF2B5EF4-FFF2-40B4-BE49-F238E27FC236}">
                <a16:creationId xmlns:a16="http://schemas.microsoft.com/office/drawing/2014/main" id="{22C039E1-407A-5C5A-BF9E-FA219B09B2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8594" y="922063"/>
            <a:ext cx="720000" cy="72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6ADDD5B-3C78-83D6-67C0-F2BC7FBD4E56}"/>
              </a:ext>
            </a:extLst>
          </p:cNvPr>
          <p:cNvSpPr txBox="1"/>
          <p:nvPr/>
        </p:nvSpPr>
        <p:spPr>
          <a:xfrm>
            <a:off x="2620880" y="893390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A797CD-F6F8-7A72-9455-6365E2FC956A}"/>
              </a:ext>
            </a:extLst>
          </p:cNvPr>
          <p:cNvSpPr txBox="1"/>
          <p:nvPr/>
        </p:nvSpPr>
        <p:spPr>
          <a:xfrm>
            <a:off x="2620880" y="2693202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C78855-E52C-5D1D-4594-E03D35BECEE7}"/>
              </a:ext>
            </a:extLst>
          </p:cNvPr>
          <p:cNvSpPr txBox="1"/>
          <p:nvPr/>
        </p:nvSpPr>
        <p:spPr>
          <a:xfrm>
            <a:off x="2620880" y="4657747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B5CFEC-AC6D-395B-5605-2FF706F981DF}"/>
              </a:ext>
            </a:extLst>
          </p:cNvPr>
          <p:cNvSpPr txBox="1"/>
          <p:nvPr/>
        </p:nvSpPr>
        <p:spPr>
          <a:xfrm>
            <a:off x="8766729" y="4657747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004FA0-AD65-86B1-CA18-CF3BB68E9855}"/>
              </a:ext>
            </a:extLst>
          </p:cNvPr>
          <p:cNvSpPr txBox="1"/>
          <p:nvPr/>
        </p:nvSpPr>
        <p:spPr>
          <a:xfrm>
            <a:off x="8905868" y="2693202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285C4-BA89-FA08-1A9D-F106BDC0459B}"/>
              </a:ext>
            </a:extLst>
          </p:cNvPr>
          <p:cNvSpPr txBox="1"/>
          <p:nvPr/>
        </p:nvSpPr>
        <p:spPr>
          <a:xfrm>
            <a:off x="8877773" y="893390"/>
            <a:ext cx="57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Neue Haas Grotesk Text Pro" panose="020B0504020202020204" pitchFamily="34" charset="0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C2F11C-7863-A074-9339-B1A1159C2633}"/>
              </a:ext>
            </a:extLst>
          </p:cNvPr>
          <p:cNvSpPr txBox="1"/>
          <p:nvPr/>
        </p:nvSpPr>
        <p:spPr>
          <a:xfrm>
            <a:off x="9669549" y="130888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84413-A088-4B0F-5E86-3ACE749A1E77}"/>
              </a:ext>
            </a:extLst>
          </p:cNvPr>
          <p:cNvSpPr txBox="1"/>
          <p:nvPr/>
        </p:nvSpPr>
        <p:spPr>
          <a:xfrm>
            <a:off x="9669549" y="5073245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3D5B0F-FBE8-CF6D-4C40-60915D039181}"/>
              </a:ext>
            </a:extLst>
          </p:cNvPr>
          <p:cNvSpPr txBox="1"/>
          <p:nvPr/>
        </p:nvSpPr>
        <p:spPr>
          <a:xfrm>
            <a:off x="9669549" y="310870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046D63-BC8F-CD37-1106-84ACE22E95C5}"/>
              </a:ext>
            </a:extLst>
          </p:cNvPr>
          <p:cNvSpPr txBox="1"/>
          <p:nvPr/>
        </p:nvSpPr>
        <p:spPr>
          <a:xfrm>
            <a:off x="815109" y="1335558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152737-AD8D-90B5-B0C3-7AEBD3316031}"/>
              </a:ext>
            </a:extLst>
          </p:cNvPr>
          <p:cNvSpPr txBox="1"/>
          <p:nvPr/>
        </p:nvSpPr>
        <p:spPr>
          <a:xfrm>
            <a:off x="815109" y="5099915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A41F5A-4660-0846-8A13-82FECC205BD6}"/>
              </a:ext>
            </a:extLst>
          </p:cNvPr>
          <p:cNvSpPr txBox="1"/>
          <p:nvPr/>
        </p:nvSpPr>
        <p:spPr>
          <a:xfrm>
            <a:off x="815109" y="313537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97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174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Amasis MT Pro Black</vt:lpstr>
      <vt:lpstr>Aptos</vt:lpstr>
      <vt:lpstr>Aptos Display</vt:lpstr>
      <vt:lpstr>Arial</vt:lpstr>
      <vt:lpstr>Boucherie Block</vt:lpstr>
      <vt:lpstr>Neue Haas Grotesk Text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2025-07-22T06:49:46Z</dcterms:created>
  <dcterms:modified xsi:type="dcterms:W3CDTF">2025-08-11T01:21:06Z</dcterms:modified>
</cp:coreProperties>
</file>