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Amasis MT Pro" panose="02040504050005020304" pitchFamily="18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81DB5-2515-4335-8139-86E0B76BDBE6}" v="19" dt="2025-08-26T09:57:16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FFA81DB5-2515-4335-8139-86E0B76BDBE6}"/>
    <pc:docChg chg="undo custSel addSld modSld">
      <pc:chgData name="Shankar K" userId="c792ff3d-6334-4a12-abf2-92d77ef54d63" providerId="ADAL" clId="{FFA81DB5-2515-4335-8139-86E0B76BDBE6}" dt="2025-08-26T09:58:06.915" v="269" actId="27636"/>
      <pc:docMkLst>
        <pc:docMk/>
      </pc:docMkLst>
      <pc:sldChg chg="addSp delSp modSp mod setBg addAnim">
        <pc:chgData name="Shankar K" userId="c792ff3d-6334-4a12-abf2-92d77ef54d63" providerId="ADAL" clId="{FFA81DB5-2515-4335-8139-86E0B76BDBE6}" dt="2025-08-26T09:57:16.606" v="261" actId="27636"/>
        <pc:sldMkLst>
          <pc:docMk/>
          <pc:sldMk cId="347818067" sldId="256"/>
        </pc:sldMkLst>
        <pc:spChg chg="mod">
          <ac:chgData name="Shankar K" userId="c792ff3d-6334-4a12-abf2-92d77ef54d63" providerId="ADAL" clId="{FFA81DB5-2515-4335-8139-86E0B76BDBE6}" dt="2025-08-26T09:57:16.606" v="261" actId="27636"/>
          <ac:spMkLst>
            <pc:docMk/>
            <pc:sldMk cId="347818067" sldId="256"/>
            <ac:spMk id="2" creationId="{06AF4C94-57A9-C29C-125D-C093D7A5A064}"/>
          </ac:spMkLst>
        </pc:spChg>
        <pc:spChg chg="del mod">
          <ac:chgData name="Shankar K" userId="c792ff3d-6334-4a12-abf2-92d77ef54d63" providerId="ADAL" clId="{FFA81DB5-2515-4335-8139-86E0B76BDBE6}" dt="2025-08-26T09:50:20.974" v="219" actId="478"/>
          <ac:spMkLst>
            <pc:docMk/>
            <pc:sldMk cId="347818067" sldId="256"/>
            <ac:spMk id="3" creationId="{B544130C-7F15-BDD0-1BB1-7CDE739B44D4}"/>
          </ac:spMkLst>
        </pc:spChg>
        <pc:spChg chg="add del">
          <ac:chgData name="Shankar K" userId="c792ff3d-6334-4a12-abf2-92d77ef54d63" providerId="ADAL" clId="{FFA81DB5-2515-4335-8139-86E0B76BDBE6}" dt="2025-08-26T09:50:43.479" v="220" actId="26606"/>
          <ac:spMkLst>
            <pc:docMk/>
            <pc:sldMk cId="347818067" sldId="256"/>
            <ac:spMk id="8" creationId="{4522B21E-B2B9-4C72-9A71-C87EFD137480}"/>
          </ac:spMkLst>
        </pc:spChg>
        <pc:spChg chg="add del">
          <ac:chgData name="Shankar K" userId="c792ff3d-6334-4a12-abf2-92d77ef54d63" providerId="ADAL" clId="{FFA81DB5-2515-4335-8139-86E0B76BDBE6}" dt="2025-08-26T09:50:43.479" v="220" actId="26606"/>
          <ac:spMkLst>
            <pc:docMk/>
            <pc:sldMk cId="347818067" sldId="256"/>
            <ac:spMk id="10" creationId="{5EB7D2A2-F448-44D4-938C-DC84CBCB3B1E}"/>
          </ac:spMkLst>
        </pc:spChg>
        <pc:spChg chg="add del">
          <ac:chgData name="Shankar K" userId="c792ff3d-6334-4a12-abf2-92d77ef54d63" providerId="ADAL" clId="{FFA81DB5-2515-4335-8139-86E0B76BDBE6}" dt="2025-08-26T09:50:43.479" v="220" actId="26606"/>
          <ac:spMkLst>
            <pc:docMk/>
            <pc:sldMk cId="347818067" sldId="256"/>
            <ac:spMk id="12" creationId="{871AEA07-1E14-44B4-8E55-64EF049CD66F}"/>
          </ac:spMkLst>
        </pc:spChg>
        <pc:spChg chg="add">
          <ac:chgData name="Shankar K" userId="c792ff3d-6334-4a12-abf2-92d77ef54d63" providerId="ADAL" clId="{FFA81DB5-2515-4335-8139-86E0B76BDBE6}" dt="2025-08-26T09:50:43.479" v="220" actId="26606"/>
          <ac:spMkLst>
            <pc:docMk/>
            <pc:sldMk cId="347818067" sldId="256"/>
            <ac:spMk id="19" creationId="{934F1179-B481-4F9E-BCA3-AFB972070F83}"/>
          </ac:spMkLst>
        </pc:spChg>
        <pc:spChg chg="add">
          <ac:chgData name="Shankar K" userId="c792ff3d-6334-4a12-abf2-92d77ef54d63" providerId="ADAL" clId="{FFA81DB5-2515-4335-8139-86E0B76BDBE6}" dt="2025-08-26T09:50:43.479" v="220" actId="26606"/>
          <ac:spMkLst>
            <pc:docMk/>
            <pc:sldMk cId="347818067" sldId="256"/>
            <ac:spMk id="21" creationId="{827DC2C4-B485-428A-BF4A-472D2967F47F}"/>
          </ac:spMkLst>
        </pc:spChg>
        <pc:spChg chg="add">
          <ac:chgData name="Shankar K" userId="c792ff3d-6334-4a12-abf2-92d77ef54d63" providerId="ADAL" clId="{FFA81DB5-2515-4335-8139-86E0B76BDBE6}" dt="2025-08-26T09:50:43.479" v="220" actId="26606"/>
          <ac:spMkLst>
            <pc:docMk/>
            <pc:sldMk cId="347818067" sldId="256"/>
            <ac:spMk id="23" creationId="{EE04B5EB-F158-4507-90DD-BD23620C7CC9}"/>
          </ac:spMkLst>
        </pc:spChg>
        <pc:cxnChg chg="add del">
          <ac:chgData name="Shankar K" userId="c792ff3d-6334-4a12-abf2-92d77ef54d63" providerId="ADAL" clId="{FFA81DB5-2515-4335-8139-86E0B76BDBE6}" dt="2025-08-26T09:50:43.479" v="220" actId="26606"/>
          <ac:cxnSpMkLst>
            <pc:docMk/>
            <pc:sldMk cId="347818067" sldId="256"/>
            <ac:cxnSpMk id="14" creationId="{F7C8EA93-3210-4C62-99E9-153C275E3A87}"/>
          </ac:cxnSpMkLst>
        </pc:cxnChg>
      </pc:sldChg>
      <pc:sldChg chg="addSp delSp modSp new mod setBg">
        <pc:chgData name="Shankar K" userId="c792ff3d-6334-4a12-abf2-92d77ef54d63" providerId="ADAL" clId="{FFA81DB5-2515-4335-8139-86E0B76BDBE6}" dt="2025-08-26T09:24:26.305" v="107" actId="14100"/>
        <pc:sldMkLst>
          <pc:docMk/>
          <pc:sldMk cId="1954701711" sldId="257"/>
        </pc:sldMkLst>
        <pc:spChg chg="del mod">
          <ac:chgData name="Shankar K" userId="c792ff3d-6334-4a12-abf2-92d77ef54d63" providerId="ADAL" clId="{FFA81DB5-2515-4335-8139-86E0B76BDBE6}" dt="2025-08-26T09:18:07.413" v="30" actId="478"/>
          <ac:spMkLst>
            <pc:docMk/>
            <pc:sldMk cId="1954701711" sldId="257"/>
            <ac:spMk id="2" creationId="{3A0D01E7-0B83-70FE-A559-1D1A0293B064}"/>
          </ac:spMkLst>
        </pc:spChg>
        <pc:spChg chg="mod">
          <ac:chgData name="Shankar K" userId="c792ff3d-6334-4a12-abf2-92d77ef54d63" providerId="ADAL" clId="{FFA81DB5-2515-4335-8139-86E0B76BDBE6}" dt="2025-08-26T09:24:26.305" v="107" actId="14100"/>
          <ac:spMkLst>
            <pc:docMk/>
            <pc:sldMk cId="1954701711" sldId="257"/>
            <ac:spMk id="3" creationId="{A908B82B-3302-D6B3-82F4-D4FC040CD2E4}"/>
          </ac:spMkLst>
        </pc:spChg>
        <pc:spChg chg="add del">
          <ac:chgData name="Shankar K" userId="c792ff3d-6334-4a12-abf2-92d77ef54d63" providerId="ADAL" clId="{FFA81DB5-2515-4335-8139-86E0B76BDBE6}" dt="2025-08-26T09:18:21.901" v="35" actId="26606"/>
          <ac:spMkLst>
            <pc:docMk/>
            <pc:sldMk cId="1954701711" sldId="257"/>
            <ac:spMk id="8" creationId="{DBF61EA3-B236-439E-9C0B-340980D56BEE}"/>
          </ac:spMkLst>
        </pc:spChg>
        <pc:spChg chg="add del">
          <ac:chgData name="Shankar K" userId="c792ff3d-6334-4a12-abf2-92d77ef54d63" providerId="ADAL" clId="{FFA81DB5-2515-4335-8139-86E0B76BDBE6}" dt="2025-08-26T09:18:21.901" v="35" actId="26606"/>
          <ac:spMkLst>
            <pc:docMk/>
            <pc:sldMk cId="1954701711" sldId="257"/>
            <ac:spMk id="14" creationId="{E659831F-0D9A-4C63-9EBB-8435B85A440F}"/>
          </ac:spMkLst>
        </pc:spChg>
        <pc:spChg chg="add del">
          <ac:chgData name="Shankar K" userId="c792ff3d-6334-4a12-abf2-92d77ef54d63" providerId="ADAL" clId="{FFA81DB5-2515-4335-8139-86E0B76BDBE6}" dt="2025-08-26T09:18:18.007" v="32" actId="26606"/>
          <ac:spMkLst>
            <pc:docMk/>
            <pc:sldMk cId="1954701711" sldId="257"/>
            <ac:spMk id="19" creationId="{3AD318CC-E2A8-4E27-9548-A047A78999B1}"/>
          </ac:spMkLst>
        </pc:spChg>
        <pc:spChg chg="add del">
          <ac:chgData name="Shankar K" userId="c792ff3d-6334-4a12-abf2-92d77ef54d63" providerId="ADAL" clId="{FFA81DB5-2515-4335-8139-86E0B76BDBE6}" dt="2025-08-26T09:18:18.007" v="32" actId="26606"/>
          <ac:spMkLst>
            <pc:docMk/>
            <pc:sldMk cId="1954701711" sldId="257"/>
            <ac:spMk id="25" creationId="{2C1BBA94-3F40-40AA-8BB9-E69E25E537C1}"/>
          </ac:spMkLst>
        </pc:spChg>
        <pc:spChg chg="add del">
          <ac:chgData name="Shankar K" userId="c792ff3d-6334-4a12-abf2-92d77ef54d63" providerId="ADAL" clId="{FFA81DB5-2515-4335-8139-86E0B76BDBE6}" dt="2025-08-26T09:18:21.896" v="34" actId="26606"/>
          <ac:spMkLst>
            <pc:docMk/>
            <pc:sldMk cId="1954701711" sldId="257"/>
            <ac:spMk id="28" creationId="{D038248A-211C-4EEC-8401-C761B929FB52}"/>
          </ac:spMkLst>
        </pc:spChg>
        <pc:spChg chg="add del">
          <ac:chgData name="Shankar K" userId="c792ff3d-6334-4a12-abf2-92d77ef54d63" providerId="ADAL" clId="{FFA81DB5-2515-4335-8139-86E0B76BDBE6}" dt="2025-08-26T09:18:21.896" v="34" actId="26606"/>
          <ac:spMkLst>
            <pc:docMk/>
            <pc:sldMk cId="1954701711" sldId="257"/>
            <ac:spMk id="34" creationId="{C30A849F-66D9-40C8-BEC8-35AFF8F4568F}"/>
          </ac:spMkLst>
        </pc:spChg>
        <pc:spChg chg="add del">
          <ac:chgData name="Shankar K" userId="c792ff3d-6334-4a12-abf2-92d77ef54d63" providerId="ADAL" clId="{FFA81DB5-2515-4335-8139-86E0B76BDBE6}" dt="2025-08-26T09:18:34.874" v="39" actId="26606"/>
          <ac:spMkLst>
            <pc:docMk/>
            <pc:sldMk cId="1954701711" sldId="257"/>
            <ac:spMk id="37" creationId="{1BB867FF-FC45-48F7-8104-F89BE54909F1}"/>
          </ac:spMkLst>
        </pc:spChg>
        <pc:spChg chg="add del">
          <ac:chgData name="Shankar K" userId="c792ff3d-6334-4a12-abf2-92d77ef54d63" providerId="ADAL" clId="{FFA81DB5-2515-4335-8139-86E0B76BDBE6}" dt="2025-08-26T09:18:34.874" v="39" actId="26606"/>
          <ac:spMkLst>
            <pc:docMk/>
            <pc:sldMk cId="1954701711" sldId="257"/>
            <ac:spMk id="38" creationId="{8BB56887-D0D5-4F0C-9E19-7247EB83C8B7}"/>
          </ac:spMkLst>
        </pc:spChg>
        <pc:spChg chg="add del">
          <ac:chgData name="Shankar K" userId="c792ff3d-6334-4a12-abf2-92d77ef54d63" providerId="ADAL" clId="{FFA81DB5-2515-4335-8139-86E0B76BDBE6}" dt="2025-08-26T09:18:34.874" v="39" actId="26606"/>
          <ac:spMkLst>
            <pc:docMk/>
            <pc:sldMk cId="1954701711" sldId="257"/>
            <ac:spMk id="39" creationId="{081E4A58-353D-44AE-B2FC-2A74E2E400F7}"/>
          </ac:spMkLst>
        </pc:spChg>
        <pc:spChg chg="add del">
          <ac:chgData name="Shankar K" userId="c792ff3d-6334-4a12-abf2-92d77ef54d63" providerId="ADAL" clId="{FFA81DB5-2515-4335-8139-86E0B76BDBE6}" dt="2025-08-26T09:18:34.867" v="38" actId="26606"/>
          <ac:spMkLst>
            <pc:docMk/>
            <pc:sldMk cId="1954701711" sldId="257"/>
            <ac:spMk id="44" creationId="{C9A36457-A5F4-4103-A443-02581C09185B}"/>
          </ac:spMkLst>
        </pc:spChg>
        <pc:spChg chg="add del">
          <ac:chgData name="Shankar K" userId="c792ff3d-6334-4a12-abf2-92d77ef54d63" providerId="ADAL" clId="{FFA81DB5-2515-4335-8139-86E0B76BDBE6}" dt="2025-08-26T09:18:34.867" v="38" actId="26606"/>
          <ac:spMkLst>
            <pc:docMk/>
            <pc:sldMk cId="1954701711" sldId="257"/>
            <ac:spMk id="46" creationId="{DC5FB7E8-B636-40FA-BE8D-48145C0F5C57}"/>
          </ac:spMkLst>
        </pc:spChg>
        <pc:spChg chg="add del">
          <ac:chgData name="Shankar K" userId="c792ff3d-6334-4a12-abf2-92d77ef54d63" providerId="ADAL" clId="{FFA81DB5-2515-4335-8139-86E0B76BDBE6}" dt="2025-08-26T09:18:34.867" v="38" actId="26606"/>
          <ac:spMkLst>
            <pc:docMk/>
            <pc:sldMk cId="1954701711" sldId="257"/>
            <ac:spMk id="48" creationId="{142DCE2C-2863-46FA-9BE7-24365A24D9BA}"/>
          </ac:spMkLst>
        </pc:spChg>
        <pc:spChg chg="add del">
          <ac:chgData name="Shankar K" userId="c792ff3d-6334-4a12-abf2-92d77ef54d63" providerId="ADAL" clId="{FFA81DB5-2515-4335-8139-86E0B76BDBE6}" dt="2025-08-26T09:18:43.017" v="40" actId="26606"/>
          <ac:spMkLst>
            <pc:docMk/>
            <pc:sldMk cId="1954701711" sldId="257"/>
            <ac:spMk id="50" creationId="{B6CDA21F-E7AF-4C75-8395-33F58D5B0E45}"/>
          </ac:spMkLst>
        </pc:spChg>
        <pc:spChg chg="add del">
          <ac:chgData name="Shankar K" userId="c792ff3d-6334-4a12-abf2-92d77ef54d63" providerId="ADAL" clId="{FFA81DB5-2515-4335-8139-86E0B76BDBE6}" dt="2025-08-26T09:18:43.017" v="40" actId="26606"/>
          <ac:spMkLst>
            <pc:docMk/>
            <pc:sldMk cId="1954701711" sldId="257"/>
            <ac:spMk id="51" creationId="{D5B0017B-2ECA-49AF-B397-DC140825DF8D}"/>
          </ac:spMkLst>
        </pc:spChg>
        <pc:spChg chg="add">
          <ac:chgData name="Shankar K" userId="c792ff3d-6334-4a12-abf2-92d77ef54d63" providerId="ADAL" clId="{FFA81DB5-2515-4335-8139-86E0B76BDBE6}" dt="2025-08-26T09:18:43.017" v="40" actId="26606"/>
          <ac:spMkLst>
            <pc:docMk/>
            <pc:sldMk cId="1954701711" sldId="257"/>
            <ac:spMk id="59" creationId="{1BB867FF-FC45-48F7-8104-F89BE54909F1}"/>
          </ac:spMkLst>
        </pc:spChg>
        <pc:spChg chg="add">
          <ac:chgData name="Shankar K" userId="c792ff3d-6334-4a12-abf2-92d77ef54d63" providerId="ADAL" clId="{FFA81DB5-2515-4335-8139-86E0B76BDBE6}" dt="2025-08-26T09:18:43.017" v="40" actId="26606"/>
          <ac:spMkLst>
            <pc:docMk/>
            <pc:sldMk cId="1954701711" sldId="257"/>
            <ac:spMk id="61" creationId="{8BB56887-D0D5-4F0C-9E19-7247EB83C8B7}"/>
          </ac:spMkLst>
        </pc:spChg>
        <pc:spChg chg="add">
          <ac:chgData name="Shankar K" userId="c792ff3d-6334-4a12-abf2-92d77ef54d63" providerId="ADAL" clId="{FFA81DB5-2515-4335-8139-86E0B76BDBE6}" dt="2025-08-26T09:18:43.017" v="40" actId="26606"/>
          <ac:spMkLst>
            <pc:docMk/>
            <pc:sldMk cId="1954701711" sldId="257"/>
            <ac:spMk id="63" creationId="{081E4A58-353D-44AE-B2FC-2A74E2E400F7}"/>
          </ac:spMkLst>
        </pc:spChg>
        <pc:grpChg chg="add del">
          <ac:chgData name="Shankar K" userId="c792ff3d-6334-4a12-abf2-92d77ef54d63" providerId="ADAL" clId="{FFA81DB5-2515-4335-8139-86E0B76BDBE6}" dt="2025-08-26T09:18:21.901" v="35" actId="26606"/>
          <ac:grpSpMkLst>
            <pc:docMk/>
            <pc:sldMk cId="1954701711" sldId="257"/>
            <ac:grpSpMk id="10" creationId="{28FAF094-D087-493F-8DF9-A486C2D6BBAA}"/>
          </ac:grpSpMkLst>
        </pc:grpChg>
        <pc:grpChg chg="add del">
          <ac:chgData name="Shankar K" userId="c792ff3d-6334-4a12-abf2-92d77ef54d63" providerId="ADAL" clId="{FFA81DB5-2515-4335-8139-86E0B76BDBE6}" dt="2025-08-26T09:18:18.007" v="32" actId="26606"/>
          <ac:grpSpMkLst>
            <pc:docMk/>
            <pc:sldMk cId="1954701711" sldId="257"/>
            <ac:grpSpMk id="21" creationId="{B14B560F-9DD7-4302-A60B-EBD3EF59B073}"/>
          </ac:grpSpMkLst>
        </pc:grpChg>
        <pc:grpChg chg="add del">
          <ac:chgData name="Shankar K" userId="c792ff3d-6334-4a12-abf2-92d77ef54d63" providerId="ADAL" clId="{FFA81DB5-2515-4335-8139-86E0B76BDBE6}" dt="2025-08-26T09:18:21.896" v="34" actId="26606"/>
          <ac:grpSpMkLst>
            <pc:docMk/>
            <pc:sldMk cId="1954701711" sldId="257"/>
            <ac:grpSpMk id="23" creationId="{04542298-A2B1-480F-A11C-A40EDD19B857}"/>
          </ac:grpSpMkLst>
        </pc:grpChg>
        <pc:grpChg chg="add del">
          <ac:chgData name="Shankar K" userId="c792ff3d-6334-4a12-abf2-92d77ef54d63" providerId="ADAL" clId="{FFA81DB5-2515-4335-8139-86E0B76BDBE6}" dt="2025-08-26T09:18:21.896" v="34" actId="26606"/>
          <ac:grpSpMkLst>
            <pc:docMk/>
            <pc:sldMk cId="1954701711" sldId="257"/>
            <ac:grpSpMk id="29" creationId="{2A5C9C35-2375-49EB-B99C-17C87D42FE7C}"/>
          </ac:grpSpMkLst>
        </pc:grpChg>
        <pc:grpChg chg="add del">
          <ac:chgData name="Shankar K" userId="c792ff3d-6334-4a12-abf2-92d77ef54d63" providerId="ADAL" clId="{FFA81DB5-2515-4335-8139-86E0B76BDBE6}" dt="2025-08-26T09:18:43.017" v="40" actId="26606"/>
          <ac:grpSpMkLst>
            <pc:docMk/>
            <pc:sldMk cId="1954701711" sldId="257"/>
            <ac:grpSpMk id="52" creationId="{AE1C45F0-260A-458C-96ED-C1F6D2151219}"/>
          </ac:grpSpMkLst>
        </pc:grpChg>
        <pc:cxnChg chg="add del">
          <ac:chgData name="Shankar K" userId="c792ff3d-6334-4a12-abf2-92d77ef54d63" providerId="ADAL" clId="{FFA81DB5-2515-4335-8139-86E0B76BDBE6}" dt="2025-08-26T09:18:43.017" v="40" actId="26606"/>
          <ac:cxnSpMkLst>
            <pc:docMk/>
            <pc:sldMk cId="1954701711" sldId="257"/>
            <ac:cxnSpMk id="53" creationId="{6CF1BAF6-AD41-4082-B212-8A1F9A2E8779}"/>
          </ac:cxnSpMkLst>
        </pc:cxnChg>
      </pc:sldChg>
      <pc:sldChg chg="addSp delSp modSp new mod setBg">
        <pc:chgData name="Shankar K" userId="c792ff3d-6334-4a12-abf2-92d77ef54d63" providerId="ADAL" clId="{FFA81DB5-2515-4335-8139-86E0B76BDBE6}" dt="2025-08-26T09:57:31.292" v="262" actId="2711"/>
        <pc:sldMkLst>
          <pc:docMk/>
          <pc:sldMk cId="488008659" sldId="258"/>
        </pc:sldMkLst>
        <pc:spChg chg="del">
          <ac:chgData name="Shankar K" userId="c792ff3d-6334-4a12-abf2-92d77ef54d63" providerId="ADAL" clId="{FFA81DB5-2515-4335-8139-86E0B76BDBE6}" dt="2025-08-26T09:18:48.737" v="41" actId="478"/>
          <ac:spMkLst>
            <pc:docMk/>
            <pc:sldMk cId="488008659" sldId="258"/>
            <ac:spMk id="2" creationId="{4C4039AA-167F-E1FC-7804-9016EB2A74C6}"/>
          </ac:spMkLst>
        </pc:spChg>
        <pc:spChg chg="del">
          <ac:chgData name="Shankar K" userId="c792ff3d-6334-4a12-abf2-92d77ef54d63" providerId="ADAL" clId="{FFA81DB5-2515-4335-8139-86E0B76BDBE6}" dt="2025-08-26T09:18:57.119" v="42"/>
          <ac:spMkLst>
            <pc:docMk/>
            <pc:sldMk cId="488008659" sldId="258"/>
            <ac:spMk id="3" creationId="{AC00DE4C-6AA6-F8FA-084F-464230D8E334}"/>
          </ac:spMkLst>
        </pc:spChg>
        <pc:spChg chg="add mod">
          <ac:chgData name="Shankar K" userId="c792ff3d-6334-4a12-abf2-92d77ef54d63" providerId="ADAL" clId="{FFA81DB5-2515-4335-8139-86E0B76BDBE6}" dt="2025-08-26T09:57:31.292" v="262" actId="2711"/>
          <ac:spMkLst>
            <pc:docMk/>
            <pc:sldMk cId="488008659" sldId="258"/>
            <ac:spMk id="5" creationId="{DA8FA305-5E13-212F-ECA1-6F36783B995C}"/>
          </ac:spMkLst>
        </pc:spChg>
        <pc:spChg chg="add del">
          <ac:chgData name="Shankar K" userId="c792ff3d-6334-4a12-abf2-92d77ef54d63" providerId="ADAL" clId="{FFA81DB5-2515-4335-8139-86E0B76BDBE6}" dt="2025-08-26T09:19:07.946" v="44" actId="26606"/>
          <ac:spMkLst>
            <pc:docMk/>
            <pc:sldMk cId="488008659" sldId="258"/>
            <ac:spMk id="10" creationId="{77C59BEC-C4CC-4741-B975-08C543178D3D}"/>
          </ac:spMkLst>
        </pc:spChg>
        <pc:spChg chg="add del">
          <ac:chgData name="Shankar K" userId="c792ff3d-6334-4a12-abf2-92d77ef54d63" providerId="ADAL" clId="{FFA81DB5-2515-4335-8139-86E0B76BDBE6}" dt="2025-08-26T09:19:07.946" v="44" actId="26606"/>
          <ac:spMkLst>
            <pc:docMk/>
            <pc:sldMk cId="488008659" sldId="258"/>
            <ac:spMk id="12" creationId="{72DEF309-605D-4117-9340-6D589B6C3A34}"/>
          </ac:spMkLst>
        </pc:spChg>
        <pc:spChg chg="add del">
          <ac:chgData name="Shankar K" userId="c792ff3d-6334-4a12-abf2-92d77ef54d63" providerId="ADAL" clId="{FFA81DB5-2515-4335-8139-86E0B76BDBE6}" dt="2025-08-26T09:19:07.946" v="44" actId="26606"/>
          <ac:spMkLst>
            <pc:docMk/>
            <pc:sldMk cId="488008659" sldId="258"/>
            <ac:spMk id="14" creationId="{A7B99495-F43F-4D80-A44F-2CB4764EB90B}"/>
          </ac:spMkLst>
        </pc:spChg>
        <pc:spChg chg="add del">
          <ac:chgData name="Shankar K" userId="c792ff3d-6334-4a12-abf2-92d77ef54d63" providerId="ADAL" clId="{FFA81DB5-2515-4335-8139-86E0B76BDBE6}" dt="2025-08-26T09:19:23.060" v="46" actId="26606"/>
          <ac:spMkLst>
            <pc:docMk/>
            <pc:sldMk cId="488008659" sldId="258"/>
            <ac:spMk id="16" creationId="{E6995CE5-F890-4ABA-82A2-26507CE8D2A3}"/>
          </ac:spMkLst>
        </pc:spChg>
        <pc:spChg chg="add del">
          <ac:chgData name="Shankar K" userId="c792ff3d-6334-4a12-abf2-92d77ef54d63" providerId="ADAL" clId="{FFA81DB5-2515-4335-8139-86E0B76BDBE6}" dt="2025-08-26T09:19:23.060" v="46" actId="26606"/>
          <ac:spMkLst>
            <pc:docMk/>
            <pc:sldMk cId="488008659" sldId="258"/>
            <ac:spMk id="17" creationId="{058A14AF-9FB5-4CC7-BA35-E8E85D3EDF0E}"/>
          </ac:spMkLst>
        </pc:spChg>
        <pc:spChg chg="add del">
          <ac:chgData name="Shankar K" userId="c792ff3d-6334-4a12-abf2-92d77ef54d63" providerId="ADAL" clId="{FFA81DB5-2515-4335-8139-86E0B76BDBE6}" dt="2025-08-26T09:19:23.060" v="46" actId="26606"/>
          <ac:spMkLst>
            <pc:docMk/>
            <pc:sldMk cId="488008659" sldId="258"/>
            <ac:spMk id="18" creationId="{3A9A4357-BD1D-4622-A4FE-766E6AB8DE84}"/>
          </ac:spMkLst>
        </pc:spChg>
        <pc:spChg chg="add del">
          <ac:chgData name="Shankar K" userId="c792ff3d-6334-4a12-abf2-92d77ef54d63" providerId="ADAL" clId="{FFA81DB5-2515-4335-8139-86E0B76BDBE6}" dt="2025-08-26T09:19:23.060" v="46" actId="26606"/>
          <ac:spMkLst>
            <pc:docMk/>
            <pc:sldMk cId="488008659" sldId="258"/>
            <ac:spMk id="19" creationId="{E659831F-0D9A-4C63-9EBB-8435B85A440F}"/>
          </ac:spMkLst>
        </pc:spChg>
        <pc:spChg chg="add del">
          <ac:chgData name="Shankar K" userId="c792ff3d-6334-4a12-abf2-92d77ef54d63" providerId="ADAL" clId="{FFA81DB5-2515-4335-8139-86E0B76BDBE6}" dt="2025-08-26T09:22:27.532" v="74" actId="26606"/>
          <ac:spMkLst>
            <pc:docMk/>
            <pc:sldMk cId="488008659" sldId="258"/>
            <ac:spMk id="22" creationId="{28D31E1B-0407-4223-9642-0B642CBF57D9}"/>
          </ac:spMkLst>
        </pc:spChg>
        <pc:spChg chg="add del">
          <ac:chgData name="Shankar K" userId="c792ff3d-6334-4a12-abf2-92d77ef54d63" providerId="ADAL" clId="{FFA81DB5-2515-4335-8139-86E0B76BDBE6}" dt="2025-08-26T09:22:27.532" v="74" actId="26606"/>
          <ac:spMkLst>
            <pc:docMk/>
            <pc:sldMk cId="488008659" sldId="258"/>
            <ac:spMk id="25" creationId="{D5B0017B-2ECA-49AF-B397-DC140825DF8D}"/>
          </ac:spMkLst>
        </pc:spChg>
        <pc:spChg chg="add del">
          <ac:chgData name="Shankar K" userId="c792ff3d-6334-4a12-abf2-92d77ef54d63" providerId="ADAL" clId="{FFA81DB5-2515-4335-8139-86E0B76BDBE6}" dt="2025-08-26T09:22:27.532" v="74" actId="26606"/>
          <ac:spMkLst>
            <pc:docMk/>
            <pc:sldMk cId="488008659" sldId="258"/>
            <ac:spMk id="26" creationId="{70E96339-907C-46C3-99AC-31179B6F0EBD}"/>
          </ac:spMkLst>
        </pc:spChg>
        <pc:spChg chg="add">
          <ac:chgData name="Shankar K" userId="c792ff3d-6334-4a12-abf2-92d77ef54d63" providerId="ADAL" clId="{FFA81DB5-2515-4335-8139-86E0B76BDBE6}" dt="2025-08-26T09:22:27.532" v="74" actId="26606"/>
          <ac:spMkLst>
            <pc:docMk/>
            <pc:sldMk cId="488008659" sldId="258"/>
            <ac:spMk id="31" creationId="{2EB492CD-616E-47F8-933B-5E2D952A0593}"/>
          </ac:spMkLst>
        </pc:spChg>
        <pc:spChg chg="add">
          <ac:chgData name="Shankar K" userId="c792ff3d-6334-4a12-abf2-92d77ef54d63" providerId="ADAL" clId="{FFA81DB5-2515-4335-8139-86E0B76BDBE6}" dt="2025-08-26T09:22:27.532" v="74" actId="26606"/>
          <ac:spMkLst>
            <pc:docMk/>
            <pc:sldMk cId="488008659" sldId="258"/>
            <ac:spMk id="33" creationId="{59383CF9-23B5-4335-9B21-1791C4CF1C75}"/>
          </ac:spMkLst>
        </pc:spChg>
        <pc:spChg chg="add">
          <ac:chgData name="Shankar K" userId="c792ff3d-6334-4a12-abf2-92d77ef54d63" providerId="ADAL" clId="{FFA81DB5-2515-4335-8139-86E0B76BDBE6}" dt="2025-08-26T09:22:27.532" v="74" actId="26606"/>
          <ac:spMkLst>
            <pc:docMk/>
            <pc:sldMk cId="488008659" sldId="258"/>
            <ac:spMk id="35" creationId="{0007FE00-9498-4706-B255-6437B0252C02}"/>
          </ac:spMkLst>
        </pc:spChg>
        <pc:grpChg chg="add del">
          <ac:chgData name="Shankar K" userId="c792ff3d-6334-4a12-abf2-92d77ef54d63" providerId="ADAL" clId="{FFA81DB5-2515-4335-8139-86E0B76BDBE6}" dt="2025-08-26T09:22:27.532" v="74" actId="26606"/>
          <ac:grpSpMkLst>
            <pc:docMk/>
            <pc:sldMk cId="488008659" sldId="258"/>
            <ac:grpSpMk id="23" creationId="{AE1C45F0-260A-458C-96ED-C1F6D2151219}"/>
          </ac:grpSpMkLst>
        </pc:grpChg>
        <pc:graphicFrameChg chg="add mod ord modGraphic">
          <ac:chgData name="Shankar K" userId="c792ff3d-6334-4a12-abf2-92d77ef54d63" providerId="ADAL" clId="{FFA81DB5-2515-4335-8139-86E0B76BDBE6}" dt="2025-08-26T09:22:56.462" v="83" actId="14100"/>
          <ac:graphicFrameMkLst>
            <pc:docMk/>
            <pc:sldMk cId="488008659" sldId="258"/>
            <ac:graphicFrameMk id="4" creationId="{5642F042-4C60-FD09-309D-A21E182A136A}"/>
          </ac:graphicFrameMkLst>
        </pc:graphicFrameChg>
        <pc:cxnChg chg="add del">
          <ac:chgData name="Shankar K" userId="c792ff3d-6334-4a12-abf2-92d77ef54d63" providerId="ADAL" clId="{FFA81DB5-2515-4335-8139-86E0B76BDBE6}" dt="2025-08-26T09:22:27.532" v="74" actId="26606"/>
          <ac:cxnSpMkLst>
            <pc:docMk/>
            <pc:sldMk cId="488008659" sldId="258"/>
            <ac:cxnSpMk id="21" creationId="{6CF1BAF6-AD41-4082-B212-8A1F9A2E8779}"/>
          </ac:cxnSpMkLst>
        </pc:cxnChg>
      </pc:sldChg>
      <pc:sldChg chg="addSp delSp modSp new mod setBg">
        <pc:chgData name="Shankar K" userId="c792ff3d-6334-4a12-abf2-92d77ef54d63" providerId="ADAL" clId="{FFA81DB5-2515-4335-8139-86E0B76BDBE6}" dt="2025-08-26T09:57:56.052" v="266" actId="6549"/>
        <pc:sldMkLst>
          <pc:docMk/>
          <pc:sldMk cId="951844177" sldId="259"/>
        </pc:sldMkLst>
        <pc:spChg chg="del">
          <ac:chgData name="Shankar K" userId="c792ff3d-6334-4a12-abf2-92d77ef54d63" providerId="ADAL" clId="{FFA81DB5-2515-4335-8139-86E0B76BDBE6}" dt="2025-08-26T09:21:01.172" v="62" actId="478"/>
          <ac:spMkLst>
            <pc:docMk/>
            <pc:sldMk cId="951844177" sldId="259"/>
            <ac:spMk id="2" creationId="{3D496CFA-484F-EDDF-6A32-353D65B90DC7}"/>
          </ac:spMkLst>
        </pc:spChg>
        <pc:spChg chg="mod">
          <ac:chgData name="Shankar K" userId="c792ff3d-6334-4a12-abf2-92d77ef54d63" providerId="ADAL" clId="{FFA81DB5-2515-4335-8139-86E0B76BDBE6}" dt="2025-08-26T09:57:56.052" v="266" actId="6549"/>
          <ac:spMkLst>
            <pc:docMk/>
            <pc:sldMk cId="951844177" sldId="259"/>
            <ac:spMk id="3" creationId="{AC5C0988-6CDD-0FFC-4DB2-39724CF82640}"/>
          </ac:spMkLst>
        </pc:spChg>
        <pc:spChg chg="add del">
          <ac:chgData name="Shankar K" userId="c792ff3d-6334-4a12-abf2-92d77ef54d63" providerId="ADAL" clId="{FFA81DB5-2515-4335-8139-86E0B76BDBE6}" dt="2025-08-26T09:22:04.149" v="73" actId="26606"/>
          <ac:spMkLst>
            <pc:docMk/>
            <pc:sldMk cId="951844177" sldId="259"/>
            <ac:spMk id="8" creationId="{DBF61EA3-B236-439E-9C0B-340980D56BEE}"/>
          </ac:spMkLst>
        </pc:spChg>
        <pc:spChg chg="add del">
          <ac:chgData name="Shankar K" userId="c792ff3d-6334-4a12-abf2-92d77ef54d63" providerId="ADAL" clId="{FFA81DB5-2515-4335-8139-86E0B76BDBE6}" dt="2025-08-26T09:22:04.149" v="73" actId="26606"/>
          <ac:spMkLst>
            <pc:docMk/>
            <pc:sldMk cId="951844177" sldId="259"/>
            <ac:spMk id="14" creationId="{E659831F-0D9A-4C63-9EBB-8435B85A440F}"/>
          </ac:spMkLst>
        </pc:spChg>
        <pc:spChg chg="add">
          <ac:chgData name="Shankar K" userId="c792ff3d-6334-4a12-abf2-92d77ef54d63" providerId="ADAL" clId="{FFA81DB5-2515-4335-8139-86E0B76BDBE6}" dt="2025-08-26T09:22:04.149" v="73" actId="26606"/>
          <ac:spMkLst>
            <pc:docMk/>
            <pc:sldMk cId="951844177" sldId="259"/>
            <ac:spMk id="19" creationId="{1BB867FF-FC45-48F7-8104-F89BE54909F1}"/>
          </ac:spMkLst>
        </pc:spChg>
        <pc:spChg chg="add">
          <ac:chgData name="Shankar K" userId="c792ff3d-6334-4a12-abf2-92d77ef54d63" providerId="ADAL" clId="{FFA81DB5-2515-4335-8139-86E0B76BDBE6}" dt="2025-08-26T09:22:04.149" v="73" actId="26606"/>
          <ac:spMkLst>
            <pc:docMk/>
            <pc:sldMk cId="951844177" sldId="259"/>
            <ac:spMk id="21" creationId="{8BB56887-D0D5-4F0C-9E19-7247EB83C8B7}"/>
          </ac:spMkLst>
        </pc:spChg>
        <pc:spChg chg="add">
          <ac:chgData name="Shankar K" userId="c792ff3d-6334-4a12-abf2-92d77ef54d63" providerId="ADAL" clId="{FFA81DB5-2515-4335-8139-86E0B76BDBE6}" dt="2025-08-26T09:22:04.149" v="73" actId="26606"/>
          <ac:spMkLst>
            <pc:docMk/>
            <pc:sldMk cId="951844177" sldId="259"/>
            <ac:spMk id="23" creationId="{081E4A58-353D-44AE-B2FC-2A74E2E400F7}"/>
          </ac:spMkLst>
        </pc:spChg>
        <pc:grpChg chg="add del">
          <ac:chgData name="Shankar K" userId="c792ff3d-6334-4a12-abf2-92d77ef54d63" providerId="ADAL" clId="{FFA81DB5-2515-4335-8139-86E0B76BDBE6}" dt="2025-08-26T09:22:04.149" v="73" actId="26606"/>
          <ac:grpSpMkLst>
            <pc:docMk/>
            <pc:sldMk cId="951844177" sldId="259"/>
            <ac:grpSpMk id="10" creationId="{28FAF094-D087-493F-8DF9-A486C2D6BBAA}"/>
          </ac:grpSpMkLst>
        </pc:grpChg>
      </pc:sldChg>
      <pc:sldChg chg="addSp delSp modSp new mod setBg">
        <pc:chgData name="Shankar K" userId="c792ff3d-6334-4a12-abf2-92d77ef54d63" providerId="ADAL" clId="{FFA81DB5-2515-4335-8139-86E0B76BDBE6}" dt="2025-08-26T09:58:06.915" v="269" actId="27636"/>
        <pc:sldMkLst>
          <pc:docMk/>
          <pc:sldMk cId="1062439207" sldId="260"/>
        </pc:sldMkLst>
        <pc:spChg chg="del">
          <ac:chgData name="Shankar K" userId="c792ff3d-6334-4a12-abf2-92d77ef54d63" providerId="ADAL" clId="{FFA81DB5-2515-4335-8139-86E0B76BDBE6}" dt="2025-08-26T09:24:39.232" v="108" actId="478"/>
          <ac:spMkLst>
            <pc:docMk/>
            <pc:sldMk cId="1062439207" sldId="260"/>
            <ac:spMk id="2" creationId="{2635D7AC-D4CD-0C4B-D21D-683B1097FBBC}"/>
          </ac:spMkLst>
        </pc:spChg>
        <pc:spChg chg="mod">
          <ac:chgData name="Shankar K" userId="c792ff3d-6334-4a12-abf2-92d77ef54d63" providerId="ADAL" clId="{FFA81DB5-2515-4335-8139-86E0B76BDBE6}" dt="2025-08-26T09:58:06.915" v="269" actId="27636"/>
          <ac:spMkLst>
            <pc:docMk/>
            <pc:sldMk cId="1062439207" sldId="260"/>
            <ac:spMk id="3" creationId="{BB0A8837-2A28-AD26-6DBD-095489942D1D}"/>
          </ac:spMkLst>
        </pc:spChg>
        <pc:spChg chg="add">
          <ac:chgData name="Shankar K" userId="c792ff3d-6334-4a12-abf2-92d77ef54d63" providerId="ADAL" clId="{FFA81DB5-2515-4335-8139-86E0B76BDBE6}" dt="2025-08-26T09:25:12.403" v="119" actId="26606"/>
          <ac:spMkLst>
            <pc:docMk/>
            <pc:sldMk cId="1062439207" sldId="260"/>
            <ac:spMk id="8" creationId="{1BB867FF-FC45-48F7-8104-F89BE54909F1}"/>
          </ac:spMkLst>
        </pc:spChg>
        <pc:spChg chg="add">
          <ac:chgData name="Shankar K" userId="c792ff3d-6334-4a12-abf2-92d77ef54d63" providerId="ADAL" clId="{FFA81DB5-2515-4335-8139-86E0B76BDBE6}" dt="2025-08-26T09:25:12.403" v="119" actId="26606"/>
          <ac:spMkLst>
            <pc:docMk/>
            <pc:sldMk cId="1062439207" sldId="260"/>
            <ac:spMk id="10" creationId="{8BB56887-D0D5-4F0C-9E19-7247EB83C8B7}"/>
          </ac:spMkLst>
        </pc:spChg>
        <pc:spChg chg="add">
          <ac:chgData name="Shankar K" userId="c792ff3d-6334-4a12-abf2-92d77ef54d63" providerId="ADAL" clId="{FFA81DB5-2515-4335-8139-86E0B76BDBE6}" dt="2025-08-26T09:25:12.403" v="119" actId="26606"/>
          <ac:spMkLst>
            <pc:docMk/>
            <pc:sldMk cId="1062439207" sldId="260"/>
            <ac:spMk id="12" creationId="{081E4A58-353D-44AE-B2FC-2A74E2E400F7}"/>
          </ac:spMkLst>
        </pc:spChg>
      </pc:sldChg>
      <pc:sldChg chg="addSp delSp modSp new mod setBg">
        <pc:chgData name="Shankar K" userId="c792ff3d-6334-4a12-abf2-92d77ef54d63" providerId="ADAL" clId="{FFA81DB5-2515-4335-8139-86E0B76BDBE6}" dt="2025-08-26T09:28:38.707" v="171" actId="403"/>
        <pc:sldMkLst>
          <pc:docMk/>
          <pc:sldMk cId="1504071735" sldId="261"/>
        </pc:sldMkLst>
        <pc:spChg chg="del">
          <ac:chgData name="Shankar K" userId="c792ff3d-6334-4a12-abf2-92d77ef54d63" providerId="ADAL" clId="{FFA81DB5-2515-4335-8139-86E0B76BDBE6}" dt="2025-08-26T09:26:11.466" v="133" actId="478"/>
          <ac:spMkLst>
            <pc:docMk/>
            <pc:sldMk cId="1504071735" sldId="261"/>
            <ac:spMk id="2" creationId="{CC8166D1-3B60-8B9F-8F1E-3AD7265C05A5}"/>
          </ac:spMkLst>
        </pc:spChg>
        <pc:spChg chg="mod">
          <ac:chgData name="Shankar K" userId="c792ff3d-6334-4a12-abf2-92d77ef54d63" providerId="ADAL" clId="{FFA81DB5-2515-4335-8139-86E0B76BDBE6}" dt="2025-08-26T09:28:38.707" v="171" actId="403"/>
          <ac:spMkLst>
            <pc:docMk/>
            <pc:sldMk cId="1504071735" sldId="261"/>
            <ac:spMk id="3" creationId="{69EB7D2E-DE60-3D0F-207E-F072FDB153B1}"/>
          </ac:spMkLst>
        </pc:spChg>
        <pc:spChg chg="add">
          <ac:chgData name="Shankar K" userId="c792ff3d-6334-4a12-abf2-92d77ef54d63" providerId="ADAL" clId="{FFA81DB5-2515-4335-8139-86E0B76BDBE6}" dt="2025-08-26T09:28:25.336" v="162" actId="26606"/>
          <ac:spMkLst>
            <pc:docMk/>
            <pc:sldMk cId="1504071735" sldId="261"/>
            <ac:spMk id="8" creationId="{1BB867FF-FC45-48F7-8104-F89BE54909F1}"/>
          </ac:spMkLst>
        </pc:spChg>
        <pc:spChg chg="add">
          <ac:chgData name="Shankar K" userId="c792ff3d-6334-4a12-abf2-92d77ef54d63" providerId="ADAL" clId="{FFA81DB5-2515-4335-8139-86E0B76BDBE6}" dt="2025-08-26T09:28:25.336" v="162" actId="26606"/>
          <ac:spMkLst>
            <pc:docMk/>
            <pc:sldMk cId="1504071735" sldId="261"/>
            <ac:spMk id="10" creationId="{8BB56887-D0D5-4F0C-9E19-7247EB83C8B7}"/>
          </ac:spMkLst>
        </pc:spChg>
        <pc:spChg chg="add">
          <ac:chgData name="Shankar K" userId="c792ff3d-6334-4a12-abf2-92d77ef54d63" providerId="ADAL" clId="{FFA81DB5-2515-4335-8139-86E0B76BDBE6}" dt="2025-08-26T09:28:25.336" v="162" actId="26606"/>
          <ac:spMkLst>
            <pc:docMk/>
            <pc:sldMk cId="1504071735" sldId="261"/>
            <ac:spMk id="12" creationId="{081E4A58-353D-44AE-B2FC-2A74E2E400F7}"/>
          </ac:spMkLst>
        </pc:spChg>
      </pc:sldChg>
      <pc:sldChg chg="addSp delSp modSp new mod setBg">
        <pc:chgData name="Shankar K" userId="c792ff3d-6334-4a12-abf2-92d77ef54d63" providerId="ADAL" clId="{FFA81DB5-2515-4335-8139-86E0B76BDBE6}" dt="2025-08-26T09:55:31.397" v="258" actId="27636"/>
        <pc:sldMkLst>
          <pc:docMk/>
          <pc:sldMk cId="3554008825" sldId="262"/>
        </pc:sldMkLst>
        <pc:spChg chg="del">
          <ac:chgData name="Shankar K" userId="c792ff3d-6334-4a12-abf2-92d77ef54d63" providerId="ADAL" clId="{FFA81DB5-2515-4335-8139-86E0B76BDBE6}" dt="2025-08-26T09:28:51.768" v="172" actId="478"/>
          <ac:spMkLst>
            <pc:docMk/>
            <pc:sldMk cId="3554008825" sldId="262"/>
            <ac:spMk id="2" creationId="{FF72CA4A-76A8-C4D1-8581-FA12F665C56D}"/>
          </ac:spMkLst>
        </pc:spChg>
        <pc:spChg chg="mod">
          <ac:chgData name="Shankar K" userId="c792ff3d-6334-4a12-abf2-92d77ef54d63" providerId="ADAL" clId="{FFA81DB5-2515-4335-8139-86E0B76BDBE6}" dt="2025-08-26T09:55:31.397" v="258" actId="27636"/>
          <ac:spMkLst>
            <pc:docMk/>
            <pc:sldMk cId="3554008825" sldId="262"/>
            <ac:spMk id="3" creationId="{C2560F3E-E897-E74C-98EE-E106958C02DD}"/>
          </ac:spMkLst>
        </pc:spChg>
        <pc:spChg chg="add">
          <ac:chgData name="Shankar K" userId="c792ff3d-6334-4a12-abf2-92d77ef54d63" providerId="ADAL" clId="{FFA81DB5-2515-4335-8139-86E0B76BDBE6}" dt="2025-08-26T09:29:18.717" v="177" actId="26606"/>
          <ac:spMkLst>
            <pc:docMk/>
            <pc:sldMk cId="3554008825" sldId="262"/>
            <ac:spMk id="8" creationId="{1BB867FF-FC45-48F7-8104-F89BE54909F1}"/>
          </ac:spMkLst>
        </pc:spChg>
        <pc:spChg chg="add">
          <ac:chgData name="Shankar K" userId="c792ff3d-6334-4a12-abf2-92d77ef54d63" providerId="ADAL" clId="{FFA81DB5-2515-4335-8139-86E0B76BDBE6}" dt="2025-08-26T09:29:18.717" v="177" actId="26606"/>
          <ac:spMkLst>
            <pc:docMk/>
            <pc:sldMk cId="3554008825" sldId="262"/>
            <ac:spMk id="10" creationId="{8BB56887-D0D5-4F0C-9E19-7247EB83C8B7}"/>
          </ac:spMkLst>
        </pc:spChg>
        <pc:spChg chg="add">
          <ac:chgData name="Shankar K" userId="c792ff3d-6334-4a12-abf2-92d77ef54d63" providerId="ADAL" clId="{FFA81DB5-2515-4335-8139-86E0B76BDBE6}" dt="2025-08-26T09:29:18.717" v="177" actId="26606"/>
          <ac:spMkLst>
            <pc:docMk/>
            <pc:sldMk cId="3554008825" sldId="262"/>
            <ac:spMk id="12" creationId="{081E4A58-353D-44AE-B2FC-2A74E2E400F7}"/>
          </ac:spMkLst>
        </pc:spChg>
      </pc:sldChg>
      <pc:sldChg chg="addSp delSp modSp add mod setBg">
        <pc:chgData name="Shankar K" userId="c792ff3d-6334-4a12-abf2-92d77ef54d63" providerId="ADAL" clId="{FFA81DB5-2515-4335-8139-86E0B76BDBE6}" dt="2025-08-26T09:49:45.851" v="218" actId="5793"/>
        <pc:sldMkLst>
          <pc:docMk/>
          <pc:sldMk cId="1959061107" sldId="263"/>
        </pc:sldMkLst>
        <pc:spChg chg="del">
          <ac:chgData name="Shankar K" userId="c792ff3d-6334-4a12-abf2-92d77ef54d63" providerId="ADAL" clId="{FFA81DB5-2515-4335-8139-86E0B76BDBE6}" dt="2025-08-26T09:30:51.290" v="193" actId="478"/>
          <ac:spMkLst>
            <pc:docMk/>
            <pc:sldMk cId="1959061107" sldId="263"/>
            <ac:spMk id="2" creationId="{643AE135-23E1-EE08-9491-DD7BD293149D}"/>
          </ac:spMkLst>
        </pc:spChg>
        <pc:spChg chg="mod">
          <ac:chgData name="Shankar K" userId="c792ff3d-6334-4a12-abf2-92d77ef54d63" providerId="ADAL" clId="{FFA81DB5-2515-4335-8139-86E0B76BDBE6}" dt="2025-08-26T09:49:45.851" v="218" actId="5793"/>
          <ac:spMkLst>
            <pc:docMk/>
            <pc:sldMk cId="1959061107" sldId="263"/>
            <ac:spMk id="3" creationId="{5B3FB7C4-B720-1F81-CEBC-1676DC5C3B20}"/>
          </ac:spMkLst>
        </pc:spChg>
        <pc:spChg chg="add">
          <ac:chgData name="Shankar K" userId="c792ff3d-6334-4a12-abf2-92d77ef54d63" providerId="ADAL" clId="{FFA81DB5-2515-4335-8139-86E0B76BDBE6}" dt="2025-08-26T09:49:06.429" v="200" actId="26606"/>
          <ac:spMkLst>
            <pc:docMk/>
            <pc:sldMk cId="1959061107" sldId="263"/>
            <ac:spMk id="8" creationId="{1BB867FF-FC45-48F7-8104-F89BE54909F1}"/>
          </ac:spMkLst>
        </pc:spChg>
        <pc:spChg chg="add">
          <ac:chgData name="Shankar K" userId="c792ff3d-6334-4a12-abf2-92d77ef54d63" providerId="ADAL" clId="{FFA81DB5-2515-4335-8139-86E0B76BDBE6}" dt="2025-08-26T09:49:06.429" v="200" actId="26606"/>
          <ac:spMkLst>
            <pc:docMk/>
            <pc:sldMk cId="1959061107" sldId="263"/>
            <ac:spMk id="10" creationId="{8BB56887-D0D5-4F0C-9E19-7247EB83C8B7}"/>
          </ac:spMkLst>
        </pc:spChg>
        <pc:spChg chg="add">
          <ac:chgData name="Shankar K" userId="c792ff3d-6334-4a12-abf2-92d77ef54d63" providerId="ADAL" clId="{FFA81DB5-2515-4335-8139-86E0B76BDBE6}" dt="2025-08-26T09:49:06.429" v="200" actId="26606"/>
          <ac:spMkLst>
            <pc:docMk/>
            <pc:sldMk cId="1959061107" sldId="263"/>
            <ac:spMk id="12" creationId="{081E4A58-353D-44AE-B2FC-2A74E2E400F7}"/>
          </ac:spMkLst>
        </pc:spChg>
      </pc:sldChg>
      <pc:sldChg chg="addSp delSp modSp add mod setBg">
        <pc:chgData name="Shankar K" userId="c792ff3d-6334-4a12-abf2-92d77ef54d63" providerId="ADAL" clId="{FFA81DB5-2515-4335-8139-86E0B76BDBE6}" dt="2025-08-26T09:57:06.040" v="259" actId="26606"/>
        <pc:sldMkLst>
          <pc:docMk/>
          <pc:sldMk cId="3883608667" sldId="264"/>
        </pc:sldMkLst>
        <pc:spChg chg="del mod">
          <ac:chgData name="Shankar K" userId="c792ff3d-6334-4a12-abf2-92d77ef54d63" providerId="ADAL" clId="{FFA81DB5-2515-4335-8139-86E0B76BDBE6}" dt="2025-08-26T09:53:35.059" v="232" actId="478"/>
          <ac:spMkLst>
            <pc:docMk/>
            <pc:sldMk cId="3883608667" sldId="264"/>
            <ac:spMk id="2" creationId="{0542DAD4-CAEE-BD8D-43F5-8CF09E1B59C1}"/>
          </ac:spMkLst>
        </pc:spChg>
        <pc:spChg chg="mod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3" creationId="{937915A4-E985-EEBF-F58C-B3E665B9F19A}"/>
          </ac:spMkLst>
        </pc:spChg>
        <pc:spChg chg="add del">
          <ac:chgData name="Shankar K" userId="c792ff3d-6334-4a12-abf2-92d77ef54d63" providerId="ADAL" clId="{FFA81DB5-2515-4335-8139-86E0B76BDBE6}" dt="2025-08-26T09:54:39.195" v="256" actId="26606"/>
          <ac:spMkLst>
            <pc:docMk/>
            <pc:sldMk cId="3883608667" sldId="264"/>
            <ac:spMk id="8" creationId="{081EA652-8C6A-4E69-BEB9-170809474553}"/>
          </ac:spMkLst>
        </pc:spChg>
        <pc:spChg chg="add del">
          <ac:chgData name="Shankar K" userId="c792ff3d-6334-4a12-abf2-92d77ef54d63" providerId="ADAL" clId="{FFA81DB5-2515-4335-8139-86E0B76BDBE6}" dt="2025-08-26T09:54:39.195" v="256" actId="26606"/>
          <ac:spMkLst>
            <pc:docMk/>
            <pc:sldMk cId="3883608667" sldId="264"/>
            <ac:spMk id="10" creationId="{5298780A-33B9-4EA2-8F67-DE68AD62841B}"/>
          </ac:spMkLst>
        </pc:spChg>
        <pc:spChg chg="add del">
          <ac:chgData name="Shankar K" userId="c792ff3d-6334-4a12-abf2-92d77ef54d63" providerId="ADAL" clId="{FFA81DB5-2515-4335-8139-86E0B76BDBE6}" dt="2025-08-26T09:54:39.195" v="256" actId="26606"/>
          <ac:spMkLst>
            <pc:docMk/>
            <pc:sldMk cId="3883608667" sldId="264"/>
            <ac:spMk id="12" creationId="{7F488E8B-4E1E-4402-8935-D4E6C02615C7}"/>
          </ac:spMkLst>
        </pc:spChg>
        <pc:spChg chg="add del">
          <ac:chgData name="Shankar K" userId="c792ff3d-6334-4a12-abf2-92d77ef54d63" providerId="ADAL" clId="{FFA81DB5-2515-4335-8139-86E0B76BDBE6}" dt="2025-08-26T09:54:39.190" v="255" actId="26606"/>
          <ac:spMkLst>
            <pc:docMk/>
            <pc:sldMk cId="3883608667" sldId="264"/>
            <ac:spMk id="17" creationId="{081EA652-8C6A-4E69-BEB9-170809474553}"/>
          </ac:spMkLst>
        </pc:spChg>
        <pc:spChg chg="add del">
          <ac:chgData name="Shankar K" userId="c792ff3d-6334-4a12-abf2-92d77ef54d63" providerId="ADAL" clId="{FFA81DB5-2515-4335-8139-86E0B76BDBE6}" dt="2025-08-26T09:54:39.190" v="255" actId="26606"/>
          <ac:spMkLst>
            <pc:docMk/>
            <pc:sldMk cId="3883608667" sldId="264"/>
            <ac:spMk id="19" creationId="{5298780A-33B9-4EA2-8F67-DE68AD62841B}"/>
          </ac:spMkLst>
        </pc:spChg>
        <pc:spChg chg="add del">
          <ac:chgData name="Shankar K" userId="c792ff3d-6334-4a12-abf2-92d77ef54d63" providerId="ADAL" clId="{FFA81DB5-2515-4335-8139-86E0B76BDBE6}" dt="2025-08-26T09:54:39.190" v="255" actId="26606"/>
          <ac:spMkLst>
            <pc:docMk/>
            <pc:sldMk cId="3883608667" sldId="264"/>
            <ac:spMk id="21" creationId="{7F488E8B-4E1E-4402-8935-D4E6C02615C7}"/>
          </ac:spMkLst>
        </pc:spChg>
        <pc:spChg chg="add del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26" creationId="{081EA652-8C6A-4E69-BEB9-170809474553}"/>
          </ac:spMkLst>
        </pc:spChg>
        <pc:spChg chg="add del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27" creationId="{A4026A73-1F7F-49F2-B319-8CA3B3D53269}"/>
          </ac:spMkLst>
        </pc:spChg>
        <pc:spChg chg="add del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28" creationId="{5298780A-33B9-4EA2-8F67-DE68AD62841B}"/>
          </ac:spMkLst>
        </pc:spChg>
        <pc:spChg chg="add del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29" creationId="{7F488E8B-4E1E-4402-8935-D4E6C02615C7}"/>
          </ac:spMkLst>
        </pc:spChg>
        <pc:spChg chg="add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34" creationId="{081EA652-8C6A-4E69-BEB9-170809474553}"/>
          </ac:spMkLst>
        </pc:spChg>
        <pc:spChg chg="add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36" creationId="{5298780A-33B9-4EA2-8F67-DE68AD62841B}"/>
          </ac:spMkLst>
        </pc:spChg>
        <pc:spChg chg="add">
          <ac:chgData name="Shankar K" userId="c792ff3d-6334-4a12-abf2-92d77ef54d63" providerId="ADAL" clId="{FFA81DB5-2515-4335-8139-86E0B76BDBE6}" dt="2025-08-26T09:57:06.040" v="259" actId="26606"/>
          <ac:spMkLst>
            <pc:docMk/>
            <pc:sldMk cId="3883608667" sldId="264"/>
            <ac:spMk id="38" creationId="{7F488E8B-4E1E-4402-8935-D4E6C02615C7}"/>
          </ac:spMkLst>
        </pc:spChg>
        <pc:cxnChg chg="add del">
          <ac:chgData name="Shankar K" userId="c792ff3d-6334-4a12-abf2-92d77ef54d63" providerId="ADAL" clId="{FFA81DB5-2515-4335-8139-86E0B76BDBE6}" dt="2025-08-26T09:54:39.190" v="255" actId="26606"/>
          <ac:cxnSpMkLst>
            <pc:docMk/>
            <pc:sldMk cId="3883608667" sldId="264"/>
            <ac:cxnSpMk id="23" creationId="{23AAC9B5-8015-485C-ACF9-A750390E9A56}"/>
          </ac:cxnSpMkLst>
        </pc:cxnChg>
        <pc:cxnChg chg="add del">
          <ac:chgData name="Shankar K" userId="c792ff3d-6334-4a12-abf2-92d77ef54d63" providerId="ADAL" clId="{FFA81DB5-2515-4335-8139-86E0B76BDBE6}" dt="2025-08-26T09:57:06.040" v="259" actId="26606"/>
          <ac:cxnSpMkLst>
            <pc:docMk/>
            <pc:sldMk cId="3883608667" sldId="264"/>
            <ac:cxnSpMk id="25" creationId="{23AAC9B5-8015-485C-ACF9-A750390E9A56}"/>
          </ac:cxnSpMkLst>
        </pc:cxnChg>
        <pc:cxnChg chg="add">
          <ac:chgData name="Shankar K" userId="c792ff3d-6334-4a12-abf2-92d77ef54d63" providerId="ADAL" clId="{FFA81DB5-2515-4335-8139-86E0B76BDBE6}" dt="2025-08-26T09:57:06.040" v="259" actId="26606"/>
          <ac:cxnSpMkLst>
            <pc:docMk/>
            <pc:sldMk cId="3883608667" sldId="264"/>
            <ac:cxnSpMk id="40" creationId="{23AAC9B5-8015-485C-ACF9-A750390E9A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3ABC-BCD6-A675-F722-785F9534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77ED-96DB-2FBA-F5E2-63CF8D20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8D9D-2692-8471-4ADF-E599E0DB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2692-5E1F-E0F4-C53B-7770C606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2F5D-137E-6C62-D3AF-6E20A14B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541D-1B25-BDB8-8161-191963D3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E7BB1-CF41-96C0-8C89-13FB1E34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EAEC-3A8D-B932-A753-F3BEAECE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6B65-A80E-772E-B05D-C7A3570A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4170-34C6-34E7-9FB6-8E5D4D77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48EC7-2306-62F8-56CF-2F13F87EE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94598-2A3C-DC0A-98AA-D64881932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0BB7-4EA8-685C-404A-4F7F66AA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EAF-CC46-2F64-4F68-0FBB1843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C917F-F41E-D3DA-E82E-7885AA3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759-4D4D-08D7-180E-AF558A21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85DD-F51E-AEB8-CCBA-70FC62D4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79E9-94AE-003F-3B5F-0D8C6452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F33A-8DD8-1BDC-9F72-775A658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E2A9-AF35-9109-468D-6A6639D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5D6A-EA1B-14C9-D1CE-4BC9716F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1897-B7EC-19DE-1D4A-98B84A77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DB84-8073-66B7-64A2-27195D5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751E-31F0-095E-4C2D-1A951E09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3780-80F1-BEA8-CCA1-F3600820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3CD6-9247-E13A-ACAC-E4176D5C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787B-0D37-DA91-B763-36862ADD2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EC3B7-44E3-DC09-9722-F13274D0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5BE90-A018-5D10-C803-5586A678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D1354-5FC2-9098-E0A2-D57518B4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837D-D6D9-B111-3504-9F883573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2F13-F8C3-D19D-D6F0-27DA5B1F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F3B76-C5B3-2429-B96C-2A02B581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1FBCA-A6C5-6CFB-B4DB-0959A745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61C93-1016-2878-A17C-DAB28385D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D2733-915A-D589-BCDD-F69E6F328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BE0BA-98EC-4A4C-8C70-0C81FCE7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8EEFE-8049-8A4D-654E-0D9FE6E2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22FD3-795E-326F-54E8-A50E3D2D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D89-32D1-128E-BB0C-64D9AD33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EEB3B-C040-F79F-D5A7-8DA0F9C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0660-543B-4B03-62CD-BAB579BD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D9F1A-4435-787A-58D1-1312B79C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AEFFB-4BB8-7A9E-1E14-661A36DB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E4D3D-1E4A-0B9F-0B1A-4E4E5911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E37C5-8283-CA6B-EB59-7EDD83F2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0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B2B8-F7FF-4953-C296-EA622588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E058-42BA-9574-CBB9-6894232C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6874A-8448-9357-44DA-D3E4CB74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ADA1-0753-E3AD-486D-610D1A63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9931-28D7-8EC1-3C1C-55F1E88C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D8D5-E543-B9F2-8A06-CD059E20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068D-80FB-F496-EF5E-A27F98CB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D0AEE-C84D-2C04-BBC6-F45FEDD0E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3F2F5-C22B-771E-0352-54849C63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6ABAF-BBB1-055E-0172-70763193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5FC4-DAAF-F583-E369-E231AF7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8C10-65F5-FD3E-A0A1-17F9B8D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D03DF-5E99-31BF-CB4B-C2D94EE7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7D25-D5D6-0EDE-6520-C84693C4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4518-EED5-2C60-FB5F-8CBD78437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3B28B-599E-41CF-9B45-D448CF5B598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57F9-D4A3-CAFB-0758-E4AB43C10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1100-B521-FAF3-8123-39035292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E636A-D5C5-4BFF-85A0-4587C80AF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F4C94-57A9-C29C-125D-C093D7A5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r>
              <a:rPr lang="en-IN" sz="8900" dirty="0">
                <a:latin typeface="Amasis MT Pro" panose="02040504050005020304" pitchFamily="18" charset="0"/>
              </a:rPr>
              <a:t>Assignment - Inferential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3478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B82B-3302-D6B3-82F4-D4FC040C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  <a:cs typeface="Aharoni" panose="02010803020104030203" pitchFamily="2" charset="-79"/>
              </a:rPr>
              <a:t>1. Replace the </a:t>
            </a:r>
            <a:r>
              <a:rPr lang="en-IN" sz="1800" b="1" dirty="0" err="1">
                <a:latin typeface="Amasis MT Pro" panose="02040504050005020304" pitchFamily="18" charset="0"/>
                <a:cs typeface="Aharoni" panose="02010803020104030203" pitchFamily="2" charset="-79"/>
              </a:rPr>
              <a:t>NaN</a:t>
            </a:r>
            <a:r>
              <a:rPr lang="en-IN" sz="1800" b="1" dirty="0">
                <a:latin typeface="Amasis MT Pro" panose="02040504050005020304" pitchFamily="18" charset="0"/>
                <a:cs typeface="Aharoni" panose="02010803020104030203" pitchFamily="2" charset="-79"/>
              </a:rPr>
              <a:t> values with correct value. And justify why you have chosen the same.</a:t>
            </a:r>
            <a:endParaRPr lang="en-IN" sz="1800" dirty="0">
              <a:latin typeface="Amasis MT Pro" panose="02040504050005020304" pitchFamily="18" charset="0"/>
              <a:cs typeface="Aharoni" panose="02010803020104030203" pitchFamily="2" charset="-79"/>
            </a:endParaRPr>
          </a:p>
          <a:p>
            <a:r>
              <a:rPr lang="en-IN" sz="1800" dirty="0">
                <a:latin typeface="Amasis MT Pro" panose="02040504050005020304" pitchFamily="18" charset="0"/>
                <a:cs typeface="Aharoni" panose="02010803020104030203" pitchFamily="2" charset="-79"/>
              </a:rPr>
              <a:t>The dataset has </a:t>
            </a:r>
            <a:r>
              <a:rPr lang="en-IN" sz="1800" dirty="0" err="1">
                <a:latin typeface="Amasis MT Pro" panose="02040504050005020304" pitchFamily="18" charset="0"/>
                <a:cs typeface="Aharoni" panose="02010803020104030203" pitchFamily="2" charset="-79"/>
              </a:rPr>
              <a:t>NaN</a:t>
            </a:r>
            <a:r>
              <a:rPr lang="en-IN" sz="1800" dirty="0">
                <a:latin typeface="Amasis MT Pro" panose="02040504050005020304" pitchFamily="18" charset="0"/>
                <a:cs typeface="Aharoni" panose="02010803020104030203" pitchFamily="2" charset="-79"/>
              </a:rPr>
              <a:t> values exclusively in the ‘salary’ column for students with ‘status’ = “Not Placed”. These were replaced with 0.</a:t>
            </a:r>
          </a:p>
          <a:p>
            <a:r>
              <a:rPr lang="en-IN" sz="1800" b="1" dirty="0">
                <a:latin typeface="Amasis MT Pro" panose="02040504050005020304" pitchFamily="18" charset="0"/>
                <a:cs typeface="Aharoni" panose="02010803020104030203" pitchFamily="2" charset="-79"/>
              </a:rPr>
              <a:t>Justification</a:t>
            </a:r>
            <a:r>
              <a:rPr lang="en-IN" sz="1800" dirty="0">
                <a:latin typeface="Amasis MT Pro" panose="02040504050005020304" pitchFamily="18" charset="0"/>
                <a:cs typeface="Aharoni" panose="02010803020104030203" pitchFamily="2" charset="-79"/>
              </a:rPr>
              <a:t>: Students who are “Not Placed” do not receive a salary, so 0 is a logical and accurate replacement. This avoids distorting analyses (e.g., correlations or means) by treating non-placement as zero income rather than missing data. It also aligns with common practices in placement datasets where salary is only applicable for placed students. After replacement, there are no </a:t>
            </a:r>
            <a:r>
              <a:rPr lang="en-IN" sz="1800" dirty="0" err="1">
                <a:latin typeface="Amasis MT Pro" panose="02040504050005020304" pitchFamily="18" charset="0"/>
                <a:cs typeface="Aharoni" panose="02010803020104030203" pitchFamily="2" charset="-79"/>
              </a:rPr>
              <a:t>NaNs</a:t>
            </a:r>
            <a:r>
              <a:rPr lang="en-IN" sz="1800" dirty="0">
                <a:latin typeface="Amasis MT Pro" panose="02040504050005020304" pitchFamily="18" charset="0"/>
                <a:cs typeface="Aharoni" panose="02010803020104030203" pitchFamily="2" charset="-79"/>
              </a:rPr>
              <a:t> left in the dataset.</a:t>
            </a:r>
          </a:p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2. How many of them are not placed?</a:t>
            </a:r>
            <a:endParaRPr lang="en-IN" sz="1800" dirty="0">
              <a:latin typeface="Amasis MT Pro" panose="02040504050005020304" pitchFamily="18" charset="0"/>
            </a:endParaRPr>
          </a:p>
          <a:p>
            <a:r>
              <a:rPr lang="en-IN" sz="1800" dirty="0">
                <a:latin typeface="Amasis MT Pro" panose="02040504050005020304" pitchFamily="18" charset="0"/>
              </a:rPr>
              <a:t>67 students are not placed (based on ‘status’ = “Not Placed”).</a:t>
            </a:r>
          </a:p>
        </p:txBody>
      </p:sp>
    </p:spTree>
    <p:extLst>
      <p:ext uri="{BB962C8B-B14F-4D97-AF65-F5344CB8AC3E}">
        <p14:creationId xmlns:p14="http://schemas.microsoft.com/office/powerpoint/2010/main" val="19547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8FA305-5E13-212F-ECA1-6F36783B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390" y="1177290"/>
            <a:ext cx="5947410" cy="49996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3. Find the reason for non placement from the dataset?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masis MT Pro" panose="02040504050005020304" pitchFamily="18" charset="0"/>
            </a:endParaRP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Based on comparative analysis of placed vs. not placed students:</a:t>
            </a: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Key 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: Non-placement is strongly associated with lower academic performance across multiple stages of education. Here's a summary of averages: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Reasons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:</a:t>
            </a: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Poor early academic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: The largest gaps are in SSC, HSC, and degree percentages, suggesting that foundational education scores are a major barrier. Companies likely use these as screening criteria.</a:t>
            </a: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Slightly lower test and MBA 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: E-test and MBA percentages are also lower, but the difference is smaller, indicating these are secondary factors.</a:t>
            </a: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Other 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: Work experience helps (64% of placed have it vs. 37% of not placed), and specializations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masis MT Pro" panose="02040504050005020304" pitchFamily="18" charset="0"/>
              </a:rPr>
              <a:t>Mkt&amp;Fin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 have higher placement rates. No strong gender or board bias observed.</a:t>
            </a: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This is inferred from group averages and correlations (e.g., SSC % correlates 0.61 with placement status when encoded as 1/0).</a:t>
            </a:r>
          </a:p>
          <a:p>
            <a:pPr marL="2857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Non-placement isn't due to a single reason but a combination, primarily academic thresholds.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F042-4C60-FD09-309D-A21E182A1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03220"/>
              </p:ext>
            </p:extLst>
          </p:nvPr>
        </p:nvGraphicFramePr>
        <p:xfrm>
          <a:off x="703182" y="2140911"/>
          <a:ext cx="4543187" cy="21138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691">
                  <a:extLst>
                    <a:ext uri="{9D8B030D-6E8A-4147-A177-3AD203B41FA5}">
                      <a16:colId xmlns:a16="http://schemas.microsoft.com/office/drawing/2014/main" val="2819279270"/>
                    </a:ext>
                  </a:extLst>
                </a:gridCol>
                <a:gridCol w="1047616">
                  <a:extLst>
                    <a:ext uri="{9D8B030D-6E8A-4147-A177-3AD203B41FA5}">
                      <a16:colId xmlns:a16="http://schemas.microsoft.com/office/drawing/2014/main" val="2196771639"/>
                    </a:ext>
                  </a:extLst>
                </a:gridCol>
                <a:gridCol w="979982">
                  <a:extLst>
                    <a:ext uri="{9D8B030D-6E8A-4147-A177-3AD203B41FA5}">
                      <a16:colId xmlns:a16="http://schemas.microsoft.com/office/drawing/2014/main" val="1089192905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922500038"/>
                    </a:ext>
                  </a:extLst>
                </a:gridCol>
              </a:tblGrid>
              <a:tr h="751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Metric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masis MT Pro" panose="02040504050005020304" pitchFamily="18" charset="0"/>
                        </a:rPr>
                        <a:t>Placed (n=148)</a:t>
                      </a:r>
                      <a:endParaRPr lang="en-IN" sz="1600" kern="100" dirty="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masis MT Pro" panose="02040504050005020304" pitchFamily="18" charset="0"/>
                        </a:rPr>
                        <a:t>Not Placed (n=67)</a:t>
                      </a:r>
                      <a:endParaRPr lang="en-IN" sz="1600" kern="100" dirty="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Difference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extLst>
                  <a:ext uri="{0D108BD9-81ED-4DB2-BD59-A6C34878D82A}">
                    <a16:rowId xmlns:a16="http://schemas.microsoft.com/office/drawing/2014/main" val="259735876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SSC %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71.72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57.54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-14.18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extLst>
                  <a:ext uri="{0D108BD9-81ED-4DB2-BD59-A6C34878D82A}">
                    <a16:rowId xmlns:a16="http://schemas.microsoft.com/office/drawing/2014/main" val="269898544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HSC %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69.93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58.40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-11.53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extLst>
                  <a:ext uri="{0D108BD9-81ED-4DB2-BD59-A6C34878D82A}">
                    <a16:rowId xmlns:a16="http://schemas.microsoft.com/office/drawing/2014/main" val="8934432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Degree %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68.74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58.85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-9.89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extLst>
                  <a:ext uri="{0D108BD9-81ED-4DB2-BD59-A6C34878D82A}">
                    <a16:rowId xmlns:a16="http://schemas.microsoft.com/office/drawing/2014/main" val="367799098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E-test %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72.10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69.59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-2.51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extLst>
                  <a:ext uri="{0D108BD9-81ED-4DB2-BD59-A6C34878D82A}">
                    <a16:rowId xmlns:a16="http://schemas.microsoft.com/office/drawing/2014/main" val="944979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MBA %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62.74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Amasis MT Pro" panose="02040504050005020304" pitchFamily="18" charset="0"/>
                        </a:rPr>
                        <a:t>61.61</a:t>
                      </a:r>
                      <a:endParaRPr lang="en-IN" sz="1600" kern="10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masis MT Pro" panose="02040504050005020304" pitchFamily="18" charset="0"/>
                        </a:rPr>
                        <a:t>-1.13</a:t>
                      </a:r>
                      <a:endParaRPr lang="en-IN" sz="1600" kern="100" dirty="0">
                        <a:effectLst/>
                        <a:latin typeface="Amasis MT Pro" panose="020405040500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240" marR="115240" marT="0" marB="0" anchor="ctr"/>
                </a:tc>
                <a:extLst>
                  <a:ext uri="{0D108BD9-81ED-4DB2-BD59-A6C34878D82A}">
                    <a16:rowId xmlns:a16="http://schemas.microsoft.com/office/drawing/2014/main" val="180163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0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0988-6CDD-0FFC-4DB2-39724CF8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>
                <a:latin typeface="Amasis MT Pro" panose="02040504050005020304" pitchFamily="18" charset="0"/>
              </a:rPr>
              <a:t>4. What kind of relation between salary and </a:t>
            </a:r>
            <a:r>
              <a:rPr lang="en-IN" sz="1700" b="1" dirty="0" err="1">
                <a:latin typeface="Amasis MT Pro" panose="02040504050005020304" pitchFamily="18" charset="0"/>
              </a:rPr>
              <a:t>mba_p</a:t>
            </a:r>
            <a:endParaRPr lang="en-IN" sz="17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700" dirty="0">
                <a:latin typeface="Amasis MT Pro" panose="02040504050005020304" pitchFamily="18" charset="0"/>
              </a:rPr>
              <a:t>There is a weak positive correlation between salary and MBA percentage (</a:t>
            </a:r>
            <a:r>
              <a:rPr lang="en-IN" sz="1700" dirty="0" err="1">
                <a:latin typeface="Amasis MT Pro" panose="02040504050005020304" pitchFamily="18" charset="0"/>
              </a:rPr>
              <a:t>mba_p</a:t>
            </a:r>
            <a:r>
              <a:rPr lang="en-IN" sz="1700" dirty="0">
                <a:latin typeface="Amasis MT Pro" panose="02040504050005020304" pitchFamily="18" charset="0"/>
              </a:rPr>
              <a:t>): </a:t>
            </a:r>
            <a:r>
              <a:rPr lang="en-IN" sz="1700" b="1" dirty="0">
                <a:latin typeface="Amasis MT Pro" panose="02040504050005020304" pitchFamily="18" charset="0"/>
              </a:rPr>
              <a:t>r = 0.14</a:t>
            </a:r>
            <a:r>
              <a:rPr lang="en-IN" sz="1700" dirty="0">
                <a:latin typeface="Amasis MT Pro" panose="020405040500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700" dirty="0">
                <a:latin typeface="Amasis MT Pro" panose="02040504050005020304" pitchFamily="18" charset="0"/>
              </a:rPr>
              <a:t> </a:t>
            </a:r>
          </a:p>
          <a:p>
            <a:pPr lvl="0"/>
            <a:r>
              <a:rPr lang="en-IN" sz="1700" b="1" dirty="0">
                <a:latin typeface="Amasis MT Pro" panose="02040504050005020304" pitchFamily="18" charset="0"/>
              </a:rPr>
              <a:t>Interpretation</a:t>
            </a:r>
            <a:r>
              <a:rPr lang="en-IN" sz="1700" dirty="0">
                <a:latin typeface="Amasis MT Pro" panose="02040504050005020304" pitchFamily="18" charset="0"/>
              </a:rPr>
              <a:t>: Higher MBA scores are slightly associated with higher salaries, but the relationship is not strong (explains only ~2% of variance). This suggests MBA performance has limited influence on salary offers, possibly overshadowed by other factors like prior academics or work experience.</a:t>
            </a:r>
          </a:p>
          <a:p>
            <a:pPr lvl="0"/>
            <a:r>
              <a:rPr lang="en-IN" sz="1700" b="1" dirty="0">
                <a:latin typeface="Amasis MT Pro" panose="02040504050005020304" pitchFamily="18" charset="0"/>
              </a:rPr>
              <a:t>Scatterplot</a:t>
            </a:r>
            <a:r>
              <a:rPr lang="en-IN" sz="1700" dirty="0">
                <a:latin typeface="Amasis MT Pro" panose="02040504050005020304" pitchFamily="18" charset="0"/>
              </a:rPr>
              <a:t> (if visualized) shows a mild upward trend, but with high variance—many high </a:t>
            </a:r>
            <a:r>
              <a:rPr lang="en-IN" sz="1700" dirty="0" err="1">
                <a:latin typeface="Amasis MT Pro" panose="02040504050005020304" pitchFamily="18" charset="0"/>
              </a:rPr>
              <a:t>mba_p</a:t>
            </a:r>
            <a:r>
              <a:rPr lang="en-IN" sz="1700" dirty="0">
                <a:latin typeface="Amasis MT Pro" panose="02040504050005020304" pitchFamily="18" charset="0"/>
              </a:rPr>
              <a:t> students have moderate salaries.</a:t>
            </a:r>
          </a:p>
          <a:p>
            <a:pPr marL="0" indent="0">
              <a:buNone/>
            </a:pPr>
            <a:endParaRPr lang="en-IN" sz="1700" b="1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700" b="1" dirty="0">
                <a:latin typeface="Amasis MT Pro" panose="02040504050005020304" pitchFamily="18" charset="0"/>
              </a:rPr>
              <a:t>5. Which specialization is getting minimum salary?</a:t>
            </a:r>
            <a:endParaRPr lang="en-IN" sz="17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700" dirty="0">
                <a:latin typeface="Amasis MT Pro" panose="02040504050005020304" pitchFamily="18" charset="0"/>
              </a:rPr>
              <a:t>The specialization getting the minimum average salary is </a:t>
            </a:r>
            <a:r>
              <a:rPr lang="en-IN" sz="1700" b="1" dirty="0" err="1">
                <a:latin typeface="Amasis MT Pro" panose="02040504050005020304" pitchFamily="18" charset="0"/>
              </a:rPr>
              <a:t>Mkt&amp;HR</a:t>
            </a:r>
            <a:r>
              <a:rPr lang="en-IN" sz="1700" dirty="0">
                <a:latin typeface="Amasis MT Pro" panose="02040504050005020304" pitchFamily="18" charset="0"/>
              </a:rPr>
              <a:t> (Marketing &amp; HR).</a:t>
            </a:r>
          </a:p>
          <a:p>
            <a:pPr lvl="0"/>
            <a:r>
              <a:rPr lang="en-IN" sz="1700" b="1" dirty="0">
                <a:latin typeface="Amasis MT Pro" panose="02040504050005020304" pitchFamily="18" charset="0"/>
              </a:rPr>
              <a:t>Average Salaries</a:t>
            </a:r>
            <a:r>
              <a:rPr lang="en-IN" sz="1700" dirty="0">
                <a:latin typeface="Amasis MT Pro" panose="02040504050005020304" pitchFamily="18" charset="0"/>
              </a:rPr>
              <a:t>:</a:t>
            </a:r>
          </a:p>
          <a:p>
            <a:pPr lvl="1"/>
            <a:r>
              <a:rPr lang="en-IN" sz="1700" dirty="0" err="1">
                <a:latin typeface="Amasis MT Pro" panose="02040504050005020304" pitchFamily="18" charset="0"/>
              </a:rPr>
              <a:t>Mkt&amp;Fin</a:t>
            </a:r>
            <a:r>
              <a:rPr lang="en-IN" sz="1700" dirty="0">
                <a:latin typeface="Amasis MT Pro" panose="02040504050005020304" pitchFamily="18" charset="0"/>
              </a:rPr>
              <a:t>: ₹288,114</a:t>
            </a:r>
          </a:p>
          <a:p>
            <a:pPr lvl="1"/>
            <a:r>
              <a:rPr lang="en-IN" sz="1700" dirty="0" err="1">
                <a:latin typeface="Amasis MT Pro" panose="02040504050005020304" pitchFamily="18" charset="0"/>
              </a:rPr>
              <a:t>Mkt&amp;HR</a:t>
            </a:r>
            <a:r>
              <a:rPr lang="en-IN" sz="1700" dirty="0">
                <a:latin typeface="Amasis MT Pro" panose="02040504050005020304" pitchFamily="18" charset="0"/>
              </a:rPr>
              <a:t>: ₹172,362</a:t>
            </a:r>
          </a:p>
          <a:p>
            <a:pPr lvl="0"/>
            <a:r>
              <a:rPr lang="en-IN" sz="1700" b="1" dirty="0">
                <a:latin typeface="Amasis MT Pro" panose="02040504050005020304" pitchFamily="18" charset="0"/>
              </a:rPr>
              <a:t>Justification</a:t>
            </a:r>
            <a:r>
              <a:rPr lang="en-IN" sz="1700" dirty="0">
                <a:latin typeface="Amasis MT Pro" panose="02040504050005020304" pitchFamily="18" charset="0"/>
              </a:rPr>
              <a:t>: Among placed students, </a:t>
            </a:r>
            <a:r>
              <a:rPr lang="en-IN" sz="1700" dirty="0" err="1">
                <a:latin typeface="Amasis MT Pro" panose="02040504050005020304" pitchFamily="18" charset="0"/>
              </a:rPr>
              <a:t>Mkt&amp;HR</a:t>
            </a:r>
            <a:r>
              <a:rPr lang="en-IN" sz="1700" dirty="0">
                <a:latin typeface="Amasis MT Pro" panose="02040504050005020304" pitchFamily="18" charset="0"/>
              </a:rPr>
              <a:t> has consistently lower salaries (min: ₹200,000; max: ₹400,000) compared to </a:t>
            </a:r>
            <a:r>
              <a:rPr lang="en-IN" sz="1700" dirty="0" err="1">
                <a:latin typeface="Amasis MT Pro" panose="02040504050005020304" pitchFamily="18" charset="0"/>
              </a:rPr>
              <a:t>Mkt&amp;Fin</a:t>
            </a:r>
            <a:r>
              <a:rPr lang="en-IN" sz="1700" dirty="0">
                <a:latin typeface="Amasis MT Pro" panose="02040504050005020304" pitchFamily="18" charset="0"/>
              </a:rPr>
              <a:t> (min: ₹200,000; max: ₹940,000). This likely reflects market demand—finance roles pay more than HR.</a:t>
            </a:r>
          </a:p>
          <a:p>
            <a:pPr marL="0" lvl="0" indent="0">
              <a:buNone/>
            </a:pPr>
            <a:endParaRPr lang="en-IN" sz="1700" dirty="0">
              <a:latin typeface="Amasis MT Pro" panose="02040504050005020304" pitchFamily="18" charset="0"/>
            </a:endParaRPr>
          </a:p>
          <a:p>
            <a:endParaRPr lang="en-IN" sz="17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8837-2A28-AD26-6DBD-09548994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61" y="477999"/>
            <a:ext cx="10515600" cy="4276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6. How many of them getting above 500000 salary?</a:t>
            </a:r>
            <a:endParaRPr lang="en-IN" sz="18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Amasis MT Pro" panose="02040504050005020304" pitchFamily="18" charset="0"/>
              </a:rPr>
              <a:t>6 students are getting above ₹500,000 salary.</a:t>
            </a:r>
          </a:p>
          <a:p>
            <a:pPr marL="0" lvl="0" indent="0">
              <a:buNone/>
            </a:pPr>
            <a:r>
              <a:rPr lang="en-IN" sz="1800" dirty="0">
                <a:latin typeface="Amasis MT Pro" panose="02040504050005020304" pitchFamily="18" charset="0"/>
              </a:rPr>
              <a:t>Salaries above 500k: ₹940,000, ₹690,000, ₹650,000, ₹500,000 (two instances), ₹500,000.</a:t>
            </a:r>
          </a:p>
          <a:p>
            <a:pPr marL="0" indent="0">
              <a:buNone/>
            </a:pPr>
            <a:endParaRPr lang="en-IN" sz="18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7. Test the Analysis of Variance between </a:t>
            </a:r>
            <a:r>
              <a:rPr lang="en-IN" sz="1800" b="1" dirty="0" err="1">
                <a:latin typeface="Amasis MT Pro" panose="02040504050005020304" pitchFamily="18" charset="0"/>
              </a:rPr>
              <a:t>etest_p</a:t>
            </a:r>
            <a:r>
              <a:rPr lang="en-IN" sz="1800" b="1" dirty="0">
                <a:latin typeface="Amasis MT Pro" panose="02040504050005020304" pitchFamily="18" charset="0"/>
              </a:rPr>
              <a:t> and </a:t>
            </a:r>
            <a:r>
              <a:rPr lang="en-IN" sz="1800" b="1" dirty="0" err="1">
                <a:latin typeface="Amasis MT Pro" panose="02040504050005020304" pitchFamily="18" charset="0"/>
              </a:rPr>
              <a:t>mba_p</a:t>
            </a:r>
            <a:r>
              <a:rPr lang="en-IN" sz="1800" b="1" dirty="0">
                <a:latin typeface="Amasis MT Pro" panose="02040504050005020304" pitchFamily="18" charset="0"/>
              </a:rPr>
              <a:t> at significance level 5%. (Make decision using Hypothesis Testing)</a:t>
            </a:r>
            <a:endParaRPr lang="en-IN" sz="18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Hypothesis</a:t>
            </a:r>
            <a:r>
              <a:rPr lang="en-IN" sz="1800" dirty="0">
                <a:latin typeface="Amasis MT Pro" panose="02040504050005020304" pitchFamily="18" charset="0"/>
              </a:rPr>
              <a:t>:</a:t>
            </a:r>
          </a:p>
          <a:p>
            <a:pPr lvl="0"/>
            <a:r>
              <a:rPr lang="en-IN" sz="1800" dirty="0">
                <a:latin typeface="Amasis MT Pro" panose="02040504050005020304" pitchFamily="18" charset="0"/>
              </a:rPr>
              <a:t>H₀: Mean of </a:t>
            </a:r>
            <a:r>
              <a:rPr lang="en-IN" sz="1800" dirty="0" err="1">
                <a:latin typeface="Amasis MT Pro" panose="02040504050005020304" pitchFamily="18" charset="0"/>
              </a:rPr>
              <a:t>etest_p</a:t>
            </a:r>
            <a:r>
              <a:rPr lang="en-IN" sz="1800" dirty="0">
                <a:latin typeface="Amasis MT Pro" panose="02040504050005020304" pitchFamily="18" charset="0"/>
              </a:rPr>
              <a:t> = Mean of </a:t>
            </a:r>
            <a:r>
              <a:rPr lang="en-IN" sz="1800" dirty="0" err="1">
                <a:latin typeface="Amasis MT Pro" panose="02040504050005020304" pitchFamily="18" charset="0"/>
              </a:rPr>
              <a:t>mba_p</a:t>
            </a:r>
            <a:r>
              <a:rPr lang="en-IN" sz="1800" dirty="0">
                <a:latin typeface="Amasis MT Pro" panose="02040504050005020304" pitchFamily="18" charset="0"/>
              </a:rPr>
              <a:t> (no significant difference).</a:t>
            </a:r>
          </a:p>
          <a:p>
            <a:pPr lvl="0"/>
            <a:r>
              <a:rPr lang="en-IN" sz="1800" dirty="0">
                <a:latin typeface="Amasis MT Pro" panose="02040504050005020304" pitchFamily="18" charset="0"/>
              </a:rPr>
              <a:t>H₁: Means differ.</a:t>
            </a:r>
          </a:p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Test</a:t>
            </a:r>
            <a:r>
              <a:rPr lang="en-IN" sz="1800" dirty="0">
                <a:latin typeface="Amasis MT Pro" panose="02040504050005020304" pitchFamily="18" charset="0"/>
              </a:rPr>
              <a:t>: One-way ANOVA (F-test) since comparing two continuous variables' distributions.</a:t>
            </a:r>
          </a:p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Results</a:t>
            </a:r>
            <a:r>
              <a:rPr lang="en-IN" sz="1800" dirty="0">
                <a:latin typeface="Amasis MT Pro" panose="02040504050005020304" pitchFamily="18" charset="0"/>
              </a:rPr>
              <a:t>: F-statistic = 98.64, p-value = 4.67e-21 (very small, &lt; 0.05).</a:t>
            </a:r>
          </a:p>
          <a:p>
            <a:pPr marL="0" indent="0">
              <a:buNone/>
            </a:pPr>
            <a:r>
              <a:rPr lang="en-IN" sz="1800" b="1" dirty="0">
                <a:latin typeface="Amasis MT Pro" panose="02040504050005020304" pitchFamily="18" charset="0"/>
              </a:rPr>
              <a:t>Decision</a:t>
            </a:r>
            <a:r>
              <a:rPr lang="en-IN" sz="1800" dirty="0">
                <a:latin typeface="Amasis MT Pro" panose="02040504050005020304" pitchFamily="18" charset="0"/>
              </a:rPr>
              <a:t>: Reject H₀. There is a significant difference between </a:t>
            </a:r>
            <a:r>
              <a:rPr lang="en-IN" sz="1800" dirty="0" err="1">
                <a:latin typeface="Amasis MT Pro" panose="02040504050005020304" pitchFamily="18" charset="0"/>
              </a:rPr>
              <a:t>etest_p</a:t>
            </a:r>
            <a:r>
              <a:rPr lang="en-IN" sz="1800" dirty="0">
                <a:latin typeface="Amasis MT Pro" panose="02040504050005020304" pitchFamily="18" charset="0"/>
              </a:rPr>
              <a:t> (mean: 71.47) and </a:t>
            </a:r>
            <a:r>
              <a:rPr lang="en-IN" sz="1800" dirty="0" err="1">
                <a:latin typeface="Amasis MT Pro" panose="02040504050005020304" pitchFamily="18" charset="0"/>
              </a:rPr>
              <a:t>mba_p</a:t>
            </a:r>
            <a:r>
              <a:rPr lang="en-IN" sz="1800" dirty="0">
                <a:latin typeface="Amasis MT Pro" panose="02040504050005020304" pitchFamily="18" charset="0"/>
              </a:rPr>
              <a:t> (mean: 62.28). E-test scores are generally higher, possibly due to different assessment natures.</a:t>
            </a:r>
          </a:p>
        </p:txBody>
      </p:sp>
    </p:spTree>
    <p:extLst>
      <p:ext uri="{BB962C8B-B14F-4D97-AF65-F5344CB8AC3E}">
        <p14:creationId xmlns:p14="http://schemas.microsoft.com/office/powerpoint/2010/main" val="106243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7D2E-DE60-3D0F-207E-F072FDB15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>
                <a:latin typeface="Amasis MT Pro" panose="02040504050005020304" pitchFamily="18" charset="0"/>
              </a:rPr>
              <a:t>8. Test the similarity between the </a:t>
            </a:r>
            <a:r>
              <a:rPr lang="en-IN" sz="1400" b="1" dirty="0" err="1">
                <a:latin typeface="Amasis MT Pro" panose="02040504050005020304" pitchFamily="18" charset="0"/>
              </a:rPr>
              <a:t>degree_t</a:t>
            </a:r>
            <a:r>
              <a:rPr lang="en-IN" sz="1400" b="1" dirty="0">
                <a:latin typeface="Amasis MT Pro" panose="02040504050005020304" pitchFamily="18" charset="0"/>
              </a:rPr>
              <a:t> (</a:t>
            </a:r>
            <a:r>
              <a:rPr lang="en-IN" sz="1400" b="1" dirty="0" err="1">
                <a:latin typeface="Amasis MT Pro" panose="02040504050005020304" pitchFamily="18" charset="0"/>
              </a:rPr>
              <a:t>Sci&amp;Tech</a:t>
            </a:r>
            <a:r>
              <a:rPr lang="en-IN" sz="1400" b="1" dirty="0">
                <a:latin typeface="Amasis MT Pro" panose="02040504050005020304" pitchFamily="18" charset="0"/>
              </a:rPr>
              <a:t>) and specialisation (</a:t>
            </a:r>
            <a:r>
              <a:rPr lang="en-IN" sz="1400" b="1" dirty="0" err="1">
                <a:latin typeface="Amasis MT Pro" panose="02040504050005020304" pitchFamily="18" charset="0"/>
              </a:rPr>
              <a:t>Mkt&amp;HR</a:t>
            </a:r>
            <a:r>
              <a:rPr lang="en-IN" sz="1400" b="1" dirty="0">
                <a:latin typeface="Amasis MT Pro" panose="02040504050005020304" pitchFamily="18" charset="0"/>
              </a:rPr>
              <a:t>) with respect to salary at significance level of 5%. (Make decision using Hypothesis Testing)</a:t>
            </a:r>
            <a:endParaRPr lang="en-IN" sz="14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latin typeface="Amasis MT Pro" panose="02040504050005020304" pitchFamily="18" charset="0"/>
              </a:rPr>
              <a:t>Hypothesis</a:t>
            </a:r>
            <a:r>
              <a:rPr lang="en-IN" sz="1400" dirty="0">
                <a:latin typeface="Amasis MT Pro" panose="02040504050005020304" pitchFamily="18" charset="0"/>
              </a:rPr>
              <a:t>: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H₀: Mean salary for </a:t>
            </a:r>
            <a:r>
              <a:rPr lang="en-IN" sz="1400" dirty="0" err="1">
                <a:latin typeface="Amasis MT Pro" panose="02040504050005020304" pitchFamily="18" charset="0"/>
              </a:rPr>
              <a:t>degree_t</a:t>
            </a:r>
            <a:r>
              <a:rPr lang="en-IN" sz="1400" dirty="0">
                <a:latin typeface="Amasis MT Pro" panose="02040504050005020304" pitchFamily="18" charset="0"/>
              </a:rPr>
              <a:t> = “</a:t>
            </a:r>
            <a:r>
              <a:rPr lang="en-IN" sz="1400" dirty="0" err="1">
                <a:latin typeface="Amasis MT Pro" panose="02040504050005020304" pitchFamily="18" charset="0"/>
              </a:rPr>
              <a:t>Sci&amp;Tech</a:t>
            </a:r>
            <a:r>
              <a:rPr lang="en-IN" sz="1400" dirty="0">
                <a:latin typeface="Amasis MT Pro" panose="02040504050005020304" pitchFamily="18" charset="0"/>
              </a:rPr>
              <a:t>” = Mean salary for specialisation = “</a:t>
            </a:r>
            <a:r>
              <a:rPr lang="en-IN" sz="1400" dirty="0" err="1">
                <a:latin typeface="Amasis MT Pro" panose="02040504050005020304" pitchFamily="18" charset="0"/>
              </a:rPr>
              <a:t>Mkt&amp;HR</a:t>
            </a:r>
            <a:r>
              <a:rPr lang="en-IN" sz="1400" dirty="0">
                <a:latin typeface="Amasis MT Pro" panose="02040504050005020304" pitchFamily="18" charset="0"/>
              </a:rPr>
              <a:t>” (similar).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H₁: Means differ.</a:t>
            </a:r>
          </a:p>
          <a:p>
            <a:pPr marL="0" indent="0">
              <a:buNone/>
            </a:pPr>
            <a:r>
              <a:rPr lang="en-IN" sz="1400" b="1" dirty="0">
                <a:latin typeface="Amasis MT Pro" panose="02040504050005020304" pitchFamily="18" charset="0"/>
              </a:rPr>
              <a:t>Test</a:t>
            </a:r>
            <a:r>
              <a:rPr lang="en-IN" sz="1400" dirty="0">
                <a:latin typeface="Amasis MT Pro" panose="02040504050005020304" pitchFamily="18" charset="0"/>
              </a:rPr>
              <a:t>: Independent t-test (unpaired, assuming unequal variances).</a:t>
            </a:r>
          </a:p>
          <a:p>
            <a:pPr marL="0" indent="0">
              <a:buNone/>
            </a:pPr>
            <a:r>
              <a:rPr lang="en-IN" sz="1400" b="1" dirty="0">
                <a:latin typeface="Amasis MT Pro" panose="02040504050005020304" pitchFamily="18" charset="0"/>
              </a:rPr>
              <a:t>Results</a:t>
            </a:r>
            <a:r>
              <a:rPr lang="en-IN" sz="1400" dirty="0">
                <a:latin typeface="Amasis MT Pro" panose="02040504050005020304" pitchFamily="18" charset="0"/>
              </a:rPr>
              <a:t>: t-statistic = 3.20, p-value = 0.0018 (&lt; 0.05).</a:t>
            </a:r>
          </a:p>
          <a:p>
            <a:pPr marL="0" indent="0">
              <a:buNone/>
            </a:pPr>
            <a:r>
              <a:rPr lang="en-IN" sz="1400" b="1" dirty="0">
                <a:latin typeface="Amasis MT Pro" panose="02040504050005020304" pitchFamily="18" charset="0"/>
              </a:rPr>
              <a:t>Decision</a:t>
            </a:r>
            <a:r>
              <a:rPr lang="en-IN" sz="1400" dirty="0">
                <a:latin typeface="Amasis MT Pro" panose="02040504050005020304" pitchFamily="18" charset="0"/>
              </a:rPr>
              <a:t>: Reject H₀. Salaries are not similar. </a:t>
            </a:r>
            <a:r>
              <a:rPr lang="en-IN" sz="1400" dirty="0" err="1">
                <a:latin typeface="Amasis MT Pro" panose="02040504050005020304" pitchFamily="18" charset="0"/>
              </a:rPr>
              <a:t>Sci&amp;Tech</a:t>
            </a:r>
            <a:r>
              <a:rPr lang="en-IN" sz="1400" dirty="0">
                <a:latin typeface="Amasis MT Pro" panose="02040504050005020304" pitchFamily="18" charset="0"/>
              </a:rPr>
              <a:t> graduates earn more on average (₹306,977) than </a:t>
            </a:r>
            <a:r>
              <a:rPr lang="en-IN" sz="1400" dirty="0" err="1">
                <a:latin typeface="Amasis MT Pro" panose="02040504050005020304" pitchFamily="18" charset="0"/>
              </a:rPr>
              <a:t>Mkt&amp;HR</a:t>
            </a:r>
            <a:r>
              <a:rPr lang="en-IN" sz="1400" dirty="0">
                <a:latin typeface="Amasis MT Pro" panose="02040504050005020304" pitchFamily="18" charset="0"/>
              </a:rPr>
              <a:t> specialists (₹172,362), likely due to technical skills commanding higher pay.</a:t>
            </a:r>
          </a:p>
          <a:p>
            <a:pPr marL="0" indent="0">
              <a:buNone/>
            </a:pPr>
            <a:r>
              <a:rPr lang="en-IN" sz="1400" dirty="0">
                <a:latin typeface="Amasis MT Pro" panose="020405040500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400" b="1" dirty="0">
                <a:latin typeface="Amasis MT Pro" panose="02040504050005020304" pitchFamily="18" charset="0"/>
              </a:rPr>
              <a:t>9. Convert the normal distribution to standard normal distribution for salary column</a:t>
            </a:r>
            <a:endParaRPr lang="en-IN" sz="14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Amasis MT Pro" panose="02040504050005020304" pitchFamily="18" charset="0"/>
              </a:rPr>
              <a:t>Assuming salaries follow a normal distribution, we standardize to z-scores: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Original salary: Mean (μ) = ₹197,802, Standard Deviation (σ) = ₹154,039.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Standardized (z-score): z = (salary - μ) / σ.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Resulting distribution: Mean = 0, Standard Deviation = 1.</a:t>
            </a:r>
          </a:p>
          <a:p>
            <a:pPr marL="0" indent="0">
              <a:buNone/>
            </a:pPr>
            <a:r>
              <a:rPr lang="en-IN" sz="1400" dirty="0">
                <a:latin typeface="Amasis MT Pro" panose="02040504050005020304" pitchFamily="18" charset="0"/>
              </a:rPr>
              <a:t>Example for first few rows: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Salary 270,000 → z ≈ 0.47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Salary 200,000 → z ≈ 0.02</a:t>
            </a:r>
          </a:p>
          <a:p>
            <a:pPr lvl="1"/>
            <a:r>
              <a:rPr lang="en-IN" sz="1400" dirty="0">
                <a:latin typeface="Amasis MT Pro" panose="02040504050005020304" pitchFamily="18" charset="0"/>
              </a:rPr>
              <a:t>Salary 0 (not placed) → z ≈ -1.28</a:t>
            </a:r>
          </a:p>
          <a:p>
            <a:pPr marL="0" indent="0">
              <a:buNone/>
            </a:pPr>
            <a:r>
              <a:rPr lang="en-IN" sz="1400" dirty="0">
                <a:latin typeface="Amasis MT Pro" panose="02040504050005020304" pitchFamily="18" charset="0"/>
              </a:rPr>
              <a:t>This transformation </a:t>
            </a:r>
            <a:r>
              <a:rPr lang="en-IN" sz="1400" dirty="0" err="1">
                <a:latin typeface="Amasis MT Pro" panose="02040504050005020304" pitchFamily="18" charset="0"/>
              </a:rPr>
              <a:t>centers</a:t>
            </a:r>
            <a:r>
              <a:rPr lang="en-IN" sz="1400" dirty="0">
                <a:latin typeface="Amasis MT Pro" panose="02040504050005020304" pitchFamily="18" charset="0"/>
              </a:rPr>
              <a:t> the data for easier comparison (e.g., how many SDs above/below mean).</a:t>
            </a:r>
          </a:p>
        </p:txBody>
      </p:sp>
    </p:spTree>
    <p:extLst>
      <p:ext uri="{BB962C8B-B14F-4D97-AF65-F5344CB8AC3E}">
        <p14:creationId xmlns:p14="http://schemas.microsoft.com/office/powerpoint/2010/main" val="15040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0F3E-E897-E74C-98EE-E106958C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masis MT Pro" panose="02040504050005020304" pitchFamily="18" charset="0"/>
              </a:rPr>
              <a:t>10. What is the probability Density Function of the salary range from 700000 to 900000?</a:t>
            </a:r>
            <a:endParaRPr lang="en-IN" sz="16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Amasis MT Pro" panose="02040504050005020304" pitchFamily="18" charset="0"/>
              </a:rPr>
              <a:t>Assuming salaries are normally distributed (mean ₹197,802, SD ₹154,039), the probability (integral of PDF over the range) is the cumulative probability:</a:t>
            </a:r>
          </a:p>
          <a:p>
            <a:pPr marL="0" indent="0">
              <a:buNone/>
            </a:pPr>
            <a:r>
              <a:rPr lang="en-IN" sz="1600" b="1" dirty="0">
                <a:latin typeface="Amasis MT Pro" panose="02040504050005020304" pitchFamily="18" charset="0"/>
              </a:rPr>
              <a:t>Probability (P(700,000 ≤ salary ≤ 900,000)) = 0.00084</a:t>
            </a:r>
            <a:r>
              <a:rPr lang="en-IN" sz="1600" dirty="0">
                <a:latin typeface="Amasis MT Pro" panose="02040504050005020304" pitchFamily="18" charset="0"/>
              </a:rPr>
              <a:t> (or ~0.084%).</a:t>
            </a:r>
          </a:p>
          <a:p>
            <a:pPr lvl="0"/>
            <a:r>
              <a:rPr lang="en-IN" sz="1600" dirty="0">
                <a:latin typeface="Amasis MT Pro" panose="02040504050005020304" pitchFamily="18" charset="0"/>
              </a:rPr>
              <a:t>This is very low, as most salaries are below ₹400,000 (only 3 salaries in this range in the data).</a:t>
            </a:r>
          </a:p>
          <a:p>
            <a:pPr lvl="0"/>
            <a:r>
              <a:rPr lang="en-IN" sz="1600" dirty="0">
                <a:latin typeface="Amasis MT Pro" panose="02040504050005020304" pitchFamily="18" charset="0"/>
              </a:rPr>
              <a:t>PDF formula (for reference): f(x) = (1 / (σ√(2π))) * e^(-((x-μ)^2)/(2σ^2)).</a:t>
            </a:r>
          </a:p>
          <a:p>
            <a:pPr lvl="0"/>
            <a:r>
              <a:rPr lang="en-IN" sz="1600" dirty="0">
                <a:latin typeface="Amasis MT Pro" panose="02040504050005020304" pitchFamily="18" charset="0"/>
              </a:rPr>
              <a:t>Note: Actual data is right-skewed, so normal assumption approximates; empirical probability is ~1.4% (3/215).</a:t>
            </a:r>
          </a:p>
          <a:p>
            <a:pPr marL="0" indent="0">
              <a:buNone/>
            </a:pPr>
            <a:r>
              <a:rPr lang="en-IN" sz="1600" dirty="0">
                <a:latin typeface="Amasis MT Pro" panose="020405040500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600" b="1" dirty="0">
                <a:latin typeface="Amasis MT Pro" panose="02040504050005020304" pitchFamily="18" charset="0"/>
              </a:rPr>
              <a:t>11. Test the similarity between the </a:t>
            </a:r>
            <a:r>
              <a:rPr lang="en-IN" sz="1600" b="1" dirty="0" err="1">
                <a:latin typeface="Amasis MT Pro" panose="02040504050005020304" pitchFamily="18" charset="0"/>
              </a:rPr>
              <a:t>degree_t</a:t>
            </a:r>
            <a:r>
              <a:rPr lang="en-IN" sz="1600" b="1" dirty="0">
                <a:latin typeface="Amasis MT Pro" panose="02040504050005020304" pitchFamily="18" charset="0"/>
              </a:rPr>
              <a:t>(</a:t>
            </a:r>
            <a:r>
              <a:rPr lang="en-IN" sz="1600" b="1" dirty="0" err="1">
                <a:latin typeface="Amasis MT Pro" panose="02040504050005020304" pitchFamily="18" charset="0"/>
              </a:rPr>
              <a:t>Sci&amp;Tech</a:t>
            </a:r>
            <a:r>
              <a:rPr lang="en-IN" sz="1600" b="1" dirty="0">
                <a:latin typeface="Amasis MT Pro" panose="02040504050005020304" pitchFamily="18" charset="0"/>
              </a:rPr>
              <a:t>) with respect to </a:t>
            </a:r>
            <a:r>
              <a:rPr lang="en-IN" sz="1600" b="1" dirty="0" err="1">
                <a:latin typeface="Amasis MT Pro" panose="02040504050005020304" pitchFamily="18" charset="0"/>
              </a:rPr>
              <a:t>etest_p</a:t>
            </a:r>
            <a:r>
              <a:rPr lang="en-IN" sz="1600" b="1" dirty="0">
                <a:latin typeface="Amasis MT Pro" panose="02040504050005020304" pitchFamily="18" charset="0"/>
              </a:rPr>
              <a:t> and </a:t>
            </a:r>
            <a:r>
              <a:rPr lang="en-IN" sz="1600" b="1" dirty="0" err="1">
                <a:latin typeface="Amasis MT Pro" panose="02040504050005020304" pitchFamily="18" charset="0"/>
              </a:rPr>
              <a:t>mba_p</a:t>
            </a:r>
            <a:r>
              <a:rPr lang="en-IN" sz="1600" b="1" dirty="0">
                <a:latin typeface="Amasis MT Pro" panose="02040504050005020304" pitchFamily="18" charset="0"/>
              </a:rPr>
              <a:t> at significance level of 5%. (Make decision using Hypothesis Testing)</a:t>
            </a:r>
            <a:endParaRPr lang="en-IN" sz="1600" dirty="0">
              <a:latin typeface="Amasis MT Pro" panose="02040504050005020304" pitchFamily="18" charset="0"/>
            </a:endParaRPr>
          </a:p>
          <a:p>
            <a:r>
              <a:rPr lang="en-IN" sz="1600" b="1" dirty="0">
                <a:latin typeface="Amasis MT Pro" panose="02040504050005020304" pitchFamily="18" charset="0"/>
              </a:rPr>
              <a:t>Hypothesis</a:t>
            </a:r>
            <a:r>
              <a:rPr lang="en-IN" sz="1600" dirty="0">
                <a:latin typeface="Amasis MT Pro" panose="02040504050005020304" pitchFamily="18" charset="0"/>
              </a:rPr>
              <a:t> (for </a:t>
            </a:r>
            <a:r>
              <a:rPr lang="en-IN" sz="1600" dirty="0" err="1">
                <a:latin typeface="Amasis MT Pro" panose="02040504050005020304" pitchFamily="18" charset="0"/>
              </a:rPr>
              <a:t>Sci&amp;Tech</a:t>
            </a:r>
            <a:r>
              <a:rPr lang="en-IN" sz="1600" dirty="0">
                <a:latin typeface="Amasis MT Pro" panose="02040504050005020304" pitchFamily="18" charset="0"/>
              </a:rPr>
              <a:t> students only, n=59):</a:t>
            </a:r>
          </a:p>
          <a:p>
            <a:pPr lvl="1"/>
            <a:r>
              <a:rPr lang="en-IN" sz="1600" dirty="0">
                <a:latin typeface="Amasis MT Pro" panose="02040504050005020304" pitchFamily="18" charset="0"/>
              </a:rPr>
              <a:t>H₀: Mean </a:t>
            </a:r>
            <a:r>
              <a:rPr lang="en-IN" sz="1600" dirty="0" err="1">
                <a:latin typeface="Amasis MT Pro" panose="02040504050005020304" pitchFamily="18" charset="0"/>
              </a:rPr>
              <a:t>etest_p</a:t>
            </a:r>
            <a:r>
              <a:rPr lang="en-IN" sz="1600" dirty="0">
                <a:latin typeface="Amasis MT Pro" panose="02040504050005020304" pitchFamily="18" charset="0"/>
              </a:rPr>
              <a:t> = Mean </a:t>
            </a:r>
            <a:r>
              <a:rPr lang="en-IN" sz="1600" dirty="0" err="1">
                <a:latin typeface="Amasis MT Pro" panose="02040504050005020304" pitchFamily="18" charset="0"/>
              </a:rPr>
              <a:t>mba_p</a:t>
            </a:r>
            <a:r>
              <a:rPr lang="en-IN" sz="1600" dirty="0">
                <a:latin typeface="Amasis MT Pro" panose="02040504050005020304" pitchFamily="18" charset="0"/>
              </a:rPr>
              <a:t> (similar).</a:t>
            </a:r>
          </a:p>
          <a:p>
            <a:pPr lvl="1"/>
            <a:r>
              <a:rPr lang="en-IN" sz="1600" dirty="0">
                <a:latin typeface="Amasis MT Pro" panose="02040504050005020304" pitchFamily="18" charset="0"/>
              </a:rPr>
              <a:t>H₁: Means differ.</a:t>
            </a:r>
          </a:p>
          <a:p>
            <a:r>
              <a:rPr lang="en-IN" sz="1600" b="1" dirty="0">
                <a:latin typeface="Amasis MT Pro" panose="02040504050005020304" pitchFamily="18" charset="0"/>
              </a:rPr>
              <a:t>Test</a:t>
            </a:r>
            <a:r>
              <a:rPr lang="en-IN" sz="1600" dirty="0">
                <a:latin typeface="Amasis MT Pro" panose="02040504050005020304" pitchFamily="18" charset="0"/>
              </a:rPr>
              <a:t>: Paired t-test (since same students' scores).</a:t>
            </a:r>
          </a:p>
          <a:p>
            <a:r>
              <a:rPr lang="en-IN" sz="1600" b="1" dirty="0">
                <a:latin typeface="Amasis MT Pro" panose="02040504050005020304" pitchFamily="18" charset="0"/>
              </a:rPr>
              <a:t>Results</a:t>
            </a:r>
            <a:r>
              <a:rPr lang="en-IN" sz="1600" dirty="0">
                <a:latin typeface="Amasis MT Pro" panose="02040504050005020304" pitchFamily="18" charset="0"/>
              </a:rPr>
              <a:t>: t-statistic = 4.49, p-value = 1.65e-05 (&lt; 0.05).</a:t>
            </a:r>
          </a:p>
          <a:p>
            <a:r>
              <a:rPr lang="en-IN" sz="1600" b="1" dirty="0">
                <a:latin typeface="Amasis MT Pro" panose="02040504050005020304" pitchFamily="18" charset="0"/>
              </a:rPr>
              <a:t>Decision</a:t>
            </a:r>
            <a:r>
              <a:rPr lang="en-IN" sz="1600" dirty="0">
                <a:latin typeface="Amasis MT Pro" panose="02040504050005020304" pitchFamily="18" charset="0"/>
              </a:rPr>
              <a:t>: Reject H₀. For </a:t>
            </a:r>
            <a:r>
              <a:rPr lang="en-IN" sz="1600" dirty="0" err="1">
                <a:latin typeface="Amasis MT Pro" panose="02040504050005020304" pitchFamily="18" charset="0"/>
              </a:rPr>
              <a:t>Sci&amp;Tech</a:t>
            </a:r>
            <a:r>
              <a:rPr lang="en-IN" sz="1600" dirty="0">
                <a:latin typeface="Amasis MT Pro" panose="02040504050005020304" pitchFamily="18" charset="0"/>
              </a:rPr>
              <a:t> students, </a:t>
            </a:r>
            <a:r>
              <a:rPr lang="en-IN" sz="1600" dirty="0" err="1">
                <a:latin typeface="Amasis MT Pro" panose="02040504050005020304" pitchFamily="18" charset="0"/>
              </a:rPr>
              <a:t>etest_p</a:t>
            </a:r>
            <a:r>
              <a:rPr lang="en-IN" sz="1600" dirty="0">
                <a:latin typeface="Amasis MT Pro" panose="02040504050005020304" pitchFamily="18" charset="0"/>
              </a:rPr>
              <a:t> (mean: 73.80) and </a:t>
            </a:r>
            <a:r>
              <a:rPr lang="en-IN" sz="1600" dirty="0" err="1">
                <a:latin typeface="Amasis MT Pro" panose="02040504050005020304" pitchFamily="18" charset="0"/>
              </a:rPr>
              <a:t>mba_p</a:t>
            </a:r>
            <a:r>
              <a:rPr lang="en-IN" sz="1600" dirty="0">
                <a:latin typeface="Amasis MT Pro" panose="02040504050005020304" pitchFamily="18" charset="0"/>
              </a:rPr>
              <a:t> (mean: 63.59) are not similar—e-test scores are significantly higher, possibly due to technical aptitude.</a:t>
            </a:r>
          </a:p>
        </p:txBody>
      </p:sp>
    </p:spTree>
    <p:extLst>
      <p:ext uri="{BB962C8B-B14F-4D97-AF65-F5344CB8AC3E}">
        <p14:creationId xmlns:p14="http://schemas.microsoft.com/office/powerpoint/2010/main" val="35540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8330F-5265-72CE-216D-9B61671CE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B7C4-B720-1F81-CEBC-1676DC5C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5585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/>
              <a:t>12. Which parameter is highly correlated with salary?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The parameter most highly correlated with salary is </a:t>
            </a:r>
            <a:r>
              <a:rPr lang="en-IN" sz="1400" b="1" dirty="0" err="1"/>
              <a:t>ssc_p</a:t>
            </a:r>
            <a:r>
              <a:rPr lang="en-IN" sz="1400" dirty="0"/>
              <a:t> (SSC percentage), with r = 0.54.</a:t>
            </a:r>
          </a:p>
          <a:p>
            <a:pPr marL="0" lvl="0" indent="0">
              <a:buNone/>
            </a:pPr>
            <a:r>
              <a:rPr lang="en-IN" sz="1400" b="1" dirty="0"/>
              <a:t>All Correlations with Salary</a:t>
            </a:r>
            <a:r>
              <a:rPr lang="en-IN" sz="1400" dirty="0"/>
              <a:t> (among numeric features, excluding self):</a:t>
            </a:r>
          </a:p>
          <a:p>
            <a:pPr lvl="1"/>
            <a:r>
              <a:rPr lang="en-IN" sz="1400" dirty="0" err="1"/>
              <a:t>ssc_p</a:t>
            </a:r>
            <a:r>
              <a:rPr lang="en-IN" sz="1400" dirty="0"/>
              <a:t>: 0.54 (strongest)</a:t>
            </a:r>
          </a:p>
          <a:p>
            <a:pPr lvl="1"/>
            <a:r>
              <a:rPr lang="en-IN" sz="1400" dirty="0" err="1"/>
              <a:t>hsc_p</a:t>
            </a:r>
            <a:r>
              <a:rPr lang="en-IN" sz="1400" dirty="0"/>
              <a:t>: 0.45</a:t>
            </a:r>
          </a:p>
          <a:p>
            <a:pPr lvl="1"/>
            <a:r>
              <a:rPr lang="en-IN" sz="1400" dirty="0" err="1"/>
              <a:t>degree_p</a:t>
            </a:r>
            <a:r>
              <a:rPr lang="en-IN" sz="1400" dirty="0"/>
              <a:t>: 0.40</a:t>
            </a:r>
          </a:p>
          <a:p>
            <a:pPr lvl="1"/>
            <a:r>
              <a:rPr lang="en-IN" sz="1400" dirty="0" err="1"/>
              <a:t>etest_p</a:t>
            </a:r>
            <a:r>
              <a:rPr lang="en-IN" sz="1400" dirty="0"/>
              <a:t>: 0.18</a:t>
            </a:r>
          </a:p>
          <a:p>
            <a:pPr lvl="1"/>
            <a:r>
              <a:rPr lang="en-IN" sz="1400" dirty="0" err="1"/>
              <a:t>mba_p</a:t>
            </a:r>
            <a:r>
              <a:rPr lang="en-IN" sz="1400" dirty="0"/>
              <a:t>: 0.14</a:t>
            </a:r>
          </a:p>
          <a:p>
            <a:pPr marL="0" lvl="0" indent="0">
              <a:buNone/>
            </a:pPr>
            <a:r>
              <a:rPr lang="en-IN" sz="1400" dirty="0"/>
              <a:t>Interpretation: Higher secondary school performance (</a:t>
            </a:r>
            <a:r>
              <a:rPr lang="en-IN" sz="1400" dirty="0" err="1"/>
              <a:t>ssc_p</a:t>
            </a:r>
            <a:r>
              <a:rPr lang="en-IN" sz="1400" dirty="0"/>
              <a:t>) best predicts salary, explaining ~29% of variance. This suggests early academics influence job offers significantly.</a:t>
            </a:r>
          </a:p>
          <a:p>
            <a:pPr marL="0" indent="0">
              <a:buNone/>
            </a:pPr>
            <a:r>
              <a:rPr lang="en-IN" sz="1400" dirty="0"/>
              <a:t> </a:t>
            </a:r>
          </a:p>
          <a:p>
            <a:pPr marL="0" indent="0">
              <a:buNone/>
            </a:pPr>
            <a:r>
              <a:rPr lang="en-IN" sz="1400" b="1" dirty="0"/>
              <a:t>13. Plot any useful graph and explain it.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A useful graph is a </a:t>
            </a:r>
            <a:r>
              <a:rPr lang="en-IN" sz="1400" b="1" dirty="0" err="1"/>
              <a:t>pairplot</a:t>
            </a:r>
            <a:r>
              <a:rPr lang="en-IN" sz="1400" b="1" dirty="0"/>
              <a:t> (scatterplot matrix)</a:t>
            </a:r>
            <a:r>
              <a:rPr lang="en-IN" sz="1400" dirty="0"/>
              <a:t> of numeric features (</a:t>
            </a:r>
            <a:r>
              <a:rPr lang="en-IN" sz="1400" dirty="0" err="1"/>
              <a:t>ssc_p</a:t>
            </a:r>
            <a:r>
              <a:rPr lang="en-IN" sz="1400" dirty="0"/>
              <a:t>, </a:t>
            </a:r>
            <a:r>
              <a:rPr lang="en-IN" sz="1400" dirty="0" err="1"/>
              <a:t>hsc_p</a:t>
            </a:r>
            <a:r>
              <a:rPr lang="en-IN" sz="1400" dirty="0"/>
              <a:t>, </a:t>
            </a:r>
            <a:r>
              <a:rPr lang="en-IN" sz="1400" dirty="0" err="1"/>
              <a:t>degree_p</a:t>
            </a:r>
            <a:r>
              <a:rPr lang="en-IN" sz="1400" dirty="0"/>
              <a:t>, </a:t>
            </a:r>
            <a:r>
              <a:rPr lang="en-IN" sz="1400" dirty="0" err="1"/>
              <a:t>etest_p</a:t>
            </a:r>
            <a:r>
              <a:rPr lang="en-IN" sz="1400" dirty="0"/>
              <a:t>, </a:t>
            </a:r>
            <a:r>
              <a:rPr lang="en-IN" sz="1400" dirty="0" err="1"/>
              <a:t>mba_p</a:t>
            </a:r>
            <a:r>
              <a:rPr lang="en-IN" sz="1400" dirty="0"/>
              <a:t>, salary), </a:t>
            </a:r>
            <a:r>
              <a:rPr lang="en-IN" sz="1400" dirty="0" err="1"/>
              <a:t>colored</a:t>
            </a:r>
            <a:r>
              <a:rPr lang="en-IN" sz="1400" dirty="0"/>
              <a:t> by placement status.</a:t>
            </a:r>
          </a:p>
          <a:p>
            <a:pPr marL="0" lvl="0" indent="0">
              <a:buNone/>
            </a:pPr>
            <a:r>
              <a:rPr lang="en-IN" sz="1400" b="1" dirty="0"/>
              <a:t>Explanation</a:t>
            </a:r>
            <a:r>
              <a:rPr lang="en-IN" sz="1400" dirty="0"/>
              <a:t>: This grid of scatterplots shows relationships between variables. Key observations:</a:t>
            </a:r>
          </a:p>
          <a:p>
            <a:pPr lvl="0"/>
            <a:r>
              <a:rPr lang="en-IN" sz="1400" dirty="0"/>
              <a:t>Strong positive correlations between early academics (</a:t>
            </a:r>
            <a:r>
              <a:rPr lang="en-IN" sz="1400" dirty="0" err="1"/>
              <a:t>ssc_p</a:t>
            </a:r>
            <a:r>
              <a:rPr lang="en-IN" sz="1400" dirty="0"/>
              <a:t>, </a:t>
            </a:r>
            <a:r>
              <a:rPr lang="en-IN" sz="1400" dirty="0" err="1"/>
              <a:t>hsc_p</a:t>
            </a:r>
            <a:r>
              <a:rPr lang="en-IN" sz="1400" dirty="0"/>
              <a:t>, </a:t>
            </a:r>
            <a:r>
              <a:rPr lang="en-IN" sz="1400" dirty="0" err="1"/>
              <a:t>degree_p</a:t>
            </a:r>
            <a:r>
              <a:rPr lang="en-IN" sz="1400" dirty="0"/>
              <a:t>) and salary/placement—higher scores cluster in “Placed” with higher salaries.</a:t>
            </a:r>
          </a:p>
          <a:p>
            <a:pPr lvl="0"/>
            <a:r>
              <a:rPr lang="en-IN" sz="1400" dirty="0"/>
              <a:t>Weaker links for </a:t>
            </a:r>
            <a:r>
              <a:rPr lang="en-IN" sz="1400" dirty="0" err="1"/>
              <a:t>etest_p</a:t>
            </a:r>
            <a:r>
              <a:rPr lang="en-IN" sz="1400" dirty="0"/>
              <a:t> and </a:t>
            </a:r>
            <a:r>
              <a:rPr lang="en-IN" sz="1400" dirty="0" err="1"/>
              <a:t>mba_p</a:t>
            </a:r>
            <a:r>
              <a:rPr lang="en-IN" sz="1400" dirty="0"/>
              <a:t>, with more scatter.</a:t>
            </a:r>
          </a:p>
          <a:p>
            <a:pPr lvl="0"/>
            <a:r>
              <a:rPr lang="en-IN" sz="1400" dirty="0"/>
              <a:t>Outliers (e.g., high salaries) often have high scores across boards.</a:t>
            </a:r>
          </a:p>
          <a:p>
            <a:pPr lvl="0"/>
            <a:r>
              <a:rPr lang="en-IN" sz="1400" dirty="0"/>
              <a:t>It highlights that placed students form a “upper cluster” in most pairs, explaining non-placement reasons (Q3).</a:t>
            </a:r>
          </a:p>
          <a:p>
            <a:pPr marL="0" lvl="0" indent="0">
              <a:buNone/>
            </a:pPr>
            <a:r>
              <a:rPr lang="en-IN" sz="1400" b="1" dirty="0"/>
              <a:t>Why useful</a:t>
            </a:r>
            <a:r>
              <a:rPr lang="en-IN" sz="1400" dirty="0"/>
              <a:t>: Reveals multicollinearity (e.g., </a:t>
            </a:r>
            <a:r>
              <a:rPr lang="en-IN" sz="1400" dirty="0" err="1"/>
              <a:t>ssc_p</a:t>
            </a:r>
            <a:r>
              <a:rPr lang="en-IN" sz="1400" dirty="0"/>
              <a:t> and </a:t>
            </a:r>
            <a:r>
              <a:rPr lang="en-IN" sz="1400" dirty="0" err="1"/>
              <a:t>degree_p</a:t>
            </a:r>
            <a:r>
              <a:rPr lang="en-IN" sz="1400" dirty="0"/>
              <a:t> correlate 0.51) and supports correlation findings (Q12).</a:t>
            </a:r>
          </a:p>
        </p:txBody>
      </p:sp>
    </p:spTree>
    <p:extLst>
      <p:ext uri="{BB962C8B-B14F-4D97-AF65-F5344CB8AC3E}">
        <p14:creationId xmlns:p14="http://schemas.microsoft.com/office/powerpoint/2010/main" val="19590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FAC33-153B-862D-11DA-60C23C45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A4-E985-EEBF-F58C-B3E665B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>
                <a:latin typeface="Amasis MT Pro" panose="020405040500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8360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1587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Amasis MT Pro</vt:lpstr>
      <vt:lpstr>Calibri</vt:lpstr>
      <vt:lpstr>Arial</vt:lpstr>
      <vt:lpstr>Aptos Display</vt:lpstr>
      <vt:lpstr>Office Theme</vt:lpstr>
      <vt:lpstr>Assignment - Inferential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2025-08-26T09:13:25Z</dcterms:created>
  <dcterms:modified xsi:type="dcterms:W3CDTF">2025-08-26T09:58:08Z</dcterms:modified>
</cp:coreProperties>
</file>