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4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kar K" userId="c792ff3d-6334-4a12-abf2-92d77ef54d63" providerId="ADAL" clId="{006EA0EF-78BB-4B80-B225-82CF9FFF51AD}"/>
    <pc:docChg chg="custSel addSld modSld">
      <pc:chgData name="Shankar K" userId="c792ff3d-6334-4a12-abf2-92d77ef54d63" providerId="ADAL" clId="{006EA0EF-78BB-4B80-B225-82CF9FFF51AD}" dt="2025-07-18T09:43:45.803" v="10" actId="478"/>
      <pc:docMkLst>
        <pc:docMk/>
      </pc:docMkLst>
      <pc:sldChg chg="addSp delSp modSp new mod setBg">
        <pc:chgData name="Shankar K" userId="c792ff3d-6334-4a12-abf2-92d77ef54d63" providerId="ADAL" clId="{006EA0EF-78BB-4B80-B225-82CF9FFF51AD}" dt="2025-07-18T09:43:45.803" v="10" actId="478"/>
        <pc:sldMkLst>
          <pc:docMk/>
          <pc:sldMk cId="3594499336" sldId="268"/>
        </pc:sldMkLst>
        <pc:spChg chg="mod">
          <ac:chgData name="Shankar K" userId="c792ff3d-6334-4a12-abf2-92d77ef54d63" providerId="ADAL" clId="{006EA0EF-78BB-4B80-B225-82CF9FFF51AD}" dt="2025-07-18T09:43:41.773" v="9" actId="26606"/>
          <ac:spMkLst>
            <pc:docMk/>
            <pc:sldMk cId="3594499336" sldId="268"/>
            <ac:spMk id="2" creationId="{65221B65-E02D-D84A-A74D-19D2F49C4A73}"/>
          </ac:spMkLst>
        </pc:spChg>
        <pc:spChg chg="del mod">
          <ac:chgData name="Shankar K" userId="c792ff3d-6334-4a12-abf2-92d77ef54d63" providerId="ADAL" clId="{006EA0EF-78BB-4B80-B225-82CF9FFF51AD}" dt="2025-07-18T09:43:45.803" v="10" actId="478"/>
          <ac:spMkLst>
            <pc:docMk/>
            <pc:sldMk cId="3594499336" sldId="268"/>
            <ac:spMk id="3" creationId="{68AC25C4-4124-E60B-77B5-E5C2DC8DD180}"/>
          </ac:spMkLst>
        </pc:spChg>
        <pc:spChg chg="add">
          <ac:chgData name="Shankar K" userId="c792ff3d-6334-4a12-abf2-92d77ef54d63" providerId="ADAL" clId="{006EA0EF-78BB-4B80-B225-82CF9FFF51AD}" dt="2025-07-18T09:43:41.773" v="9" actId="26606"/>
          <ac:spMkLst>
            <pc:docMk/>
            <pc:sldMk cId="3594499336" sldId="268"/>
            <ac:spMk id="8" creationId="{081EA652-8C6A-4E69-BEB9-170809474553}"/>
          </ac:spMkLst>
        </pc:spChg>
        <pc:spChg chg="add">
          <ac:chgData name="Shankar K" userId="c792ff3d-6334-4a12-abf2-92d77ef54d63" providerId="ADAL" clId="{006EA0EF-78BB-4B80-B225-82CF9FFF51AD}" dt="2025-07-18T09:43:41.773" v="9" actId="26606"/>
          <ac:spMkLst>
            <pc:docMk/>
            <pc:sldMk cId="3594499336" sldId="268"/>
            <ac:spMk id="10" creationId="{5298780A-33B9-4EA2-8F67-DE68AD62841B}"/>
          </ac:spMkLst>
        </pc:spChg>
        <pc:spChg chg="add">
          <ac:chgData name="Shankar K" userId="c792ff3d-6334-4a12-abf2-92d77ef54d63" providerId="ADAL" clId="{006EA0EF-78BB-4B80-B225-82CF9FFF51AD}" dt="2025-07-18T09:43:41.773" v="9" actId="26606"/>
          <ac:spMkLst>
            <pc:docMk/>
            <pc:sldMk cId="3594499336" sldId="268"/>
            <ac:spMk id="12" creationId="{7F488E8B-4E1E-4402-8935-D4E6C02615C7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929B23-C9C4-442A-ACAD-894857A0CA0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A042A28-3A57-42F3-8F2F-2A3B9D3E38BA}">
      <dgm:prSet/>
      <dgm:spPr/>
      <dgm:t>
        <a:bodyPr/>
        <a:lstStyle/>
        <a:p>
          <a:r>
            <a:rPr lang="en-IN"/>
            <a:t>A powerful machine learning clustering algorithm.</a:t>
          </a:r>
          <a:endParaRPr lang="en-US"/>
        </a:p>
      </dgm:t>
    </dgm:pt>
    <dgm:pt modelId="{7562A5ED-402B-494B-855F-8314B9DA973B}" type="parTrans" cxnId="{D735023A-1017-43FD-9353-73843045C89D}">
      <dgm:prSet/>
      <dgm:spPr/>
      <dgm:t>
        <a:bodyPr/>
        <a:lstStyle/>
        <a:p>
          <a:endParaRPr lang="en-US"/>
        </a:p>
      </dgm:t>
    </dgm:pt>
    <dgm:pt modelId="{92C57181-AAE9-43D0-B71B-351CDCE5491E}" type="sibTrans" cxnId="{D735023A-1017-43FD-9353-73843045C89D}">
      <dgm:prSet/>
      <dgm:spPr/>
      <dgm:t>
        <a:bodyPr/>
        <a:lstStyle/>
        <a:p>
          <a:endParaRPr lang="en-US"/>
        </a:p>
      </dgm:t>
    </dgm:pt>
    <dgm:pt modelId="{9A07C2CD-BEF0-494D-8FCF-9EE0003099D7}">
      <dgm:prSet/>
      <dgm:spPr/>
      <dgm:t>
        <a:bodyPr/>
        <a:lstStyle/>
        <a:p>
          <a:r>
            <a:rPr lang="en-IN"/>
            <a:t>Distinguishes itself from k-means by </a:t>
          </a:r>
          <a:r>
            <a:rPr lang="en-IN" b="1"/>
            <a:t>automatically finding the optimal number of clusters</a:t>
          </a:r>
          <a:r>
            <a:rPr lang="en-IN"/>
            <a:t>.</a:t>
          </a:r>
          <a:endParaRPr lang="en-US"/>
        </a:p>
      </dgm:t>
    </dgm:pt>
    <dgm:pt modelId="{073B67E3-EE34-4416-9FCC-DBF4D8D425C4}" type="parTrans" cxnId="{29756DF1-D750-4FE3-B49C-FF0F3DAB619C}">
      <dgm:prSet/>
      <dgm:spPr/>
      <dgm:t>
        <a:bodyPr/>
        <a:lstStyle/>
        <a:p>
          <a:endParaRPr lang="en-US"/>
        </a:p>
      </dgm:t>
    </dgm:pt>
    <dgm:pt modelId="{8A5FECEB-A360-46C0-8E34-2F5282985738}" type="sibTrans" cxnId="{29756DF1-D750-4FE3-B49C-FF0F3DAB619C}">
      <dgm:prSet/>
      <dgm:spPr/>
      <dgm:t>
        <a:bodyPr/>
        <a:lstStyle/>
        <a:p>
          <a:endParaRPr lang="en-US"/>
        </a:p>
      </dgm:t>
    </dgm:pt>
    <dgm:pt modelId="{0DBC626C-AB8D-4277-8078-1B9AC927D1AA}">
      <dgm:prSet/>
      <dgm:spPr/>
      <dgm:t>
        <a:bodyPr/>
        <a:lstStyle/>
        <a:p>
          <a:r>
            <a:rPr lang="en-IN"/>
            <a:t>Identifies </a:t>
          </a:r>
          <a:r>
            <a:rPr lang="en-IN" b="1"/>
            <a:t>“exemplars”</a:t>
          </a:r>
          <a:r>
            <a:rPr lang="en-IN"/>
            <a:t> – representative data points.</a:t>
          </a:r>
          <a:endParaRPr lang="en-US"/>
        </a:p>
      </dgm:t>
    </dgm:pt>
    <dgm:pt modelId="{C938CB0F-6454-4ACB-A59A-9FB9E7E1137F}" type="parTrans" cxnId="{6D2C5D9A-C882-4512-B378-6E0414D859BD}">
      <dgm:prSet/>
      <dgm:spPr/>
      <dgm:t>
        <a:bodyPr/>
        <a:lstStyle/>
        <a:p>
          <a:endParaRPr lang="en-US"/>
        </a:p>
      </dgm:t>
    </dgm:pt>
    <dgm:pt modelId="{D06C1D95-C040-4371-8EFB-59FB2B05DEA3}" type="sibTrans" cxnId="{6D2C5D9A-C882-4512-B378-6E0414D859BD}">
      <dgm:prSet/>
      <dgm:spPr/>
      <dgm:t>
        <a:bodyPr/>
        <a:lstStyle/>
        <a:p>
          <a:endParaRPr lang="en-US"/>
        </a:p>
      </dgm:t>
    </dgm:pt>
    <dgm:pt modelId="{7C5A5BEF-66A2-42E3-9E86-0F973036422B}">
      <dgm:prSet/>
      <dgm:spPr/>
      <dgm:t>
        <a:bodyPr/>
        <a:lstStyle/>
        <a:p>
          <a:r>
            <a:rPr lang="en-IN"/>
            <a:t>Uses </a:t>
          </a:r>
          <a:r>
            <a:rPr lang="en-IN" b="1"/>
            <a:t>iterative message-passing</a:t>
          </a:r>
          <a:r>
            <a:rPr lang="en-IN"/>
            <a:t> with responsibility and availability matrices.</a:t>
          </a:r>
          <a:endParaRPr lang="en-US"/>
        </a:p>
      </dgm:t>
    </dgm:pt>
    <dgm:pt modelId="{3A1A5D3A-FC64-4107-988C-0B5235C1FB5E}" type="parTrans" cxnId="{4C8CCF44-ECD8-4AFF-BAAD-4A885AEEE1B2}">
      <dgm:prSet/>
      <dgm:spPr/>
      <dgm:t>
        <a:bodyPr/>
        <a:lstStyle/>
        <a:p>
          <a:endParaRPr lang="en-US"/>
        </a:p>
      </dgm:t>
    </dgm:pt>
    <dgm:pt modelId="{7EE4CEE8-D265-471E-9E5F-CDCA468BE8F3}" type="sibTrans" cxnId="{4C8CCF44-ECD8-4AFF-BAAD-4A885AEEE1B2}">
      <dgm:prSet/>
      <dgm:spPr/>
      <dgm:t>
        <a:bodyPr/>
        <a:lstStyle/>
        <a:p>
          <a:endParaRPr lang="en-US"/>
        </a:p>
      </dgm:t>
    </dgm:pt>
    <dgm:pt modelId="{6C7D01DB-BF5E-40C5-8108-A1A37FC0DFA9}">
      <dgm:prSet/>
      <dgm:spPr/>
      <dgm:t>
        <a:bodyPr/>
        <a:lstStyle/>
        <a:p>
          <a:r>
            <a:rPr lang="en-IN"/>
            <a:t>Flexible for exploratory analysis with unknown or complex data structures.</a:t>
          </a:r>
          <a:endParaRPr lang="en-US"/>
        </a:p>
      </dgm:t>
    </dgm:pt>
    <dgm:pt modelId="{CED9AA2A-469E-43F0-A4C5-C11C13060815}" type="parTrans" cxnId="{06168D82-5424-4F39-90E9-EEF0016B330E}">
      <dgm:prSet/>
      <dgm:spPr/>
      <dgm:t>
        <a:bodyPr/>
        <a:lstStyle/>
        <a:p>
          <a:endParaRPr lang="en-US"/>
        </a:p>
      </dgm:t>
    </dgm:pt>
    <dgm:pt modelId="{859D66E4-B2C0-4C23-9C78-92A57B8A8D1C}" type="sibTrans" cxnId="{06168D82-5424-4F39-90E9-EEF0016B330E}">
      <dgm:prSet/>
      <dgm:spPr/>
      <dgm:t>
        <a:bodyPr/>
        <a:lstStyle/>
        <a:p>
          <a:endParaRPr lang="en-US"/>
        </a:p>
      </dgm:t>
    </dgm:pt>
    <dgm:pt modelId="{A3DD6A06-B0D9-4B16-8207-B59D213DD49B}">
      <dgm:prSet/>
      <dgm:spPr/>
      <dgm:t>
        <a:bodyPr/>
        <a:lstStyle/>
        <a:p>
          <a:r>
            <a:rPr lang="en-IN"/>
            <a:t>Handles different cluster shapes and densities.</a:t>
          </a:r>
          <a:endParaRPr lang="en-US"/>
        </a:p>
      </dgm:t>
    </dgm:pt>
    <dgm:pt modelId="{95052475-4591-4180-99A1-5D5759814E6E}" type="parTrans" cxnId="{ABCD606B-B23A-4AC9-80EA-39AABC9E31D5}">
      <dgm:prSet/>
      <dgm:spPr/>
      <dgm:t>
        <a:bodyPr/>
        <a:lstStyle/>
        <a:p>
          <a:endParaRPr lang="en-US"/>
        </a:p>
      </dgm:t>
    </dgm:pt>
    <dgm:pt modelId="{158B3645-BCC9-4252-9F02-FB4AC816699C}" type="sibTrans" cxnId="{ABCD606B-B23A-4AC9-80EA-39AABC9E31D5}">
      <dgm:prSet/>
      <dgm:spPr/>
      <dgm:t>
        <a:bodyPr/>
        <a:lstStyle/>
        <a:p>
          <a:endParaRPr lang="en-US"/>
        </a:p>
      </dgm:t>
    </dgm:pt>
    <dgm:pt modelId="{198835BC-B59F-432B-BA8E-8CB4EF529209}">
      <dgm:prSet/>
      <dgm:spPr/>
      <dgm:t>
        <a:bodyPr/>
        <a:lstStyle/>
        <a:p>
          <a:r>
            <a:rPr lang="en-IN"/>
            <a:t>Limitation: High computational and memory needs for large datasets.</a:t>
          </a:r>
          <a:endParaRPr lang="en-US"/>
        </a:p>
      </dgm:t>
    </dgm:pt>
    <dgm:pt modelId="{E06F4D97-3158-4F8A-8FAB-520914D005D0}" type="parTrans" cxnId="{419B0717-81AA-4A5D-B9D2-AF358938EDB3}">
      <dgm:prSet/>
      <dgm:spPr/>
      <dgm:t>
        <a:bodyPr/>
        <a:lstStyle/>
        <a:p>
          <a:endParaRPr lang="en-US"/>
        </a:p>
      </dgm:t>
    </dgm:pt>
    <dgm:pt modelId="{45C63A2A-7F40-4E5B-927F-5D2006F5D41C}" type="sibTrans" cxnId="{419B0717-81AA-4A5D-B9D2-AF358938EDB3}">
      <dgm:prSet/>
      <dgm:spPr/>
      <dgm:t>
        <a:bodyPr/>
        <a:lstStyle/>
        <a:p>
          <a:endParaRPr lang="en-US"/>
        </a:p>
      </dgm:t>
    </dgm:pt>
    <dgm:pt modelId="{A18A2F1B-C74C-4490-85D4-D461213A5B88}" type="pres">
      <dgm:prSet presAssocID="{DE929B23-C9C4-442A-ACAD-894857A0CA0F}" presName="root" presStyleCnt="0">
        <dgm:presLayoutVars>
          <dgm:dir/>
          <dgm:resizeHandles val="exact"/>
        </dgm:presLayoutVars>
      </dgm:prSet>
      <dgm:spPr/>
    </dgm:pt>
    <dgm:pt modelId="{C663BBBC-65C0-4CB6-BE35-3AABAEFFFE7E}" type="pres">
      <dgm:prSet presAssocID="{3A042A28-3A57-42F3-8F2F-2A3B9D3E38BA}" presName="compNode" presStyleCnt="0"/>
      <dgm:spPr/>
    </dgm:pt>
    <dgm:pt modelId="{06115B11-FDD3-4511-936B-DFCACD0464CA}" type="pres">
      <dgm:prSet presAssocID="{3A042A28-3A57-42F3-8F2F-2A3B9D3E38BA}" presName="bgRect" presStyleLbl="bgShp" presStyleIdx="0" presStyleCnt="7"/>
      <dgm:spPr/>
    </dgm:pt>
    <dgm:pt modelId="{A0AA9F95-6D9F-4730-9645-C3BB00C0E13C}" type="pres">
      <dgm:prSet presAssocID="{3A042A28-3A57-42F3-8F2F-2A3B9D3E38BA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8EDA04C5-429D-48B7-A78B-A61294AAE40F}" type="pres">
      <dgm:prSet presAssocID="{3A042A28-3A57-42F3-8F2F-2A3B9D3E38BA}" presName="spaceRect" presStyleCnt="0"/>
      <dgm:spPr/>
    </dgm:pt>
    <dgm:pt modelId="{DB2B9C2C-AE14-4388-B692-284A5C4F1084}" type="pres">
      <dgm:prSet presAssocID="{3A042A28-3A57-42F3-8F2F-2A3B9D3E38BA}" presName="parTx" presStyleLbl="revTx" presStyleIdx="0" presStyleCnt="7">
        <dgm:presLayoutVars>
          <dgm:chMax val="0"/>
          <dgm:chPref val="0"/>
        </dgm:presLayoutVars>
      </dgm:prSet>
      <dgm:spPr/>
    </dgm:pt>
    <dgm:pt modelId="{0443B5A9-901C-4FD6-AB08-F6BA91E5D7AE}" type="pres">
      <dgm:prSet presAssocID="{92C57181-AAE9-43D0-B71B-351CDCE5491E}" presName="sibTrans" presStyleCnt="0"/>
      <dgm:spPr/>
    </dgm:pt>
    <dgm:pt modelId="{085669A7-9D00-4683-A6AD-80A516464934}" type="pres">
      <dgm:prSet presAssocID="{9A07C2CD-BEF0-494D-8FCF-9EE0003099D7}" presName="compNode" presStyleCnt="0"/>
      <dgm:spPr/>
    </dgm:pt>
    <dgm:pt modelId="{C72830B5-661D-47ED-A2CF-A8CA7E6886BC}" type="pres">
      <dgm:prSet presAssocID="{9A07C2CD-BEF0-494D-8FCF-9EE0003099D7}" presName="bgRect" presStyleLbl="bgShp" presStyleIdx="1" presStyleCnt="7"/>
      <dgm:spPr/>
    </dgm:pt>
    <dgm:pt modelId="{95B9EFCD-F1C9-4382-9BBE-048549A6AD36}" type="pres">
      <dgm:prSet presAssocID="{9A07C2CD-BEF0-494D-8FCF-9EE0003099D7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32E28E5F-ADBB-4E85-A941-AF3A7F79A015}" type="pres">
      <dgm:prSet presAssocID="{9A07C2CD-BEF0-494D-8FCF-9EE0003099D7}" presName="spaceRect" presStyleCnt="0"/>
      <dgm:spPr/>
    </dgm:pt>
    <dgm:pt modelId="{E4EFC38D-09FE-47E0-AB53-0FDE396E03A5}" type="pres">
      <dgm:prSet presAssocID="{9A07C2CD-BEF0-494D-8FCF-9EE0003099D7}" presName="parTx" presStyleLbl="revTx" presStyleIdx="1" presStyleCnt="7">
        <dgm:presLayoutVars>
          <dgm:chMax val="0"/>
          <dgm:chPref val="0"/>
        </dgm:presLayoutVars>
      </dgm:prSet>
      <dgm:spPr/>
    </dgm:pt>
    <dgm:pt modelId="{9877684B-5EE2-4995-9A86-9196B40C40EF}" type="pres">
      <dgm:prSet presAssocID="{8A5FECEB-A360-46C0-8E34-2F5282985738}" presName="sibTrans" presStyleCnt="0"/>
      <dgm:spPr/>
    </dgm:pt>
    <dgm:pt modelId="{29392F59-6E58-45E5-B3BD-EE12BF427A80}" type="pres">
      <dgm:prSet presAssocID="{0DBC626C-AB8D-4277-8078-1B9AC927D1AA}" presName="compNode" presStyleCnt="0"/>
      <dgm:spPr/>
    </dgm:pt>
    <dgm:pt modelId="{D8D2603F-DB47-46C9-A5A2-617B77438BB3}" type="pres">
      <dgm:prSet presAssocID="{0DBC626C-AB8D-4277-8078-1B9AC927D1AA}" presName="bgRect" presStyleLbl="bgShp" presStyleIdx="2" presStyleCnt="7"/>
      <dgm:spPr/>
    </dgm:pt>
    <dgm:pt modelId="{3C3D2F99-EAD1-4E65-AA1E-464DEDFD92B2}" type="pres">
      <dgm:prSet presAssocID="{0DBC626C-AB8D-4277-8078-1B9AC927D1AA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ug boat"/>
        </a:ext>
      </dgm:extLst>
    </dgm:pt>
    <dgm:pt modelId="{6BABB25E-A547-42AC-8A38-1E9B5DB0575C}" type="pres">
      <dgm:prSet presAssocID="{0DBC626C-AB8D-4277-8078-1B9AC927D1AA}" presName="spaceRect" presStyleCnt="0"/>
      <dgm:spPr/>
    </dgm:pt>
    <dgm:pt modelId="{7ED49A3A-8674-44DD-87B9-A79393210B1B}" type="pres">
      <dgm:prSet presAssocID="{0DBC626C-AB8D-4277-8078-1B9AC927D1AA}" presName="parTx" presStyleLbl="revTx" presStyleIdx="2" presStyleCnt="7">
        <dgm:presLayoutVars>
          <dgm:chMax val="0"/>
          <dgm:chPref val="0"/>
        </dgm:presLayoutVars>
      </dgm:prSet>
      <dgm:spPr/>
    </dgm:pt>
    <dgm:pt modelId="{A6C41AAC-A7E3-4CC2-8CD2-B2D4449C1ABE}" type="pres">
      <dgm:prSet presAssocID="{D06C1D95-C040-4371-8EFB-59FB2B05DEA3}" presName="sibTrans" presStyleCnt="0"/>
      <dgm:spPr/>
    </dgm:pt>
    <dgm:pt modelId="{3ADC2667-E7E9-42DC-B2C2-42CD543D19E3}" type="pres">
      <dgm:prSet presAssocID="{7C5A5BEF-66A2-42E3-9E86-0F973036422B}" presName="compNode" presStyleCnt="0"/>
      <dgm:spPr/>
    </dgm:pt>
    <dgm:pt modelId="{143ECFB9-FCDF-45C6-B1F6-4F05BED57208}" type="pres">
      <dgm:prSet presAssocID="{7C5A5BEF-66A2-42E3-9E86-0F973036422B}" presName="bgRect" presStyleLbl="bgShp" presStyleIdx="3" presStyleCnt="7"/>
      <dgm:spPr/>
    </dgm:pt>
    <dgm:pt modelId="{BF9EE1AE-A65C-4C93-B366-16DEEAD1E227}" type="pres">
      <dgm:prSet presAssocID="{7C5A5BEF-66A2-42E3-9E86-0F973036422B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00F03A7-08F7-4542-A2BA-1113F1976F4C}" type="pres">
      <dgm:prSet presAssocID="{7C5A5BEF-66A2-42E3-9E86-0F973036422B}" presName="spaceRect" presStyleCnt="0"/>
      <dgm:spPr/>
    </dgm:pt>
    <dgm:pt modelId="{D71A6A08-C7E3-44AE-A2AD-25620CA9B929}" type="pres">
      <dgm:prSet presAssocID="{7C5A5BEF-66A2-42E3-9E86-0F973036422B}" presName="parTx" presStyleLbl="revTx" presStyleIdx="3" presStyleCnt="7">
        <dgm:presLayoutVars>
          <dgm:chMax val="0"/>
          <dgm:chPref val="0"/>
        </dgm:presLayoutVars>
      </dgm:prSet>
      <dgm:spPr/>
    </dgm:pt>
    <dgm:pt modelId="{82BB9610-F4B8-4C41-A0EA-1B12AAB062B1}" type="pres">
      <dgm:prSet presAssocID="{7EE4CEE8-D265-471E-9E5F-CDCA468BE8F3}" presName="sibTrans" presStyleCnt="0"/>
      <dgm:spPr/>
    </dgm:pt>
    <dgm:pt modelId="{431BC7AD-031C-4ECA-BB43-D710F80E3606}" type="pres">
      <dgm:prSet presAssocID="{6C7D01DB-BF5E-40C5-8108-A1A37FC0DFA9}" presName="compNode" presStyleCnt="0"/>
      <dgm:spPr/>
    </dgm:pt>
    <dgm:pt modelId="{11FF8671-EF94-4506-840A-3A1D2782B93E}" type="pres">
      <dgm:prSet presAssocID="{6C7D01DB-BF5E-40C5-8108-A1A37FC0DFA9}" presName="bgRect" presStyleLbl="bgShp" presStyleIdx="4" presStyleCnt="7"/>
      <dgm:spPr/>
    </dgm:pt>
    <dgm:pt modelId="{994A9D17-7AE7-47DE-9F2D-0A3CAA6D0948}" type="pres">
      <dgm:prSet presAssocID="{6C7D01DB-BF5E-40C5-8108-A1A37FC0DFA9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E427ED30-9EDA-4BE0-A483-129C355C8A68}" type="pres">
      <dgm:prSet presAssocID="{6C7D01DB-BF5E-40C5-8108-A1A37FC0DFA9}" presName="spaceRect" presStyleCnt="0"/>
      <dgm:spPr/>
    </dgm:pt>
    <dgm:pt modelId="{FC86B864-1C9E-400B-A012-FDF6D60B60EC}" type="pres">
      <dgm:prSet presAssocID="{6C7D01DB-BF5E-40C5-8108-A1A37FC0DFA9}" presName="parTx" presStyleLbl="revTx" presStyleIdx="4" presStyleCnt="7">
        <dgm:presLayoutVars>
          <dgm:chMax val="0"/>
          <dgm:chPref val="0"/>
        </dgm:presLayoutVars>
      </dgm:prSet>
      <dgm:spPr/>
    </dgm:pt>
    <dgm:pt modelId="{717AF502-A529-4D9B-B6F4-9EFEB2300CBC}" type="pres">
      <dgm:prSet presAssocID="{859D66E4-B2C0-4C23-9C78-92A57B8A8D1C}" presName="sibTrans" presStyleCnt="0"/>
      <dgm:spPr/>
    </dgm:pt>
    <dgm:pt modelId="{B8B0B6CE-FF74-4C7C-9C5B-FCE7CF8C1B75}" type="pres">
      <dgm:prSet presAssocID="{A3DD6A06-B0D9-4B16-8207-B59D213DD49B}" presName="compNode" presStyleCnt="0"/>
      <dgm:spPr/>
    </dgm:pt>
    <dgm:pt modelId="{679E69DC-502F-4FCB-9DA3-D75C9E2D424E}" type="pres">
      <dgm:prSet presAssocID="{A3DD6A06-B0D9-4B16-8207-B59D213DD49B}" presName="bgRect" presStyleLbl="bgShp" presStyleIdx="5" presStyleCnt="7"/>
      <dgm:spPr/>
    </dgm:pt>
    <dgm:pt modelId="{970A049C-92C0-499F-A081-D46144DDB065}" type="pres">
      <dgm:prSet presAssocID="{A3DD6A06-B0D9-4B16-8207-B59D213DD49B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452E0BF0-7C73-47CA-9B52-E0C3F56C5D85}" type="pres">
      <dgm:prSet presAssocID="{A3DD6A06-B0D9-4B16-8207-B59D213DD49B}" presName="spaceRect" presStyleCnt="0"/>
      <dgm:spPr/>
    </dgm:pt>
    <dgm:pt modelId="{899F74E0-7885-4C4E-9023-B23DE42F8A1D}" type="pres">
      <dgm:prSet presAssocID="{A3DD6A06-B0D9-4B16-8207-B59D213DD49B}" presName="parTx" presStyleLbl="revTx" presStyleIdx="5" presStyleCnt="7">
        <dgm:presLayoutVars>
          <dgm:chMax val="0"/>
          <dgm:chPref val="0"/>
        </dgm:presLayoutVars>
      </dgm:prSet>
      <dgm:spPr/>
    </dgm:pt>
    <dgm:pt modelId="{73291E97-7DE0-4EF4-B265-92DD613E6776}" type="pres">
      <dgm:prSet presAssocID="{158B3645-BCC9-4252-9F02-FB4AC816699C}" presName="sibTrans" presStyleCnt="0"/>
      <dgm:spPr/>
    </dgm:pt>
    <dgm:pt modelId="{439CC4DD-75FA-4956-81B2-92AFC39BBFCE}" type="pres">
      <dgm:prSet presAssocID="{198835BC-B59F-432B-BA8E-8CB4EF529209}" presName="compNode" presStyleCnt="0"/>
      <dgm:spPr/>
    </dgm:pt>
    <dgm:pt modelId="{F41BD319-FB7C-4A3A-8F24-2E57845BDF6C}" type="pres">
      <dgm:prSet presAssocID="{198835BC-B59F-432B-BA8E-8CB4EF529209}" presName="bgRect" presStyleLbl="bgShp" presStyleIdx="6" presStyleCnt="7"/>
      <dgm:spPr/>
    </dgm:pt>
    <dgm:pt modelId="{5F861308-F24B-467E-81A8-F8300035BD4E}" type="pres">
      <dgm:prSet presAssocID="{198835BC-B59F-432B-BA8E-8CB4EF529209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05ACEF9-7058-45E9-BAA7-06F9D93B453A}" type="pres">
      <dgm:prSet presAssocID="{198835BC-B59F-432B-BA8E-8CB4EF529209}" presName="spaceRect" presStyleCnt="0"/>
      <dgm:spPr/>
    </dgm:pt>
    <dgm:pt modelId="{8D148C42-99AB-4A53-BD7A-C59489BF42C4}" type="pres">
      <dgm:prSet presAssocID="{198835BC-B59F-432B-BA8E-8CB4EF529209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0C528201-68B9-46C9-ACE2-CE1F7C3587D5}" type="presOf" srcId="{DE929B23-C9C4-442A-ACAD-894857A0CA0F}" destId="{A18A2F1B-C74C-4490-85D4-D461213A5B88}" srcOrd="0" destOrd="0" presId="urn:microsoft.com/office/officeart/2018/2/layout/IconVerticalSolidList"/>
    <dgm:cxn modelId="{419B0717-81AA-4A5D-B9D2-AF358938EDB3}" srcId="{DE929B23-C9C4-442A-ACAD-894857A0CA0F}" destId="{198835BC-B59F-432B-BA8E-8CB4EF529209}" srcOrd="6" destOrd="0" parTransId="{E06F4D97-3158-4F8A-8FAB-520914D005D0}" sibTransId="{45C63A2A-7F40-4E5B-927F-5D2006F5D41C}"/>
    <dgm:cxn modelId="{4498E518-0181-463E-88AD-572238C1F657}" type="presOf" srcId="{0DBC626C-AB8D-4277-8078-1B9AC927D1AA}" destId="{7ED49A3A-8674-44DD-87B9-A79393210B1B}" srcOrd="0" destOrd="0" presId="urn:microsoft.com/office/officeart/2018/2/layout/IconVerticalSolidList"/>
    <dgm:cxn modelId="{E4CF492D-089B-45C7-A668-DC837297A91B}" type="presOf" srcId="{3A042A28-3A57-42F3-8F2F-2A3B9D3E38BA}" destId="{DB2B9C2C-AE14-4388-B692-284A5C4F1084}" srcOrd="0" destOrd="0" presId="urn:microsoft.com/office/officeart/2018/2/layout/IconVerticalSolidList"/>
    <dgm:cxn modelId="{78016F2E-1616-43EB-A17E-AFD8E010A65F}" type="presOf" srcId="{6C7D01DB-BF5E-40C5-8108-A1A37FC0DFA9}" destId="{FC86B864-1C9E-400B-A012-FDF6D60B60EC}" srcOrd="0" destOrd="0" presId="urn:microsoft.com/office/officeart/2018/2/layout/IconVerticalSolidList"/>
    <dgm:cxn modelId="{9C98B934-D3FE-43D0-B470-B1B1B1ECD3C4}" type="presOf" srcId="{7C5A5BEF-66A2-42E3-9E86-0F973036422B}" destId="{D71A6A08-C7E3-44AE-A2AD-25620CA9B929}" srcOrd="0" destOrd="0" presId="urn:microsoft.com/office/officeart/2018/2/layout/IconVerticalSolidList"/>
    <dgm:cxn modelId="{D735023A-1017-43FD-9353-73843045C89D}" srcId="{DE929B23-C9C4-442A-ACAD-894857A0CA0F}" destId="{3A042A28-3A57-42F3-8F2F-2A3B9D3E38BA}" srcOrd="0" destOrd="0" parTransId="{7562A5ED-402B-494B-855F-8314B9DA973B}" sibTransId="{92C57181-AAE9-43D0-B71B-351CDCE5491E}"/>
    <dgm:cxn modelId="{4C8CCF44-ECD8-4AFF-BAAD-4A885AEEE1B2}" srcId="{DE929B23-C9C4-442A-ACAD-894857A0CA0F}" destId="{7C5A5BEF-66A2-42E3-9E86-0F973036422B}" srcOrd="3" destOrd="0" parTransId="{3A1A5D3A-FC64-4107-988C-0B5235C1FB5E}" sibTransId="{7EE4CEE8-D265-471E-9E5F-CDCA468BE8F3}"/>
    <dgm:cxn modelId="{ABCD606B-B23A-4AC9-80EA-39AABC9E31D5}" srcId="{DE929B23-C9C4-442A-ACAD-894857A0CA0F}" destId="{A3DD6A06-B0D9-4B16-8207-B59D213DD49B}" srcOrd="5" destOrd="0" parTransId="{95052475-4591-4180-99A1-5D5759814E6E}" sibTransId="{158B3645-BCC9-4252-9F02-FB4AC816699C}"/>
    <dgm:cxn modelId="{06168D82-5424-4F39-90E9-EEF0016B330E}" srcId="{DE929B23-C9C4-442A-ACAD-894857A0CA0F}" destId="{6C7D01DB-BF5E-40C5-8108-A1A37FC0DFA9}" srcOrd="4" destOrd="0" parTransId="{CED9AA2A-469E-43F0-A4C5-C11C13060815}" sibTransId="{859D66E4-B2C0-4C23-9C78-92A57B8A8D1C}"/>
    <dgm:cxn modelId="{A0859095-D146-46E6-BEA3-87F0C37A959D}" type="presOf" srcId="{198835BC-B59F-432B-BA8E-8CB4EF529209}" destId="{8D148C42-99AB-4A53-BD7A-C59489BF42C4}" srcOrd="0" destOrd="0" presId="urn:microsoft.com/office/officeart/2018/2/layout/IconVerticalSolidList"/>
    <dgm:cxn modelId="{6D2C5D9A-C882-4512-B378-6E0414D859BD}" srcId="{DE929B23-C9C4-442A-ACAD-894857A0CA0F}" destId="{0DBC626C-AB8D-4277-8078-1B9AC927D1AA}" srcOrd="2" destOrd="0" parTransId="{C938CB0F-6454-4ACB-A59A-9FB9E7E1137F}" sibTransId="{D06C1D95-C040-4371-8EFB-59FB2B05DEA3}"/>
    <dgm:cxn modelId="{D9643ED6-7E54-4222-9525-F96CC9020188}" type="presOf" srcId="{9A07C2CD-BEF0-494D-8FCF-9EE0003099D7}" destId="{E4EFC38D-09FE-47E0-AB53-0FDE396E03A5}" srcOrd="0" destOrd="0" presId="urn:microsoft.com/office/officeart/2018/2/layout/IconVerticalSolidList"/>
    <dgm:cxn modelId="{29756DF1-D750-4FE3-B49C-FF0F3DAB619C}" srcId="{DE929B23-C9C4-442A-ACAD-894857A0CA0F}" destId="{9A07C2CD-BEF0-494D-8FCF-9EE0003099D7}" srcOrd="1" destOrd="0" parTransId="{073B67E3-EE34-4416-9FCC-DBF4D8D425C4}" sibTransId="{8A5FECEB-A360-46C0-8E34-2F5282985738}"/>
    <dgm:cxn modelId="{2E31CCF4-77B5-4872-B7EC-903C05CB3354}" type="presOf" srcId="{A3DD6A06-B0D9-4B16-8207-B59D213DD49B}" destId="{899F74E0-7885-4C4E-9023-B23DE42F8A1D}" srcOrd="0" destOrd="0" presId="urn:microsoft.com/office/officeart/2018/2/layout/IconVerticalSolidList"/>
    <dgm:cxn modelId="{7E613036-20F0-4124-8A1B-4DF415A3B74A}" type="presParOf" srcId="{A18A2F1B-C74C-4490-85D4-D461213A5B88}" destId="{C663BBBC-65C0-4CB6-BE35-3AABAEFFFE7E}" srcOrd="0" destOrd="0" presId="urn:microsoft.com/office/officeart/2018/2/layout/IconVerticalSolidList"/>
    <dgm:cxn modelId="{8D8D2E83-545B-4CCE-90C2-55F779245EA0}" type="presParOf" srcId="{C663BBBC-65C0-4CB6-BE35-3AABAEFFFE7E}" destId="{06115B11-FDD3-4511-936B-DFCACD0464CA}" srcOrd="0" destOrd="0" presId="urn:microsoft.com/office/officeart/2018/2/layout/IconVerticalSolidList"/>
    <dgm:cxn modelId="{C5F7C4FC-9153-4E40-9470-A5339C198AFA}" type="presParOf" srcId="{C663BBBC-65C0-4CB6-BE35-3AABAEFFFE7E}" destId="{A0AA9F95-6D9F-4730-9645-C3BB00C0E13C}" srcOrd="1" destOrd="0" presId="urn:microsoft.com/office/officeart/2018/2/layout/IconVerticalSolidList"/>
    <dgm:cxn modelId="{3BA83DF5-BFA6-43BD-B85F-90A8CF142F4F}" type="presParOf" srcId="{C663BBBC-65C0-4CB6-BE35-3AABAEFFFE7E}" destId="{8EDA04C5-429D-48B7-A78B-A61294AAE40F}" srcOrd="2" destOrd="0" presId="urn:microsoft.com/office/officeart/2018/2/layout/IconVerticalSolidList"/>
    <dgm:cxn modelId="{C7DB8E9A-25D5-4D9D-B621-B15391B83316}" type="presParOf" srcId="{C663BBBC-65C0-4CB6-BE35-3AABAEFFFE7E}" destId="{DB2B9C2C-AE14-4388-B692-284A5C4F1084}" srcOrd="3" destOrd="0" presId="urn:microsoft.com/office/officeart/2018/2/layout/IconVerticalSolidList"/>
    <dgm:cxn modelId="{516F1EDC-5F2E-452C-92FB-B8D3E6ABD0D6}" type="presParOf" srcId="{A18A2F1B-C74C-4490-85D4-D461213A5B88}" destId="{0443B5A9-901C-4FD6-AB08-F6BA91E5D7AE}" srcOrd="1" destOrd="0" presId="urn:microsoft.com/office/officeart/2018/2/layout/IconVerticalSolidList"/>
    <dgm:cxn modelId="{D7981B6B-283B-4E7F-A521-27CBBA1A8711}" type="presParOf" srcId="{A18A2F1B-C74C-4490-85D4-D461213A5B88}" destId="{085669A7-9D00-4683-A6AD-80A516464934}" srcOrd="2" destOrd="0" presId="urn:microsoft.com/office/officeart/2018/2/layout/IconVerticalSolidList"/>
    <dgm:cxn modelId="{307ADF9E-61FF-4200-A900-4281030263F3}" type="presParOf" srcId="{085669A7-9D00-4683-A6AD-80A516464934}" destId="{C72830B5-661D-47ED-A2CF-A8CA7E6886BC}" srcOrd="0" destOrd="0" presId="urn:microsoft.com/office/officeart/2018/2/layout/IconVerticalSolidList"/>
    <dgm:cxn modelId="{0AF8BDDF-52D2-4C08-A5BF-A5A825972611}" type="presParOf" srcId="{085669A7-9D00-4683-A6AD-80A516464934}" destId="{95B9EFCD-F1C9-4382-9BBE-048549A6AD36}" srcOrd="1" destOrd="0" presId="urn:microsoft.com/office/officeart/2018/2/layout/IconVerticalSolidList"/>
    <dgm:cxn modelId="{C675C774-D6CD-4F57-A013-F4D9EEE4C18B}" type="presParOf" srcId="{085669A7-9D00-4683-A6AD-80A516464934}" destId="{32E28E5F-ADBB-4E85-A941-AF3A7F79A015}" srcOrd="2" destOrd="0" presId="urn:microsoft.com/office/officeart/2018/2/layout/IconVerticalSolidList"/>
    <dgm:cxn modelId="{26461471-DAEC-4208-BB9F-D2C210551800}" type="presParOf" srcId="{085669A7-9D00-4683-A6AD-80A516464934}" destId="{E4EFC38D-09FE-47E0-AB53-0FDE396E03A5}" srcOrd="3" destOrd="0" presId="urn:microsoft.com/office/officeart/2018/2/layout/IconVerticalSolidList"/>
    <dgm:cxn modelId="{920742F2-40CB-403A-A788-912FE5F0DAC6}" type="presParOf" srcId="{A18A2F1B-C74C-4490-85D4-D461213A5B88}" destId="{9877684B-5EE2-4995-9A86-9196B40C40EF}" srcOrd="3" destOrd="0" presId="urn:microsoft.com/office/officeart/2018/2/layout/IconVerticalSolidList"/>
    <dgm:cxn modelId="{E5C045FE-B6DE-4930-A2EB-B46860A1BBBB}" type="presParOf" srcId="{A18A2F1B-C74C-4490-85D4-D461213A5B88}" destId="{29392F59-6E58-45E5-B3BD-EE12BF427A80}" srcOrd="4" destOrd="0" presId="urn:microsoft.com/office/officeart/2018/2/layout/IconVerticalSolidList"/>
    <dgm:cxn modelId="{02347ED2-5AA6-4C01-B771-710349F6A4EC}" type="presParOf" srcId="{29392F59-6E58-45E5-B3BD-EE12BF427A80}" destId="{D8D2603F-DB47-46C9-A5A2-617B77438BB3}" srcOrd="0" destOrd="0" presId="urn:microsoft.com/office/officeart/2018/2/layout/IconVerticalSolidList"/>
    <dgm:cxn modelId="{F1563717-0B4A-407E-A1E0-EF65C150AD2A}" type="presParOf" srcId="{29392F59-6E58-45E5-B3BD-EE12BF427A80}" destId="{3C3D2F99-EAD1-4E65-AA1E-464DEDFD92B2}" srcOrd="1" destOrd="0" presId="urn:microsoft.com/office/officeart/2018/2/layout/IconVerticalSolidList"/>
    <dgm:cxn modelId="{72675364-1F61-4940-B4F9-4B2C3EF891CC}" type="presParOf" srcId="{29392F59-6E58-45E5-B3BD-EE12BF427A80}" destId="{6BABB25E-A547-42AC-8A38-1E9B5DB0575C}" srcOrd="2" destOrd="0" presId="urn:microsoft.com/office/officeart/2018/2/layout/IconVerticalSolidList"/>
    <dgm:cxn modelId="{09CF47F2-E144-444D-A241-C628D8BEA9B1}" type="presParOf" srcId="{29392F59-6E58-45E5-B3BD-EE12BF427A80}" destId="{7ED49A3A-8674-44DD-87B9-A79393210B1B}" srcOrd="3" destOrd="0" presId="urn:microsoft.com/office/officeart/2018/2/layout/IconVerticalSolidList"/>
    <dgm:cxn modelId="{B85411D2-E8BC-4098-BF4E-85E50A11E67C}" type="presParOf" srcId="{A18A2F1B-C74C-4490-85D4-D461213A5B88}" destId="{A6C41AAC-A7E3-4CC2-8CD2-B2D4449C1ABE}" srcOrd="5" destOrd="0" presId="urn:microsoft.com/office/officeart/2018/2/layout/IconVerticalSolidList"/>
    <dgm:cxn modelId="{290229CC-65B5-49F9-A2F8-030B9CF8E254}" type="presParOf" srcId="{A18A2F1B-C74C-4490-85D4-D461213A5B88}" destId="{3ADC2667-E7E9-42DC-B2C2-42CD543D19E3}" srcOrd="6" destOrd="0" presId="urn:microsoft.com/office/officeart/2018/2/layout/IconVerticalSolidList"/>
    <dgm:cxn modelId="{4490345B-9483-442A-A12A-A7D289EA10C5}" type="presParOf" srcId="{3ADC2667-E7E9-42DC-B2C2-42CD543D19E3}" destId="{143ECFB9-FCDF-45C6-B1F6-4F05BED57208}" srcOrd="0" destOrd="0" presId="urn:microsoft.com/office/officeart/2018/2/layout/IconVerticalSolidList"/>
    <dgm:cxn modelId="{9CF112CC-FEDC-43CF-A91D-EFDAAEA9F0BE}" type="presParOf" srcId="{3ADC2667-E7E9-42DC-B2C2-42CD543D19E3}" destId="{BF9EE1AE-A65C-4C93-B366-16DEEAD1E227}" srcOrd="1" destOrd="0" presId="urn:microsoft.com/office/officeart/2018/2/layout/IconVerticalSolidList"/>
    <dgm:cxn modelId="{344DE942-8523-49A3-A756-928DFCBBD8C0}" type="presParOf" srcId="{3ADC2667-E7E9-42DC-B2C2-42CD543D19E3}" destId="{600F03A7-08F7-4542-A2BA-1113F1976F4C}" srcOrd="2" destOrd="0" presId="urn:microsoft.com/office/officeart/2018/2/layout/IconVerticalSolidList"/>
    <dgm:cxn modelId="{9254ED96-E5C5-454D-A3F1-627A06441BAD}" type="presParOf" srcId="{3ADC2667-E7E9-42DC-B2C2-42CD543D19E3}" destId="{D71A6A08-C7E3-44AE-A2AD-25620CA9B929}" srcOrd="3" destOrd="0" presId="urn:microsoft.com/office/officeart/2018/2/layout/IconVerticalSolidList"/>
    <dgm:cxn modelId="{FC59DDBD-FB0F-4C8F-84D7-FB1477AF965E}" type="presParOf" srcId="{A18A2F1B-C74C-4490-85D4-D461213A5B88}" destId="{82BB9610-F4B8-4C41-A0EA-1B12AAB062B1}" srcOrd="7" destOrd="0" presId="urn:microsoft.com/office/officeart/2018/2/layout/IconVerticalSolidList"/>
    <dgm:cxn modelId="{D81B9E45-3D45-4F1B-B8FD-73779DA0DA28}" type="presParOf" srcId="{A18A2F1B-C74C-4490-85D4-D461213A5B88}" destId="{431BC7AD-031C-4ECA-BB43-D710F80E3606}" srcOrd="8" destOrd="0" presId="urn:microsoft.com/office/officeart/2018/2/layout/IconVerticalSolidList"/>
    <dgm:cxn modelId="{C82E6684-9C4B-4763-996D-F0EBE502E3FE}" type="presParOf" srcId="{431BC7AD-031C-4ECA-BB43-D710F80E3606}" destId="{11FF8671-EF94-4506-840A-3A1D2782B93E}" srcOrd="0" destOrd="0" presId="urn:microsoft.com/office/officeart/2018/2/layout/IconVerticalSolidList"/>
    <dgm:cxn modelId="{83F19CC8-AEA1-43E6-80B8-D9A10F760D1A}" type="presParOf" srcId="{431BC7AD-031C-4ECA-BB43-D710F80E3606}" destId="{994A9D17-7AE7-47DE-9F2D-0A3CAA6D0948}" srcOrd="1" destOrd="0" presId="urn:microsoft.com/office/officeart/2018/2/layout/IconVerticalSolidList"/>
    <dgm:cxn modelId="{06BD1DD3-2AB3-4990-884D-2F556F6F104B}" type="presParOf" srcId="{431BC7AD-031C-4ECA-BB43-D710F80E3606}" destId="{E427ED30-9EDA-4BE0-A483-129C355C8A68}" srcOrd="2" destOrd="0" presId="urn:microsoft.com/office/officeart/2018/2/layout/IconVerticalSolidList"/>
    <dgm:cxn modelId="{59FD35F4-CF68-43DF-879A-D2E225C03FE0}" type="presParOf" srcId="{431BC7AD-031C-4ECA-BB43-D710F80E3606}" destId="{FC86B864-1C9E-400B-A012-FDF6D60B60EC}" srcOrd="3" destOrd="0" presId="urn:microsoft.com/office/officeart/2018/2/layout/IconVerticalSolidList"/>
    <dgm:cxn modelId="{A49CFC03-ABBC-456D-A701-E9E39B8764D5}" type="presParOf" srcId="{A18A2F1B-C74C-4490-85D4-D461213A5B88}" destId="{717AF502-A529-4D9B-B6F4-9EFEB2300CBC}" srcOrd="9" destOrd="0" presId="urn:microsoft.com/office/officeart/2018/2/layout/IconVerticalSolidList"/>
    <dgm:cxn modelId="{60661DA8-FD9E-49BC-A3D3-4981ED3ECC18}" type="presParOf" srcId="{A18A2F1B-C74C-4490-85D4-D461213A5B88}" destId="{B8B0B6CE-FF74-4C7C-9C5B-FCE7CF8C1B75}" srcOrd="10" destOrd="0" presId="urn:microsoft.com/office/officeart/2018/2/layout/IconVerticalSolidList"/>
    <dgm:cxn modelId="{C71046E3-FA26-4DF5-BAF3-14DFF2D05389}" type="presParOf" srcId="{B8B0B6CE-FF74-4C7C-9C5B-FCE7CF8C1B75}" destId="{679E69DC-502F-4FCB-9DA3-D75C9E2D424E}" srcOrd="0" destOrd="0" presId="urn:microsoft.com/office/officeart/2018/2/layout/IconVerticalSolidList"/>
    <dgm:cxn modelId="{AB77C15C-04D5-4CFB-A25F-3FD8A716BE4A}" type="presParOf" srcId="{B8B0B6CE-FF74-4C7C-9C5B-FCE7CF8C1B75}" destId="{970A049C-92C0-499F-A081-D46144DDB065}" srcOrd="1" destOrd="0" presId="urn:microsoft.com/office/officeart/2018/2/layout/IconVerticalSolidList"/>
    <dgm:cxn modelId="{5ECCDC40-4F0C-4BBA-B061-69EBF4A6116B}" type="presParOf" srcId="{B8B0B6CE-FF74-4C7C-9C5B-FCE7CF8C1B75}" destId="{452E0BF0-7C73-47CA-9B52-E0C3F56C5D85}" srcOrd="2" destOrd="0" presId="urn:microsoft.com/office/officeart/2018/2/layout/IconVerticalSolidList"/>
    <dgm:cxn modelId="{6593745A-E545-4279-806C-302EF5E1E5B1}" type="presParOf" srcId="{B8B0B6CE-FF74-4C7C-9C5B-FCE7CF8C1B75}" destId="{899F74E0-7885-4C4E-9023-B23DE42F8A1D}" srcOrd="3" destOrd="0" presId="urn:microsoft.com/office/officeart/2018/2/layout/IconVerticalSolidList"/>
    <dgm:cxn modelId="{54968CE9-9711-4765-81EC-7F57E06820D5}" type="presParOf" srcId="{A18A2F1B-C74C-4490-85D4-D461213A5B88}" destId="{73291E97-7DE0-4EF4-B265-92DD613E6776}" srcOrd="11" destOrd="0" presId="urn:microsoft.com/office/officeart/2018/2/layout/IconVerticalSolidList"/>
    <dgm:cxn modelId="{6EFCDBDA-33B2-4A0D-9005-992576A2B371}" type="presParOf" srcId="{A18A2F1B-C74C-4490-85D4-D461213A5B88}" destId="{439CC4DD-75FA-4956-81B2-92AFC39BBFCE}" srcOrd="12" destOrd="0" presId="urn:microsoft.com/office/officeart/2018/2/layout/IconVerticalSolidList"/>
    <dgm:cxn modelId="{FDB3E22D-6E49-4684-ADD4-2B9F170CAD4E}" type="presParOf" srcId="{439CC4DD-75FA-4956-81B2-92AFC39BBFCE}" destId="{F41BD319-FB7C-4A3A-8F24-2E57845BDF6C}" srcOrd="0" destOrd="0" presId="urn:microsoft.com/office/officeart/2018/2/layout/IconVerticalSolidList"/>
    <dgm:cxn modelId="{3702018F-1A7A-457C-B732-18511C15F633}" type="presParOf" srcId="{439CC4DD-75FA-4956-81B2-92AFC39BBFCE}" destId="{5F861308-F24B-467E-81A8-F8300035BD4E}" srcOrd="1" destOrd="0" presId="urn:microsoft.com/office/officeart/2018/2/layout/IconVerticalSolidList"/>
    <dgm:cxn modelId="{806CB94B-50CC-4D49-8FD9-0F381928B6E7}" type="presParOf" srcId="{439CC4DD-75FA-4956-81B2-92AFC39BBFCE}" destId="{305ACEF9-7058-45E9-BAA7-06F9D93B453A}" srcOrd="2" destOrd="0" presId="urn:microsoft.com/office/officeart/2018/2/layout/IconVerticalSolidList"/>
    <dgm:cxn modelId="{5999239E-3EAF-47C7-83E6-117D08C81634}" type="presParOf" srcId="{439CC4DD-75FA-4956-81B2-92AFC39BBFCE}" destId="{8D148C42-99AB-4A53-BD7A-C59489BF42C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388FAC-8838-4EE6-B937-A5DE4BBED747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93B018C-8651-4C10-A526-2847A4241860}" type="pres">
      <dgm:prSet presAssocID="{34388FAC-8838-4EE6-B937-A5DE4BBED747}" presName="Name0" presStyleCnt="0">
        <dgm:presLayoutVars>
          <dgm:dir/>
          <dgm:resizeHandles val="exact"/>
        </dgm:presLayoutVars>
      </dgm:prSet>
      <dgm:spPr/>
    </dgm:pt>
  </dgm:ptLst>
  <dgm:cxnLst>
    <dgm:cxn modelId="{04545DE2-9976-4DD4-A139-4C9B58F0D36B}" type="presOf" srcId="{34388FAC-8838-4EE6-B937-A5DE4BBED747}" destId="{A93B018C-8651-4C10-A526-2847A4241860}" srcOrd="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388FAC-8838-4EE6-B937-A5DE4BBED747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7F7239F-860D-49EE-88B4-E7688A75D917}">
      <dgm:prSet/>
      <dgm:spPr/>
      <dgm:t>
        <a:bodyPr/>
        <a:lstStyle/>
        <a:p>
          <a:r>
            <a:rPr lang="en-IN" b="1"/>
            <a:t>Create Similarity Matrix</a:t>
          </a:r>
          <a:r>
            <a:rPr lang="en-IN"/>
            <a:t> → measure pairwise similarity (e.g., Euclidean distance).</a:t>
          </a:r>
          <a:endParaRPr lang="en-US"/>
        </a:p>
      </dgm:t>
    </dgm:pt>
    <dgm:pt modelId="{FE89B553-217B-4C3D-ADDC-33D9D52C3332}" type="parTrans" cxnId="{C5237E39-10E8-44D8-BD18-943DAC443356}">
      <dgm:prSet/>
      <dgm:spPr/>
      <dgm:t>
        <a:bodyPr/>
        <a:lstStyle/>
        <a:p>
          <a:endParaRPr lang="en-US"/>
        </a:p>
      </dgm:t>
    </dgm:pt>
    <dgm:pt modelId="{92B9A135-CD9B-4448-8D8B-A4DA43C5C4D6}" type="sibTrans" cxnId="{C5237E39-10E8-44D8-BD18-943DAC443356}">
      <dgm:prSet/>
      <dgm:spPr/>
      <dgm:t>
        <a:bodyPr/>
        <a:lstStyle/>
        <a:p>
          <a:endParaRPr lang="en-US"/>
        </a:p>
      </dgm:t>
    </dgm:pt>
    <dgm:pt modelId="{94CE8BFE-D262-43FF-9148-02400F75F8B1}">
      <dgm:prSet/>
      <dgm:spPr/>
      <dgm:t>
        <a:bodyPr/>
        <a:lstStyle/>
        <a:p>
          <a:r>
            <a:rPr lang="en-IN" b="1"/>
            <a:t>Initialize Matrices</a:t>
          </a:r>
          <a:r>
            <a:rPr lang="en-IN"/>
            <a:t> → Responsibility &amp; Availability (zeros or random).</a:t>
          </a:r>
          <a:endParaRPr lang="en-US"/>
        </a:p>
      </dgm:t>
    </dgm:pt>
    <dgm:pt modelId="{35722CF2-F165-4672-886F-F49F40F534E0}" type="parTrans" cxnId="{3FF2D41E-258A-4B52-AD19-3D9040F2354D}">
      <dgm:prSet/>
      <dgm:spPr/>
      <dgm:t>
        <a:bodyPr/>
        <a:lstStyle/>
        <a:p>
          <a:endParaRPr lang="en-US"/>
        </a:p>
      </dgm:t>
    </dgm:pt>
    <dgm:pt modelId="{57739F44-6123-4765-B50B-25F7BF450030}" type="sibTrans" cxnId="{3FF2D41E-258A-4B52-AD19-3D9040F2354D}">
      <dgm:prSet/>
      <dgm:spPr/>
      <dgm:t>
        <a:bodyPr/>
        <a:lstStyle/>
        <a:p>
          <a:endParaRPr lang="en-US"/>
        </a:p>
      </dgm:t>
    </dgm:pt>
    <dgm:pt modelId="{DD9A581E-B78B-4064-92D4-8C68E7A2EB7A}">
      <dgm:prSet/>
      <dgm:spPr/>
      <dgm:t>
        <a:bodyPr/>
        <a:lstStyle/>
        <a:p>
          <a:r>
            <a:rPr lang="en-IN" b="1"/>
            <a:t>Update r(i,k)</a:t>
          </a:r>
          <a:r>
            <a:rPr lang="en-IN"/>
            <a:t> → similarity minus maximum of others.</a:t>
          </a:r>
          <a:endParaRPr lang="en-US"/>
        </a:p>
      </dgm:t>
    </dgm:pt>
    <dgm:pt modelId="{ABA50DBE-67AF-4607-8DCB-CD7C33DA6873}" type="parTrans" cxnId="{FABB07D9-C260-40CB-8CA8-65FF7CB7E295}">
      <dgm:prSet/>
      <dgm:spPr/>
      <dgm:t>
        <a:bodyPr/>
        <a:lstStyle/>
        <a:p>
          <a:endParaRPr lang="en-US"/>
        </a:p>
      </dgm:t>
    </dgm:pt>
    <dgm:pt modelId="{27BE7472-FAC5-47F2-9EF5-DEF137262CF4}" type="sibTrans" cxnId="{FABB07D9-C260-40CB-8CA8-65FF7CB7E295}">
      <dgm:prSet/>
      <dgm:spPr/>
      <dgm:t>
        <a:bodyPr/>
        <a:lstStyle/>
        <a:p>
          <a:endParaRPr lang="en-US"/>
        </a:p>
      </dgm:t>
    </dgm:pt>
    <dgm:pt modelId="{AD84C22F-EEAD-4C60-864F-6EE8FC19774E}">
      <dgm:prSet/>
      <dgm:spPr/>
      <dgm:t>
        <a:bodyPr/>
        <a:lstStyle/>
        <a:p>
          <a:r>
            <a:rPr lang="en-IN" b="1"/>
            <a:t>Update a(i,k)</a:t>
          </a:r>
          <a:r>
            <a:rPr lang="en-IN"/>
            <a:t> → considers responsibilities &amp; self-exemplars.</a:t>
          </a:r>
          <a:endParaRPr lang="en-US"/>
        </a:p>
      </dgm:t>
    </dgm:pt>
    <dgm:pt modelId="{A9E8904A-F37C-4A82-AA41-443D7D004453}" type="parTrans" cxnId="{BE3D6D08-4035-4691-8E13-78015451872A}">
      <dgm:prSet/>
      <dgm:spPr/>
      <dgm:t>
        <a:bodyPr/>
        <a:lstStyle/>
        <a:p>
          <a:endParaRPr lang="en-US"/>
        </a:p>
      </dgm:t>
    </dgm:pt>
    <dgm:pt modelId="{6E21327B-29AB-4B8F-B410-563D4243C486}" type="sibTrans" cxnId="{BE3D6D08-4035-4691-8E13-78015451872A}">
      <dgm:prSet/>
      <dgm:spPr/>
      <dgm:t>
        <a:bodyPr/>
        <a:lstStyle/>
        <a:p>
          <a:endParaRPr lang="en-US"/>
        </a:p>
      </dgm:t>
    </dgm:pt>
    <dgm:pt modelId="{8A073DBA-543E-4822-8C1A-8C7AB8EA8CCA}">
      <dgm:prSet/>
      <dgm:spPr/>
      <dgm:t>
        <a:bodyPr/>
        <a:lstStyle/>
        <a:p>
          <a:r>
            <a:rPr lang="en-IN" b="1"/>
            <a:t>Repeat Updates</a:t>
          </a:r>
          <a:r>
            <a:rPr lang="en-IN"/>
            <a:t> → until convergence.</a:t>
          </a:r>
          <a:endParaRPr lang="en-US"/>
        </a:p>
      </dgm:t>
    </dgm:pt>
    <dgm:pt modelId="{4A6CF1E0-E17F-45CA-9C51-3C4EFA2D9E3A}" type="parTrans" cxnId="{23947D11-38F6-42B5-BCEE-D9D521A06FEE}">
      <dgm:prSet/>
      <dgm:spPr/>
      <dgm:t>
        <a:bodyPr/>
        <a:lstStyle/>
        <a:p>
          <a:endParaRPr lang="en-US"/>
        </a:p>
      </dgm:t>
    </dgm:pt>
    <dgm:pt modelId="{956838B9-9B19-47B8-8A02-7F7E428A23AE}" type="sibTrans" cxnId="{23947D11-38F6-42B5-BCEE-D9D521A06FEE}">
      <dgm:prSet/>
      <dgm:spPr/>
      <dgm:t>
        <a:bodyPr/>
        <a:lstStyle/>
        <a:p>
          <a:endParaRPr lang="en-US"/>
        </a:p>
      </dgm:t>
    </dgm:pt>
    <dgm:pt modelId="{F8935345-8408-4278-A4C4-7323BD17E679}">
      <dgm:prSet/>
      <dgm:spPr/>
      <dgm:t>
        <a:bodyPr/>
        <a:lstStyle/>
        <a:p>
          <a:r>
            <a:rPr lang="en-IN" b="1"/>
            <a:t>Select Exemplars</a:t>
          </a:r>
          <a:r>
            <a:rPr lang="en-IN"/>
            <a:t> → highest responsibility for self.</a:t>
          </a:r>
          <a:endParaRPr lang="en-US"/>
        </a:p>
      </dgm:t>
    </dgm:pt>
    <dgm:pt modelId="{5F3AB7AC-E484-461E-8BE0-440916F977D5}" type="parTrans" cxnId="{6D2CA57E-3529-4CF1-B87A-1E2234B7402E}">
      <dgm:prSet/>
      <dgm:spPr/>
      <dgm:t>
        <a:bodyPr/>
        <a:lstStyle/>
        <a:p>
          <a:endParaRPr lang="en-US"/>
        </a:p>
      </dgm:t>
    </dgm:pt>
    <dgm:pt modelId="{E42249C8-D0F7-4968-A882-84B2675943D2}" type="sibTrans" cxnId="{6D2CA57E-3529-4CF1-B87A-1E2234B7402E}">
      <dgm:prSet/>
      <dgm:spPr/>
      <dgm:t>
        <a:bodyPr/>
        <a:lstStyle/>
        <a:p>
          <a:endParaRPr lang="en-US"/>
        </a:p>
      </dgm:t>
    </dgm:pt>
    <dgm:pt modelId="{0B99F1EE-A3C6-4F2C-98F2-D7C7D379C7AB}">
      <dgm:prSet/>
      <dgm:spPr/>
      <dgm:t>
        <a:bodyPr/>
        <a:lstStyle/>
        <a:p>
          <a:r>
            <a:rPr lang="en-IN" b="1"/>
            <a:t>Assign Points</a:t>
          </a:r>
          <a:r>
            <a:rPr lang="en-IN"/>
            <a:t> → to closest exemplar.</a:t>
          </a:r>
          <a:endParaRPr lang="en-US"/>
        </a:p>
      </dgm:t>
    </dgm:pt>
    <dgm:pt modelId="{8DB3B733-5012-4178-AA8E-80DA8631434B}" type="parTrans" cxnId="{F0D018AC-2D1E-414E-82DA-D80B8E68C57A}">
      <dgm:prSet/>
      <dgm:spPr/>
      <dgm:t>
        <a:bodyPr/>
        <a:lstStyle/>
        <a:p>
          <a:endParaRPr lang="en-US"/>
        </a:p>
      </dgm:t>
    </dgm:pt>
    <dgm:pt modelId="{759F9605-65CC-4E02-A255-E855700D5DBF}" type="sibTrans" cxnId="{F0D018AC-2D1E-414E-82DA-D80B8E68C57A}">
      <dgm:prSet/>
      <dgm:spPr/>
      <dgm:t>
        <a:bodyPr/>
        <a:lstStyle/>
        <a:p>
          <a:endParaRPr lang="en-US"/>
        </a:p>
      </dgm:t>
    </dgm:pt>
    <dgm:pt modelId="{93F916F8-50A6-4FA5-BD0B-8739DDFA59B1}">
      <dgm:prSet/>
      <dgm:spPr/>
      <dgm:t>
        <a:bodyPr/>
        <a:lstStyle/>
        <a:p>
          <a:r>
            <a:rPr lang="en-IN" b="1"/>
            <a:t>Output:</a:t>
          </a:r>
          <a:r>
            <a:rPr lang="en-IN"/>
            <a:t> Final clusters with exemplars.</a:t>
          </a:r>
          <a:endParaRPr lang="en-US"/>
        </a:p>
      </dgm:t>
    </dgm:pt>
    <dgm:pt modelId="{E536AB29-346D-4697-97DD-9274CB96D3AE}" type="parTrans" cxnId="{5B76E0C4-C379-41A4-AED1-09D1B2BD9D0E}">
      <dgm:prSet/>
      <dgm:spPr/>
      <dgm:t>
        <a:bodyPr/>
        <a:lstStyle/>
        <a:p>
          <a:endParaRPr lang="en-US"/>
        </a:p>
      </dgm:t>
    </dgm:pt>
    <dgm:pt modelId="{396311D6-A7F5-4059-BA37-EA3BE79D7D20}" type="sibTrans" cxnId="{5B76E0C4-C379-41A4-AED1-09D1B2BD9D0E}">
      <dgm:prSet/>
      <dgm:spPr/>
      <dgm:t>
        <a:bodyPr/>
        <a:lstStyle/>
        <a:p>
          <a:endParaRPr lang="en-US"/>
        </a:p>
      </dgm:t>
    </dgm:pt>
    <dgm:pt modelId="{A93B018C-8651-4C10-A526-2847A4241860}" type="pres">
      <dgm:prSet presAssocID="{34388FAC-8838-4EE6-B937-A5DE4BBED747}" presName="Name0" presStyleCnt="0">
        <dgm:presLayoutVars>
          <dgm:dir/>
          <dgm:resizeHandles val="exact"/>
        </dgm:presLayoutVars>
      </dgm:prSet>
      <dgm:spPr/>
    </dgm:pt>
    <dgm:pt modelId="{D40E6922-F392-4052-A356-8EFB56D388DD}" type="pres">
      <dgm:prSet presAssocID="{77F7239F-860D-49EE-88B4-E7688A75D917}" presName="node" presStyleLbl="node1" presStyleIdx="0" presStyleCnt="8">
        <dgm:presLayoutVars>
          <dgm:bulletEnabled val="1"/>
        </dgm:presLayoutVars>
      </dgm:prSet>
      <dgm:spPr/>
    </dgm:pt>
    <dgm:pt modelId="{4B1E072D-F3A2-44EB-A0A0-3D8AB7EB5CB0}" type="pres">
      <dgm:prSet presAssocID="{92B9A135-CD9B-4448-8D8B-A4DA43C5C4D6}" presName="sibTrans" presStyleLbl="sibTrans1D1" presStyleIdx="0" presStyleCnt="7"/>
      <dgm:spPr/>
    </dgm:pt>
    <dgm:pt modelId="{714D0F4E-23E7-468C-A4AB-5B895192803E}" type="pres">
      <dgm:prSet presAssocID="{92B9A135-CD9B-4448-8D8B-A4DA43C5C4D6}" presName="connectorText" presStyleLbl="sibTrans1D1" presStyleIdx="0" presStyleCnt="7"/>
      <dgm:spPr/>
    </dgm:pt>
    <dgm:pt modelId="{B327CB74-F748-4047-A72B-D7F8C59B19ED}" type="pres">
      <dgm:prSet presAssocID="{94CE8BFE-D262-43FF-9148-02400F75F8B1}" presName="node" presStyleLbl="node1" presStyleIdx="1" presStyleCnt="8">
        <dgm:presLayoutVars>
          <dgm:bulletEnabled val="1"/>
        </dgm:presLayoutVars>
      </dgm:prSet>
      <dgm:spPr/>
    </dgm:pt>
    <dgm:pt modelId="{808963E5-84A4-48BA-8599-19CD1796B506}" type="pres">
      <dgm:prSet presAssocID="{57739F44-6123-4765-B50B-25F7BF450030}" presName="sibTrans" presStyleLbl="sibTrans1D1" presStyleIdx="1" presStyleCnt="7"/>
      <dgm:spPr/>
    </dgm:pt>
    <dgm:pt modelId="{431F4384-0AD5-4C69-A37B-1B145A4D4951}" type="pres">
      <dgm:prSet presAssocID="{57739F44-6123-4765-B50B-25F7BF450030}" presName="connectorText" presStyleLbl="sibTrans1D1" presStyleIdx="1" presStyleCnt="7"/>
      <dgm:spPr/>
    </dgm:pt>
    <dgm:pt modelId="{E06374BD-64BC-4B2A-A782-43902A7E075A}" type="pres">
      <dgm:prSet presAssocID="{DD9A581E-B78B-4064-92D4-8C68E7A2EB7A}" presName="node" presStyleLbl="node1" presStyleIdx="2" presStyleCnt="8">
        <dgm:presLayoutVars>
          <dgm:bulletEnabled val="1"/>
        </dgm:presLayoutVars>
      </dgm:prSet>
      <dgm:spPr/>
    </dgm:pt>
    <dgm:pt modelId="{622BA285-ADF5-4823-AFD3-3BE616852DD7}" type="pres">
      <dgm:prSet presAssocID="{27BE7472-FAC5-47F2-9EF5-DEF137262CF4}" presName="sibTrans" presStyleLbl="sibTrans1D1" presStyleIdx="2" presStyleCnt="7"/>
      <dgm:spPr/>
    </dgm:pt>
    <dgm:pt modelId="{6484E014-C8E0-41F6-AF49-BF4DBB23B711}" type="pres">
      <dgm:prSet presAssocID="{27BE7472-FAC5-47F2-9EF5-DEF137262CF4}" presName="connectorText" presStyleLbl="sibTrans1D1" presStyleIdx="2" presStyleCnt="7"/>
      <dgm:spPr/>
    </dgm:pt>
    <dgm:pt modelId="{B9A8104D-6FD4-42C4-9F5A-2EB2B4A60A13}" type="pres">
      <dgm:prSet presAssocID="{AD84C22F-EEAD-4C60-864F-6EE8FC19774E}" presName="node" presStyleLbl="node1" presStyleIdx="3" presStyleCnt="8">
        <dgm:presLayoutVars>
          <dgm:bulletEnabled val="1"/>
        </dgm:presLayoutVars>
      </dgm:prSet>
      <dgm:spPr/>
    </dgm:pt>
    <dgm:pt modelId="{83FCB5ED-D2A7-4656-8E37-A0DF31F54DEC}" type="pres">
      <dgm:prSet presAssocID="{6E21327B-29AB-4B8F-B410-563D4243C486}" presName="sibTrans" presStyleLbl="sibTrans1D1" presStyleIdx="3" presStyleCnt="7"/>
      <dgm:spPr/>
    </dgm:pt>
    <dgm:pt modelId="{B91044D5-8A33-49BD-9778-25A3BDAA4737}" type="pres">
      <dgm:prSet presAssocID="{6E21327B-29AB-4B8F-B410-563D4243C486}" presName="connectorText" presStyleLbl="sibTrans1D1" presStyleIdx="3" presStyleCnt="7"/>
      <dgm:spPr/>
    </dgm:pt>
    <dgm:pt modelId="{518CC34F-D252-4BF8-8FE5-CD5336957221}" type="pres">
      <dgm:prSet presAssocID="{8A073DBA-543E-4822-8C1A-8C7AB8EA8CCA}" presName="node" presStyleLbl="node1" presStyleIdx="4" presStyleCnt="8">
        <dgm:presLayoutVars>
          <dgm:bulletEnabled val="1"/>
        </dgm:presLayoutVars>
      </dgm:prSet>
      <dgm:spPr/>
    </dgm:pt>
    <dgm:pt modelId="{98FC6ADB-8CE5-4B5F-B1F8-35846EFE7656}" type="pres">
      <dgm:prSet presAssocID="{956838B9-9B19-47B8-8A02-7F7E428A23AE}" presName="sibTrans" presStyleLbl="sibTrans1D1" presStyleIdx="4" presStyleCnt="7"/>
      <dgm:spPr/>
    </dgm:pt>
    <dgm:pt modelId="{AFBEB825-04B2-4897-B378-8D4C3B29BCDD}" type="pres">
      <dgm:prSet presAssocID="{956838B9-9B19-47B8-8A02-7F7E428A23AE}" presName="connectorText" presStyleLbl="sibTrans1D1" presStyleIdx="4" presStyleCnt="7"/>
      <dgm:spPr/>
    </dgm:pt>
    <dgm:pt modelId="{9B120473-8173-4B78-95C9-78B3FEC109EE}" type="pres">
      <dgm:prSet presAssocID="{F8935345-8408-4278-A4C4-7323BD17E679}" presName="node" presStyleLbl="node1" presStyleIdx="5" presStyleCnt="8">
        <dgm:presLayoutVars>
          <dgm:bulletEnabled val="1"/>
        </dgm:presLayoutVars>
      </dgm:prSet>
      <dgm:spPr/>
    </dgm:pt>
    <dgm:pt modelId="{6AC93B6E-22AE-4BC2-B561-C3BFF27BABDB}" type="pres">
      <dgm:prSet presAssocID="{E42249C8-D0F7-4968-A882-84B2675943D2}" presName="sibTrans" presStyleLbl="sibTrans1D1" presStyleIdx="5" presStyleCnt="7"/>
      <dgm:spPr/>
    </dgm:pt>
    <dgm:pt modelId="{2860024A-FC52-4819-A499-C5A7CDB98348}" type="pres">
      <dgm:prSet presAssocID="{E42249C8-D0F7-4968-A882-84B2675943D2}" presName="connectorText" presStyleLbl="sibTrans1D1" presStyleIdx="5" presStyleCnt="7"/>
      <dgm:spPr/>
    </dgm:pt>
    <dgm:pt modelId="{CEDC788A-386B-4481-AC37-280A4978D5CA}" type="pres">
      <dgm:prSet presAssocID="{0B99F1EE-A3C6-4F2C-98F2-D7C7D379C7AB}" presName="node" presStyleLbl="node1" presStyleIdx="6" presStyleCnt="8">
        <dgm:presLayoutVars>
          <dgm:bulletEnabled val="1"/>
        </dgm:presLayoutVars>
      </dgm:prSet>
      <dgm:spPr/>
    </dgm:pt>
    <dgm:pt modelId="{AAF9F6E3-15CC-4AF6-B323-1DD0277E308D}" type="pres">
      <dgm:prSet presAssocID="{759F9605-65CC-4E02-A255-E855700D5DBF}" presName="sibTrans" presStyleLbl="sibTrans1D1" presStyleIdx="6" presStyleCnt="7"/>
      <dgm:spPr/>
    </dgm:pt>
    <dgm:pt modelId="{D135F7F0-F946-405C-AF98-4A6054B76AA0}" type="pres">
      <dgm:prSet presAssocID="{759F9605-65CC-4E02-A255-E855700D5DBF}" presName="connectorText" presStyleLbl="sibTrans1D1" presStyleIdx="6" presStyleCnt="7"/>
      <dgm:spPr/>
    </dgm:pt>
    <dgm:pt modelId="{7F4B4D30-810C-4FBC-8C5C-63C822AD2502}" type="pres">
      <dgm:prSet presAssocID="{93F916F8-50A6-4FA5-BD0B-8739DDFA59B1}" presName="node" presStyleLbl="node1" presStyleIdx="7" presStyleCnt="8">
        <dgm:presLayoutVars>
          <dgm:bulletEnabled val="1"/>
        </dgm:presLayoutVars>
      </dgm:prSet>
      <dgm:spPr/>
    </dgm:pt>
  </dgm:ptLst>
  <dgm:cxnLst>
    <dgm:cxn modelId="{62D5A901-F714-4388-8507-1F662A8140A6}" type="presOf" srcId="{6E21327B-29AB-4B8F-B410-563D4243C486}" destId="{B91044D5-8A33-49BD-9778-25A3BDAA4737}" srcOrd="1" destOrd="0" presId="urn:microsoft.com/office/officeart/2016/7/layout/RepeatingBendingProcessNew"/>
    <dgm:cxn modelId="{BE3D6D08-4035-4691-8E13-78015451872A}" srcId="{34388FAC-8838-4EE6-B937-A5DE4BBED747}" destId="{AD84C22F-EEAD-4C60-864F-6EE8FC19774E}" srcOrd="3" destOrd="0" parTransId="{A9E8904A-F37C-4A82-AA41-443D7D004453}" sibTransId="{6E21327B-29AB-4B8F-B410-563D4243C486}"/>
    <dgm:cxn modelId="{23947D11-38F6-42B5-BCEE-D9D521A06FEE}" srcId="{34388FAC-8838-4EE6-B937-A5DE4BBED747}" destId="{8A073DBA-543E-4822-8C1A-8C7AB8EA8CCA}" srcOrd="4" destOrd="0" parTransId="{4A6CF1E0-E17F-45CA-9C51-3C4EFA2D9E3A}" sibTransId="{956838B9-9B19-47B8-8A02-7F7E428A23AE}"/>
    <dgm:cxn modelId="{BDF2D412-D36C-4D1A-8D1F-03854BB11511}" type="presOf" srcId="{F8935345-8408-4278-A4C4-7323BD17E679}" destId="{9B120473-8173-4B78-95C9-78B3FEC109EE}" srcOrd="0" destOrd="0" presId="urn:microsoft.com/office/officeart/2016/7/layout/RepeatingBendingProcessNew"/>
    <dgm:cxn modelId="{3FF2D41E-258A-4B52-AD19-3D9040F2354D}" srcId="{34388FAC-8838-4EE6-B937-A5DE4BBED747}" destId="{94CE8BFE-D262-43FF-9148-02400F75F8B1}" srcOrd="1" destOrd="0" parTransId="{35722CF2-F165-4672-886F-F49F40F534E0}" sibTransId="{57739F44-6123-4765-B50B-25F7BF450030}"/>
    <dgm:cxn modelId="{91B43B27-83FA-418E-B798-847959D5FEA6}" type="presOf" srcId="{57739F44-6123-4765-B50B-25F7BF450030}" destId="{431F4384-0AD5-4C69-A37B-1B145A4D4951}" srcOrd="1" destOrd="0" presId="urn:microsoft.com/office/officeart/2016/7/layout/RepeatingBendingProcessNew"/>
    <dgm:cxn modelId="{3CCA4236-C223-49D6-8CB5-A917BAEBA232}" type="presOf" srcId="{77F7239F-860D-49EE-88B4-E7688A75D917}" destId="{D40E6922-F392-4052-A356-8EFB56D388DD}" srcOrd="0" destOrd="0" presId="urn:microsoft.com/office/officeart/2016/7/layout/RepeatingBendingProcessNew"/>
    <dgm:cxn modelId="{C5237E39-10E8-44D8-BD18-943DAC443356}" srcId="{34388FAC-8838-4EE6-B937-A5DE4BBED747}" destId="{77F7239F-860D-49EE-88B4-E7688A75D917}" srcOrd="0" destOrd="0" parTransId="{FE89B553-217B-4C3D-ADDC-33D9D52C3332}" sibTransId="{92B9A135-CD9B-4448-8D8B-A4DA43C5C4D6}"/>
    <dgm:cxn modelId="{9C36B03B-BA35-4BC7-8C93-02A88FB5F67C}" type="presOf" srcId="{E42249C8-D0F7-4968-A882-84B2675943D2}" destId="{6AC93B6E-22AE-4BC2-B561-C3BFF27BABDB}" srcOrd="0" destOrd="0" presId="urn:microsoft.com/office/officeart/2016/7/layout/RepeatingBendingProcessNew"/>
    <dgm:cxn modelId="{2235EC63-6959-4C9F-900C-5D5DFD0C184F}" type="presOf" srcId="{6E21327B-29AB-4B8F-B410-563D4243C486}" destId="{83FCB5ED-D2A7-4656-8E37-A0DF31F54DEC}" srcOrd="0" destOrd="0" presId="urn:microsoft.com/office/officeart/2016/7/layout/RepeatingBendingProcessNew"/>
    <dgm:cxn modelId="{1C253869-CDFE-4232-80D5-09EB763A7E43}" type="presOf" srcId="{759F9605-65CC-4E02-A255-E855700D5DBF}" destId="{AAF9F6E3-15CC-4AF6-B323-1DD0277E308D}" srcOrd="0" destOrd="0" presId="urn:microsoft.com/office/officeart/2016/7/layout/RepeatingBendingProcessNew"/>
    <dgm:cxn modelId="{C7CB254E-706B-4133-A923-FFC7517BE5EE}" type="presOf" srcId="{956838B9-9B19-47B8-8A02-7F7E428A23AE}" destId="{AFBEB825-04B2-4897-B378-8D4C3B29BCDD}" srcOrd="1" destOrd="0" presId="urn:microsoft.com/office/officeart/2016/7/layout/RepeatingBendingProcessNew"/>
    <dgm:cxn modelId="{11C8F56E-FDE2-498A-A6A5-5F7BE5E629A2}" type="presOf" srcId="{92B9A135-CD9B-4448-8D8B-A4DA43C5C4D6}" destId="{714D0F4E-23E7-468C-A4AB-5B895192803E}" srcOrd="1" destOrd="0" presId="urn:microsoft.com/office/officeart/2016/7/layout/RepeatingBendingProcessNew"/>
    <dgm:cxn modelId="{20CDD175-EEB6-4068-A976-46DA025E59BF}" type="presOf" srcId="{93F916F8-50A6-4FA5-BD0B-8739DDFA59B1}" destId="{7F4B4D30-810C-4FBC-8C5C-63C822AD2502}" srcOrd="0" destOrd="0" presId="urn:microsoft.com/office/officeart/2016/7/layout/RepeatingBendingProcessNew"/>
    <dgm:cxn modelId="{6B9BBB5A-72D1-4C43-858B-4AFC2077472B}" type="presOf" srcId="{92B9A135-CD9B-4448-8D8B-A4DA43C5C4D6}" destId="{4B1E072D-F3A2-44EB-A0A0-3D8AB7EB5CB0}" srcOrd="0" destOrd="0" presId="urn:microsoft.com/office/officeart/2016/7/layout/RepeatingBendingProcessNew"/>
    <dgm:cxn modelId="{6D2CA57E-3529-4CF1-B87A-1E2234B7402E}" srcId="{34388FAC-8838-4EE6-B937-A5DE4BBED747}" destId="{F8935345-8408-4278-A4C4-7323BD17E679}" srcOrd="5" destOrd="0" parTransId="{5F3AB7AC-E484-461E-8BE0-440916F977D5}" sibTransId="{E42249C8-D0F7-4968-A882-84B2675943D2}"/>
    <dgm:cxn modelId="{91818091-67C5-4933-BEE6-1B9839B4E078}" type="presOf" srcId="{27BE7472-FAC5-47F2-9EF5-DEF137262CF4}" destId="{622BA285-ADF5-4823-AFD3-3BE616852DD7}" srcOrd="0" destOrd="0" presId="urn:microsoft.com/office/officeart/2016/7/layout/RepeatingBendingProcessNew"/>
    <dgm:cxn modelId="{625E1093-6D27-4621-89C1-43B575018DBA}" type="presOf" srcId="{0B99F1EE-A3C6-4F2C-98F2-D7C7D379C7AB}" destId="{CEDC788A-386B-4481-AC37-280A4978D5CA}" srcOrd="0" destOrd="0" presId="urn:microsoft.com/office/officeart/2016/7/layout/RepeatingBendingProcessNew"/>
    <dgm:cxn modelId="{69FFAA9D-4CB3-4691-A016-951EAC82D1E4}" type="presOf" srcId="{27BE7472-FAC5-47F2-9EF5-DEF137262CF4}" destId="{6484E014-C8E0-41F6-AF49-BF4DBB23B711}" srcOrd="1" destOrd="0" presId="urn:microsoft.com/office/officeart/2016/7/layout/RepeatingBendingProcessNew"/>
    <dgm:cxn modelId="{C608FEA3-2021-4F14-9500-BAA2A26F1448}" type="presOf" srcId="{DD9A581E-B78B-4064-92D4-8C68E7A2EB7A}" destId="{E06374BD-64BC-4B2A-A782-43902A7E075A}" srcOrd="0" destOrd="0" presId="urn:microsoft.com/office/officeart/2016/7/layout/RepeatingBendingProcessNew"/>
    <dgm:cxn modelId="{F0D018AC-2D1E-414E-82DA-D80B8E68C57A}" srcId="{34388FAC-8838-4EE6-B937-A5DE4BBED747}" destId="{0B99F1EE-A3C6-4F2C-98F2-D7C7D379C7AB}" srcOrd="6" destOrd="0" parTransId="{8DB3B733-5012-4178-AA8E-80DA8631434B}" sibTransId="{759F9605-65CC-4E02-A255-E855700D5DBF}"/>
    <dgm:cxn modelId="{99AB46B8-A692-46E5-BC9D-9F1E7460600C}" type="presOf" srcId="{759F9605-65CC-4E02-A255-E855700D5DBF}" destId="{D135F7F0-F946-405C-AF98-4A6054B76AA0}" srcOrd="1" destOrd="0" presId="urn:microsoft.com/office/officeart/2016/7/layout/RepeatingBendingProcessNew"/>
    <dgm:cxn modelId="{27BA75B9-2C6E-4967-83BC-D3BD3C0F9B50}" type="presOf" srcId="{57739F44-6123-4765-B50B-25F7BF450030}" destId="{808963E5-84A4-48BA-8599-19CD1796B506}" srcOrd="0" destOrd="0" presId="urn:microsoft.com/office/officeart/2016/7/layout/RepeatingBendingProcessNew"/>
    <dgm:cxn modelId="{5B76E0C4-C379-41A4-AED1-09D1B2BD9D0E}" srcId="{34388FAC-8838-4EE6-B937-A5DE4BBED747}" destId="{93F916F8-50A6-4FA5-BD0B-8739DDFA59B1}" srcOrd="7" destOrd="0" parTransId="{E536AB29-346D-4697-97DD-9274CB96D3AE}" sibTransId="{396311D6-A7F5-4059-BA37-EA3BE79D7D20}"/>
    <dgm:cxn modelId="{CB83B4D6-BCB5-4ABC-8B8A-C99136C396B1}" type="presOf" srcId="{956838B9-9B19-47B8-8A02-7F7E428A23AE}" destId="{98FC6ADB-8CE5-4B5F-B1F8-35846EFE7656}" srcOrd="0" destOrd="0" presId="urn:microsoft.com/office/officeart/2016/7/layout/RepeatingBendingProcessNew"/>
    <dgm:cxn modelId="{FABB07D9-C260-40CB-8CA8-65FF7CB7E295}" srcId="{34388FAC-8838-4EE6-B937-A5DE4BBED747}" destId="{DD9A581E-B78B-4064-92D4-8C68E7A2EB7A}" srcOrd="2" destOrd="0" parTransId="{ABA50DBE-67AF-4607-8DCB-CD7C33DA6873}" sibTransId="{27BE7472-FAC5-47F2-9EF5-DEF137262CF4}"/>
    <dgm:cxn modelId="{92B56ADB-7D6D-405F-9048-4D7CF6DA2F4F}" type="presOf" srcId="{8A073DBA-543E-4822-8C1A-8C7AB8EA8CCA}" destId="{518CC34F-D252-4BF8-8FE5-CD5336957221}" srcOrd="0" destOrd="0" presId="urn:microsoft.com/office/officeart/2016/7/layout/RepeatingBendingProcessNew"/>
    <dgm:cxn modelId="{04545DE2-9976-4DD4-A139-4C9B58F0D36B}" type="presOf" srcId="{34388FAC-8838-4EE6-B937-A5DE4BBED747}" destId="{A93B018C-8651-4C10-A526-2847A4241860}" srcOrd="0" destOrd="0" presId="urn:microsoft.com/office/officeart/2016/7/layout/RepeatingBendingProcessNew"/>
    <dgm:cxn modelId="{58696BE6-CFFD-4174-B082-16FA89D3A5D6}" type="presOf" srcId="{94CE8BFE-D262-43FF-9148-02400F75F8B1}" destId="{B327CB74-F748-4047-A72B-D7F8C59B19ED}" srcOrd="0" destOrd="0" presId="urn:microsoft.com/office/officeart/2016/7/layout/RepeatingBendingProcessNew"/>
    <dgm:cxn modelId="{71E91AEA-E957-4D92-AB33-C7C28E38F504}" type="presOf" srcId="{E42249C8-D0F7-4968-A882-84B2675943D2}" destId="{2860024A-FC52-4819-A499-C5A7CDB98348}" srcOrd="1" destOrd="0" presId="urn:microsoft.com/office/officeart/2016/7/layout/RepeatingBendingProcessNew"/>
    <dgm:cxn modelId="{2963BAEE-5CEC-4339-9BFF-B1BAFA1B1314}" type="presOf" srcId="{AD84C22F-EEAD-4C60-864F-6EE8FC19774E}" destId="{B9A8104D-6FD4-42C4-9F5A-2EB2B4A60A13}" srcOrd="0" destOrd="0" presId="urn:microsoft.com/office/officeart/2016/7/layout/RepeatingBendingProcessNew"/>
    <dgm:cxn modelId="{68F62D1C-BFFD-4787-8619-606E7515951E}" type="presParOf" srcId="{A93B018C-8651-4C10-A526-2847A4241860}" destId="{D40E6922-F392-4052-A356-8EFB56D388DD}" srcOrd="0" destOrd="0" presId="urn:microsoft.com/office/officeart/2016/7/layout/RepeatingBendingProcessNew"/>
    <dgm:cxn modelId="{4A82CD7D-DAD1-47FD-9B03-D2296291AFD9}" type="presParOf" srcId="{A93B018C-8651-4C10-A526-2847A4241860}" destId="{4B1E072D-F3A2-44EB-A0A0-3D8AB7EB5CB0}" srcOrd="1" destOrd="0" presId="urn:microsoft.com/office/officeart/2016/7/layout/RepeatingBendingProcessNew"/>
    <dgm:cxn modelId="{0499EF5E-C691-4A45-B4B6-BEB56C525D35}" type="presParOf" srcId="{4B1E072D-F3A2-44EB-A0A0-3D8AB7EB5CB0}" destId="{714D0F4E-23E7-468C-A4AB-5B895192803E}" srcOrd="0" destOrd="0" presId="urn:microsoft.com/office/officeart/2016/7/layout/RepeatingBendingProcessNew"/>
    <dgm:cxn modelId="{15C021A6-2437-49C4-A26E-2F4E815B6573}" type="presParOf" srcId="{A93B018C-8651-4C10-A526-2847A4241860}" destId="{B327CB74-F748-4047-A72B-D7F8C59B19ED}" srcOrd="2" destOrd="0" presId="urn:microsoft.com/office/officeart/2016/7/layout/RepeatingBendingProcessNew"/>
    <dgm:cxn modelId="{1A1BC533-8087-4404-8438-8291FA94BA84}" type="presParOf" srcId="{A93B018C-8651-4C10-A526-2847A4241860}" destId="{808963E5-84A4-48BA-8599-19CD1796B506}" srcOrd="3" destOrd="0" presId="urn:microsoft.com/office/officeart/2016/7/layout/RepeatingBendingProcessNew"/>
    <dgm:cxn modelId="{A4088EFF-6EDE-4094-B6B9-0EA4DDC5822F}" type="presParOf" srcId="{808963E5-84A4-48BA-8599-19CD1796B506}" destId="{431F4384-0AD5-4C69-A37B-1B145A4D4951}" srcOrd="0" destOrd="0" presId="urn:microsoft.com/office/officeart/2016/7/layout/RepeatingBendingProcessNew"/>
    <dgm:cxn modelId="{3A8DCE30-44D8-4647-ABC0-B38F027F034C}" type="presParOf" srcId="{A93B018C-8651-4C10-A526-2847A4241860}" destId="{E06374BD-64BC-4B2A-A782-43902A7E075A}" srcOrd="4" destOrd="0" presId="urn:microsoft.com/office/officeart/2016/7/layout/RepeatingBendingProcessNew"/>
    <dgm:cxn modelId="{5C2AA737-AD71-4B09-8E8B-C153D8CB6498}" type="presParOf" srcId="{A93B018C-8651-4C10-A526-2847A4241860}" destId="{622BA285-ADF5-4823-AFD3-3BE616852DD7}" srcOrd="5" destOrd="0" presId="urn:microsoft.com/office/officeart/2016/7/layout/RepeatingBendingProcessNew"/>
    <dgm:cxn modelId="{53FBE460-E40B-4F7A-B316-8AD1EC09952A}" type="presParOf" srcId="{622BA285-ADF5-4823-AFD3-3BE616852DD7}" destId="{6484E014-C8E0-41F6-AF49-BF4DBB23B711}" srcOrd="0" destOrd="0" presId="urn:microsoft.com/office/officeart/2016/7/layout/RepeatingBendingProcessNew"/>
    <dgm:cxn modelId="{D0A412CD-48AE-4807-962C-95F05A0D76A4}" type="presParOf" srcId="{A93B018C-8651-4C10-A526-2847A4241860}" destId="{B9A8104D-6FD4-42C4-9F5A-2EB2B4A60A13}" srcOrd="6" destOrd="0" presId="urn:microsoft.com/office/officeart/2016/7/layout/RepeatingBendingProcessNew"/>
    <dgm:cxn modelId="{53EFC9C1-9B38-46DF-B81E-255DA1B8C91C}" type="presParOf" srcId="{A93B018C-8651-4C10-A526-2847A4241860}" destId="{83FCB5ED-D2A7-4656-8E37-A0DF31F54DEC}" srcOrd="7" destOrd="0" presId="urn:microsoft.com/office/officeart/2016/7/layout/RepeatingBendingProcessNew"/>
    <dgm:cxn modelId="{CEC3CBD6-C406-4DC8-97EA-793BDCD4DB8A}" type="presParOf" srcId="{83FCB5ED-D2A7-4656-8E37-A0DF31F54DEC}" destId="{B91044D5-8A33-49BD-9778-25A3BDAA4737}" srcOrd="0" destOrd="0" presId="urn:microsoft.com/office/officeart/2016/7/layout/RepeatingBendingProcessNew"/>
    <dgm:cxn modelId="{31F38E7D-F48C-406E-AB0B-4BE6FF61671B}" type="presParOf" srcId="{A93B018C-8651-4C10-A526-2847A4241860}" destId="{518CC34F-D252-4BF8-8FE5-CD5336957221}" srcOrd="8" destOrd="0" presId="urn:microsoft.com/office/officeart/2016/7/layout/RepeatingBendingProcessNew"/>
    <dgm:cxn modelId="{43C21FE2-A95F-4877-843C-90A4BBE78076}" type="presParOf" srcId="{A93B018C-8651-4C10-A526-2847A4241860}" destId="{98FC6ADB-8CE5-4B5F-B1F8-35846EFE7656}" srcOrd="9" destOrd="0" presId="urn:microsoft.com/office/officeart/2016/7/layout/RepeatingBendingProcessNew"/>
    <dgm:cxn modelId="{67B05D99-3825-41FF-A1DD-24CACEACCD16}" type="presParOf" srcId="{98FC6ADB-8CE5-4B5F-B1F8-35846EFE7656}" destId="{AFBEB825-04B2-4897-B378-8D4C3B29BCDD}" srcOrd="0" destOrd="0" presId="urn:microsoft.com/office/officeart/2016/7/layout/RepeatingBendingProcessNew"/>
    <dgm:cxn modelId="{9D041EA6-8E94-45CC-9894-36849DA012DC}" type="presParOf" srcId="{A93B018C-8651-4C10-A526-2847A4241860}" destId="{9B120473-8173-4B78-95C9-78B3FEC109EE}" srcOrd="10" destOrd="0" presId="urn:microsoft.com/office/officeart/2016/7/layout/RepeatingBendingProcessNew"/>
    <dgm:cxn modelId="{34AE1135-36D2-4593-9755-E50F9BB585BC}" type="presParOf" srcId="{A93B018C-8651-4C10-A526-2847A4241860}" destId="{6AC93B6E-22AE-4BC2-B561-C3BFF27BABDB}" srcOrd="11" destOrd="0" presId="urn:microsoft.com/office/officeart/2016/7/layout/RepeatingBendingProcessNew"/>
    <dgm:cxn modelId="{ECCC8F52-1D19-490E-9F14-FD5772B6513C}" type="presParOf" srcId="{6AC93B6E-22AE-4BC2-B561-C3BFF27BABDB}" destId="{2860024A-FC52-4819-A499-C5A7CDB98348}" srcOrd="0" destOrd="0" presId="urn:microsoft.com/office/officeart/2016/7/layout/RepeatingBendingProcessNew"/>
    <dgm:cxn modelId="{F3E7077E-654A-4A3E-8359-E44356B9BCF0}" type="presParOf" srcId="{A93B018C-8651-4C10-A526-2847A4241860}" destId="{CEDC788A-386B-4481-AC37-280A4978D5CA}" srcOrd="12" destOrd="0" presId="urn:microsoft.com/office/officeart/2016/7/layout/RepeatingBendingProcessNew"/>
    <dgm:cxn modelId="{3C7B531A-7BB1-4D2E-8900-C54016120210}" type="presParOf" srcId="{A93B018C-8651-4C10-A526-2847A4241860}" destId="{AAF9F6E3-15CC-4AF6-B323-1DD0277E308D}" srcOrd="13" destOrd="0" presId="urn:microsoft.com/office/officeart/2016/7/layout/RepeatingBendingProcessNew"/>
    <dgm:cxn modelId="{6E3C8424-D343-41B2-88BC-0C6C24CC97E3}" type="presParOf" srcId="{AAF9F6E3-15CC-4AF6-B323-1DD0277E308D}" destId="{D135F7F0-F946-405C-AF98-4A6054B76AA0}" srcOrd="0" destOrd="0" presId="urn:microsoft.com/office/officeart/2016/7/layout/RepeatingBendingProcessNew"/>
    <dgm:cxn modelId="{BEA798D4-9064-42AC-A3DD-AEF49619AC87}" type="presParOf" srcId="{A93B018C-8651-4C10-A526-2847A4241860}" destId="{7F4B4D30-810C-4FBC-8C5C-63C822AD2502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EC7364-4C80-4304-B97D-35C541810ED8}" type="doc">
      <dgm:prSet loTypeId="urn:microsoft.com/office/officeart/2008/layout/LinedList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4BED3519-B397-46DE-A9C0-92C5B41B9BF5}">
      <dgm:prSet/>
      <dgm:spPr/>
      <dgm:t>
        <a:bodyPr/>
        <a:lstStyle/>
        <a:p>
          <a:r>
            <a:rPr lang="en-IN" b="1" dirty="0"/>
            <a:t>Benefits:</a:t>
          </a:r>
          <a:endParaRPr lang="en-US" dirty="0"/>
        </a:p>
      </dgm:t>
    </dgm:pt>
    <dgm:pt modelId="{25233700-D9EE-4760-866D-34681BE0884C}" type="parTrans" cxnId="{25F6AA33-F612-4CC1-96AB-2EAF3A4D137A}">
      <dgm:prSet/>
      <dgm:spPr/>
      <dgm:t>
        <a:bodyPr/>
        <a:lstStyle/>
        <a:p>
          <a:endParaRPr lang="en-US"/>
        </a:p>
      </dgm:t>
    </dgm:pt>
    <dgm:pt modelId="{47407F41-A9B9-4514-9BB8-FD34E5C830CF}" type="sibTrans" cxnId="{25F6AA33-F612-4CC1-96AB-2EAF3A4D137A}">
      <dgm:prSet/>
      <dgm:spPr/>
      <dgm:t>
        <a:bodyPr/>
        <a:lstStyle/>
        <a:p>
          <a:endParaRPr lang="en-US"/>
        </a:p>
      </dgm:t>
    </dgm:pt>
    <dgm:pt modelId="{AA9C0160-23D7-4559-8E69-8C84ED47FE79}">
      <dgm:prSet/>
      <dgm:spPr/>
      <dgm:t>
        <a:bodyPr/>
        <a:lstStyle/>
        <a:p>
          <a:r>
            <a:rPr lang="en-IN"/>
            <a:t>Automatic cluster count.</a:t>
          </a:r>
          <a:endParaRPr lang="en-US"/>
        </a:p>
      </dgm:t>
    </dgm:pt>
    <dgm:pt modelId="{7EA5E4D4-65B2-471D-94A4-0837A8366A75}" type="parTrans" cxnId="{67F53244-6FF5-4298-9C34-E9B47E42EFBF}">
      <dgm:prSet/>
      <dgm:spPr/>
      <dgm:t>
        <a:bodyPr/>
        <a:lstStyle/>
        <a:p>
          <a:endParaRPr lang="en-US"/>
        </a:p>
      </dgm:t>
    </dgm:pt>
    <dgm:pt modelId="{17505A8E-5B1D-429B-B29A-D69E38852DE8}" type="sibTrans" cxnId="{67F53244-6FF5-4298-9C34-E9B47E42EFBF}">
      <dgm:prSet/>
      <dgm:spPr/>
      <dgm:t>
        <a:bodyPr/>
        <a:lstStyle/>
        <a:p>
          <a:endParaRPr lang="en-US"/>
        </a:p>
      </dgm:t>
    </dgm:pt>
    <dgm:pt modelId="{A8CBF343-D8CB-406E-B329-E4A61683E13A}">
      <dgm:prSet/>
      <dgm:spPr/>
      <dgm:t>
        <a:bodyPr/>
        <a:lstStyle/>
        <a:p>
          <a:r>
            <a:rPr lang="en-IN"/>
            <a:t>Handles complex data distributions.</a:t>
          </a:r>
          <a:endParaRPr lang="en-US"/>
        </a:p>
      </dgm:t>
    </dgm:pt>
    <dgm:pt modelId="{9EDA275C-1A48-4D28-B1AD-CCD63D88875D}" type="parTrans" cxnId="{2A2D03A2-E3C8-485A-9775-C9902620A550}">
      <dgm:prSet/>
      <dgm:spPr/>
      <dgm:t>
        <a:bodyPr/>
        <a:lstStyle/>
        <a:p>
          <a:endParaRPr lang="en-US"/>
        </a:p>
      </dgm:t>
    </dgm:pt>
    <dgm:pt modelId="{BC6E6B1E-4694-4643-8CBD-FF988BAB38E0}" type="sibTrans" cxnId="{2A2D03A2-E3C8-485A-9775-C9902620A550}">
      <dgm:prSet/>
      <dgm:spPr/>
      <dgm:t>
        <a:bodyPr/>
        <a:lstStyle/>
        <a:p>
          <a:endParaRPr lang="en-US"/>
        </a:p>
      </dgm:t>
    </dgm:pt>
    <dgm:pt modelId="{09E29AFA-6ED7-41BF-973F-6AB5659B6596}">
      <dgm:prSet/>
      <dgm:spPr/>
      <dgm:t>
        <a:bodyPr/>
        <a:lstStyle/>
        <a:p>
          <a:r>
            <a:rPr lang="en-IN"/>
            <a:t>Works with sparse/dense data, noise, outliers.</a:t>
          </a:r>
          <a:endParaRPr lang="en-US"/>
        </a:p>
      </dgm:t>
    </dgm:pt>
    <dgm:pt modelId="{5CA2C44A-10A4-4DEC-A983-4683A3F45DA7}" type="parTrans" cxnId="{9E57B887-C4D6-459A-84BE-A22CC417A00F}">
      <dgm:prSet/>
      <dgm:spPr/>
      <dgm:t>
        <a:bodyPr/>
        <a:lstStyle/>
        <a:p>
          <a:endParaRPr lang="en-US"/>
        </a:p>
      </dgm:t>
    </dgm:pt>
    <dgm:pt modelId="{21C2CD87-9B43-47DB-B13D-EA635F923767}" type="sibTrans" cxnId="{9E57B887-C4D6-459A-84BE-A22CC417A00F}">
      <dgm:prSet/>
      <dgm:spPr/>
      <dgm:t>
        <a:bodyPr/>
        <a:lstStyle/>
        <a:p>
          <a:endParaRPr lang="en-US"/>
        </a:p>
      </dgm:t>
    </dgm:pt>
    <dgm:pt modelId="{89F56238-5A59-4EFD-82A5-234FDD5D7D46}">
      <dgm:prSet/>
      <dgm:spPr/>
      <dgm:t>
        <a:bodyPr/>
        <a:lstStyle/>
        <a:p>
          <a:r>
            <a:rPr lang="en-IN"/>
            <a:t>Clusters of varying shapes &amp; sizes.</a:t>
          </a:r>
          <a:endParaRPr lang="en-US"/>
        </a:p>
      </dgm:t>
    </dgm:pt>
    <dgm:pt modelId="{9A60C0A9-FA6B-43D0-8D60-A9C9F120FF34}" type="parTrans" cxnId="{927D97EE-E139-44E1-8BA9-2555D1A8DE98}">
      <dgm:prSet/>
      <dgm:spPr/>
      <dgm:t>
        <a:bodyPr/>
        <a:lstStyle/>
        <a:p>
          <a:endParaRPr lang="en-US"/>
        </a:p>
      </dgm:t>
    </dgm:pt>
    <dgm:pt modelId="{9EDA028E-C4B1-4346-BB45-B5F7D203A6B1}" type="sibTrans" cxnId="{927D97EE-E139-44E1-8BA9-2555D1A8DE98}">
      <dgm:prSet/>
      <dgm:spPr/>
      <dgm:t>
        <a:bodyPr/>
        <a:lstStyle/>
        <a:p>
          <a:endParaRPr lang="en-US"/>
        </a:p>
      </dgm:t>
    </dgm:pt>
    <dgm:pt modelId="{AF1F52B0-372D-43D6-9E34-DEAE783F3D78}">
      <dgm:prSet/>
      <dgm:spPr/>
      <dgm:t>
        <a:bodyPr/>
        <a:lstStyle/>
        <a:p>
          <a:r>
            <a:rPr lang="en-IN" b="1"/>
            <a:t>⚠️ Limitations:</a:t>
          </a:r>
          <a:endParaRPr lang="en-US"/>
        </a:p>
      </dgm:t>
    </dgm:pt>
    <dgm:pt modelId="{C2588EFF-5DB9-48AE-8B56-007A54C4EEEA}" type="parTrans" cxnId="{DF8C618E-E625-4374-B576-36550FD62B61}">
      <dgm:prSet/>
      <dgm:spPr/>
      <dgm:t>
        <a:bodyPr/>
        <a:lstStyle/>
        <a:p>
          <a:endParaRPr lang="en-US"/>
        </a:p>
      </dgm:t>
    </dgm:pt>
    <dgm:pt modelId="{07934D72-0A5D-4C81-8AE0-142D5078779A}" type="sibTrans" cxnId="{DF8C618E-E625-4374-B576-36550FD62B61}">
      <dgm:prSet/>
      <dgm:spPr/>
      <dgm:t>
        <a:bodyPr/>
        <a:lstStyle/>
        <a:p>
          <a:endParaRPr lang="en-US"/>
        </a:p>
      </dgm:t>
    </dgm:pt>
    <dgm:pt modelId="{52103885-65DC-4D6A-8AAC-78A9A856C21A}">
      <dgm:prSet/>
      <dgm:spPr/>
      <dgm:t>
        <a:bodyPr/>
        <a:lstStyle/>
        <a:p>
          <a:r>
            <a:rPr lang="en-IN"/>
            <a:t>High computation &amp; memory cost.</a:t>
          </a:r>
          <a:endParaRPr lang="en-US"/>
        </a:p>
      </dgm:t>
    </dgm:pt>
    <dgm:pt modelId="{68B08236-D47C-484C-9817-4C5316582924}" type="parTrans" cxnId="{EE76BDE6-CF96-4D0E-A625-1630FE896B14}">
      <dgm:prSet/>
      <dgm:spPr/>
      <dgm:t>
        <a:bodyPr/>
        <a:lstStyle/>
        <a:p>
          <a:endParaRPr lang="en-US"/>
        </a:p>
      </dgm:t>
    </dgm:pt>
    <dgm:pt modelId="{DBBF93C9-25E5-4012-BD70-B28C1411D14F}" type="sibTrans" cxnId="{EE76BDE6-CF96-4D0E-A625-1630FE896B14}">
      <dgm:prSet/>
      <dgm:spPr/>
      <dgm:t>
        <a:bodyPr/>
        <a:lstStyle/>
        <a:p>
          <a:endParaRPr lang="en-US"/>
        </a:p>
      </dgm:t>
    </dgm:pt>
    <dgm:pt modelId="{9BF5CFAD-A2A9-4E09-92AB-54CF2CB64CDA}">
      <dgm:prSet/>
      <dgm:spPr/>
      <dgm:t>
        <a:bodyPr/>
        <a:lstStyle/>
        <a:p>
          <a:r>
            <a:rPr lang="en-IN"/>
            <a:t>Slow convergence for large data.</a:t>
          </a:r>
          <a:endParaRPr lang="en-US"/>
        </a:p>
      </dgm:t>
    </dgm:pt>
    <dgm:pt modelId="{DA5B8FC6-F2EF-4C07-92CE-2A60C4192930}" type="parTrans" cxnId="{0E088FBC-A926-4AE2-94FB-A91838588736}">
      <dgm:prSet/>
      <dgm:spPr/>
      <dgm:t>
        <a:bodyPr/>
        <a:lstStyle/>
        <a:p>
          <a:endParaRPr lang="en-US"/>
        </a:p>
      </dgm:t>
    </dgm:pt>
    <dgm:pt modelId="{EC8029D8-9CE9-4E8B-96DA-EDA214E8C493}" type="sibTrans" cxnId="{0E088FBC-A926-4AE2-94FB-A91838588736}">
      <dgm:prSet/>
      <dgm:spPr/>
      <dgm:t>
        <a:bodyPr/>
        <a:lstStyle/>
        <a:p>
          <a:endParaRPr lang="en-US"/>
        </a:p>
      </dgm:t>
    </dgm:pt>
    <dgm:pt modelId="{F47BFA2C-7AB0-4D27-8336-A668B6B88658}">
      <dgm:prSet/>
      <dgm:spPr/>
      <dgm:t>
        <a:bodyPr/>
        <a:lstStyle/>
        <a:p>
          <a:r>
            <a:rPr lang="en-IN"/>
            <a:t>Sensitive to preference parameter.</a:t>
          </a:r>
          <a:endParaRPr lang="en-US"/>
        </a:p>
      </dgm:t>
    </dgm:pt>
    <dgm:pt modelId="{673E5D76-D157-4D17-878E-57D634AB36BF}" type="parTrans" cxnId="{0EA98214-3DAF-4BC0-806B-A0C5412A5B6C}">
      <dgm:prSet/>
      <dgm:spPr/>
      <dgm:t>
        <a:bodyPr/>
        <a:lstStyle/>
        <a:p>
          <a:endParaRPr lang="en-US"/>
        </a:p>
      </dgm:t>
    </dgm:pt>
    <dgm:pt modelId="{C72A9B2D-E2D3-4C3F-9C65-028386241C0C}" type="sibTrans" cxnId="{0EA98214-3DAF-4BC0-806B-A0C5412A5B6C}">
      <dgm:prSet/>
      <dgm:spPr/>
      <dgm:t>
        <a:bodyPr/>
        <a:lstStyle/>
        <a:p>
          <a:endParaRPr lang="en-US"/>
        </a:p>
      </dgm:t>
    </dgm:pt>
    <dgm:pt modelId="{0367F5E0-DE49-4C93-9CAF-B9EB6EF6B8CA}">
      <dgm:prSet/>
      <dgm:spPr/>
      <dgm:t>
        <a:bodyPr/>
        <a:lstStyle/>
        <a:p>
          <a:r>
            <a:rPr lang="en-IN" b="1" dirty="0"/>
            <a:t>💡 Best Practices:</a:t>
          </a:r>
          <a:endParaRPr lang="en-US" dirty="0"/>
        </a:p>
      </dgm:t>
    </dgm:pt>
    <dgm:pt modelId="{A7034E7C-D014-4669-AC95-99730CEF5AEE}" type="parTrans" cxnId="{ABA020AD-40FD-47ED-9AA0-965E656AD256}">
      <dgm:prSet/>
      <dgm:spPr/>
      <dgm:t>
        <a:bodyPr/>
        <a:lstStyle/>
        <a:p>
          <a:endParaRPr lang="en-US"/>
        </a:p>
      </dgm:t>
    </dgm:pt>
    <dgm:pt modelId="{0356679D-762E-4BA6-8A8F-F4CFD0A3701E}" type="sibTrans" cxnId="{ABA020AD-40FD-47ED-9AA0-965E656AD256}">
      <dgm:prSet/>
      <dgm:spPr/>
      <dgm:t>
        <a:bodyPr/>
        <a:lstStyle/>
        <a:p>
          <a:endParaRPr lang="en-US"/>
        </a:p>
      </dgm:t>
    </dgm:pt>
    <dgm:pt modelId="{00858B1B-DB66-433C-9FC4-21451594C510}">
      <dgm:prSet/>
      <dgm:spPr/>
      <dgm:t>
        <a:bodyPr/>
        <a:lstStyle/>
        <a:p>
          <a:r>
            <a:rPr lang="en-IN"/>
            <a:t>Tune preference.</a:t>
          </a:r>
          <a:endParaRPr lang="en-US"/>
        </a:p>
      </dgm:t>
    </dgm:pt>
    <dgm:pt modelId="{5926A78F-11B6-4E39-96C0-06F26305C881}" type="parTrans" cxnId="{3891B932-45C3-49D8-9327-710F413A5004}">
      <dgm:prSet/>
      <dgm:spPr/>
      <dgm:t>
        <a:bodyPr/>
        <a:lstStyle/>
        <a:p>
          <a:endParaRPr lang="en-US"/>
        </a:p>
      </dgm:t>
    </dgm:pt>
    <dgm:pt modelId="{534ED6E8-5279-4968-A913-7FA51A67FB3B}" type="sibTrans" cxnId="{3891B932-45C3-49D8-9327-710F413A5004}">
      <dgm:prSet/>
      <dgm:spPr/>
      <dgm:t>
        <a:bodyPr/>
        <a:lstStyle/>
        <a:p>
          <a:endParaRPr lang="en-US"/>
        </a:p>
      </dgm:t>
    </dgm:pt>
    <dgm:pt modelId="{E9C7E5B0-4379-42D3-A01B-C41EAAF7AFAA}">
      <dgm:prSet/>
      <dgm:spPr/>
      <dgm:t>
        <a:bodyPr/>
        <a:lstStyle/>
        <a:p>
          <a:r>
            <a:rPr lang="en-IN" dirty="0"/>
            <a:t>Use custom similarity if needed.</a:t>
          </a:r>
          <a:endParaRPr lang="en-US" dirty="0"/>
        </a:p>
      </dgm:t>
    </dgm:pt>
    <dgm:pt modelId="{8FD6EE76-8BBD-42B6-B37D-ED95B66E0DAD}" type="parTrans" cxnId="{4295C5D6-CA45-4E81-A84B-0870F843F097}">
      <dgm:prSet/>
      <dgm:spPr/>
      <dgm:t>
        <a:bodyPr/>
        <a:lstStyle/>
        <a:p>
          <a:endParaRPr lang="en-US"/>
        </a:p>
      </dgm:t>
    </dgm:pt>
    <dgm:pt modelId="{1E229F07-7C78-4C02-95CE-C04DAC6DFA26}" type="sibTrans" cxnId="{4295C5D6-CA45-4E81-A84B-0870F843F097}">
      <dgm:prSet/>
      <dgm:spPr/>
      <dgm:t>
        <a:bodyPr/>
        <a:lstStyle/>
        <a:p>
          <a:endParaRPr lang="en-US"/>
        </a:p>
      </dgm:t>
    </dgm:pt>
    <dgm:pt modelId="{9ED021C4-C110-4D40-8BE8-789CB5381343}">
      <dgm:prSet/>
      <dgm:spPr/>
      <dgm:t>
        <a:bodyPr/>
        <a:lstStyle/>
        <a:p>
          <a:r>
            <a:rPr lang="en-IN"/>
            <a:t>Dimensionality reduction or sampling for big data.</a:t>
          </a:r>
          <a:endParaRPr lang="en-US"/>
        </a:p>
      </dgm:t>
    </dgm:pt>
    <dgm:pt modelId="{8A50B3AF-733A-446F-8808-CE25B4813785}" type="parTrans" cxnId="{DD7C74C3-966A-4D71-A4EA-8F6BFC55A463}">
      <dgm:prSet/>
      <dgm:spPr/>
      <dgm:t>
        <a:bodyPr/>
        <a:lstStyle/>
        <a:p>
          <a:endParaRPr lang="en-US"/>
        </a:p>
      </dgm:t>
    </dgm:pt>
    <dgm:pt modelId="{B06F1167-2753-4EE5-A26B-D8535B2041B8}" type="sibTrans" cxnId="{DD7C74C3-966A-4D71-A4EA-8F6BFC55A463}">
      <dgm:prSet/>
      <dgm:spPr/>
      <dgm:t>
        <a:bodyPr/>
        <a:lstStyle/>
        <a:p>
          <a:endParaRPr lang="en-US"/>
        </a:p>
      </dgm:t>
    </dgm:pt>
    <dgm:pt modelId="{A636041A-89D6-4319-86D0-C018084648A5}">
      <dgm:prSet/>
      <dgm:spPr/>
      <dgm:t>
        <a:bodyPr/>
        <a:lstStyle/>
        <a:p>
          <a:r>
            <a:rPr lang="en-IN" dirty="0"/>
            <a:t>Visualize &amp; monitor convergence.</a:t>
          </a:r>
          <a:endParaRPr lang="en-US" dirty="0"/>
        </a:p>
      </dgm:t>
    </dgm:pt>
    <dgm:pt modelId="{7605F691-48F9-44C5-A50B-07CFC6F750E3}" type="parTrans" cxnId="{5723BC5E-601C-4151-B437-844939D39DFA}">
      <dgm:prSet/>
      <dgm:spPr/>
      <dgm:t>
        <a:bodyPr/>
        <a:lstStyle/>
        <a:p>
          <a:endParaRPr lang="en-US"/>
        </a:p>
      </dgm:t>
    </dgm:pt>
    <dgm:pt modelId="{419551B7-D64E-444A-BE6E-7D87BA1DC86B}" type="sibTrans" cxnId="{5723BC5E-601C-4151-B437-844939D39DFA}">
      <dgm:prSet/>
      <dgm:spPr/>
      <dgm:t>
        <a:bodyPr/>
        <a:lstStyle/>
        <a:p>
          <a:endParaRPr lang="en-US"/>
        </a:p>
      </dgm:t>
    </dgm:pt>
    <dgm:pt modelId="{5E031A95-5AD0-4C41-8EB0-610B82D448EE}">
      <dgm:prSet/>
      <dgm:spPr/>
      <dgm:t>
        <a:bodyPr/>
        <a:lstStyle/>
        <a:p>
          <a:r>
            <a:rPr lang="en-IN"/>
            <a:t>Evaluate with metrics like Silhouette Score.</a:t>
          </a:r>
          <a:endParaRPr lang="en-US"/>
        </a:p>
      </dgm:t>
    </dgm:pt>
    <dgm:pt modelId="{05E7326F-5189-4B03-AD9D-9A2A7E920F6B}" type="parTrans" cxnId="{FBE8BA4B-BDCF-450D-9349-7DF2E5BA8EF7}">
      <dgm:prSet/>
      <dgm:spPr/>
      <dgm:t>
        <a:bodyPr/>
        <a:lstStyle/>
        <a:p>
          <a:endParaRPr lang="en-US"/>
        </a:p>
      </dgm:t>
    </dgm:pt>
    <dgm:pt modelId="{A329EB5E-8205-47D4-A8A0-EEDFBC90FD4A}" type="sibTrans" cxnId="{FBE8BA4B-BDCF-450D-9349-7DF2E5BA8EF7}">
      <dgm:prSet/>
      <dgm:spPr/>
      <dgm:t>
        <a:bodyPr/>
        <a:lstStyle/>
        <a:p>
          <a:endParaRPr lang="en-US"/>
        </a:p>
      </dgm:t>
    </dgm:pt>
    <dgm:pt modelId="{55AC3CCD-161D-49CE-A3CB-E9F5654D81B4}">
      <dgm:prSet/>
      <dgm:spPr/>
      <dgm:t>
        <a:bodyPr/>
        <a:lstStyle/>
        <a:p>
          <a:endParaRPr lang="en-US" dirty="0"/>
        </a:p>
      </dgm:t>
    </dgm:pt>
    <dgm:pt modelId="{0833DE98-ED56-4434-8B00-1902F4052411}" type="sibTrans" cxnId="{AA1D9224-DDA4-4060-9501-143212A7EEFC}">
      <dgm:prSet/>
      <dgm:spPr/>
      <dgm:t>
        <a:bodyPr/>
        <a:lstStyle/>
        <a:p>
          <a:endParaRPr lang="en-US"/>
        </a:p>
      </dgm:t>
    </dgm:pt>
    <dgm:pt modelId="{F0CD1F17-8567-4152-89EA-0BF15A662084}" type="parTrans" cxnId="{AA1D9224-DDA4-4060-9501-143212A7EEFC}">
      <dgm:prSet/>
      <dgm:spPr/>
      <dgm:t>
        <a:bodyPr/>
        <a:lstStyle/>
        <a:p>
          <a:endParaRPr lang="en-US"/>
        </a:p>
      </dgm:t>
    </dgm:pt>
    <dgm:pt modelId="{720784AC-DCE7-4895-BAD5-6DE4821C5EE8}" type="pres">
      <dgm:prSet presAssocID="{B7EC7364-4C80-4304-B97D-35C541810ED8}" presName="vert0" presStyleCnt="0">
        <dgm:presLayoutVars>
          <dgm:dir/>
          <dgm:animOne val="branch"/>
          <dgm:animLvl val="lvl"/>
        </dgm:presLayoutVars>
      </dgm:prSet>
      <dgm:spPr/>
    </dgm:pt>
    <dgm:pt modelId="{A4037EB1-1A38-4CD5-8F0E-E29AF65BD374}" type="pres">
      <dgm:prSet presAssocID="{4BED3519-B397-46DE-A9C0-92C5B41B9BF5}" presName="thickLine" presStyleLbl="alignNode1" presStyleIdx="0" presStyleCnt="16"/>
      <dgm:spPr/>
    </dgm:pt>
    <dgm:pt modelId="{26E68BC8-4AA7-42D5-8486-F1346DCBAD53}" type="pres">
      <dgm:prSet presAssocID="{4BED3519-B397-46DE-A9C0-92C5B41B9BF5}" presName="horz1" presStyleCnt="0"/>
      <dgm:spPr/>
    </dgm:pt>
    <dgm:pt modelId="{66298FB2-FE75-48C2-A8B9-8D6E4219A634}" type="pres">
      <dgm:prSet presAssocID="{4BED3519-B397-46DE-A9C0-92C5B41B9BF5}" presName="tx1" presStyleLbl="revTx" presStyleIdx="0" presStyleCnt="16"/>
      <dgm:spPr/>
    </dgm:pt>
    <dgm:pt modelId="{3E375EFF-C1B1-4B28-96BA-4177E8EB3F4A}" type="pres">
      <dgm:prSet presAssocID="{4BED3519-B397-46DE-A9C0-92C5B41B9BF5}" presName="vert1" presStyleCnt="0"/>
      <dgm:spPr/>
    </dgm:pt>
    <dgm:pt modelId="{27D537AC-B3A2-48EA-8F9C-512BEAA1BFF2}" type="pres">
      <dgm:prSet presAssocID="{AA9C0160-23D7-4559-8E69-8C84ED47FE79}" presName="thickLine" presStyleLbl="alignNode1" presStyleIdx="1" presStyleCnt="16"/>
      <dgm:spPr/>
    </dgm:pt>
    <dgm:pt modelId="{EDEB1443-2073-4A27-8943-9F399455277C}" type="pres">
      <dgm:prSet presAssocID="{AA9C0160-23D7-4559-8E69-8C84ED47FE79}" presName="horz1" presStyleCnt="0"/>
      <dgm:spPr/>
    </dgm:pt>
    <dgm:pt modelId="{D4E227B7-2837-4186-B83C-D439D3CD6EE2}" type="pres">
      <dgm:prSet presAssocID="{AA9C0160-23D7-4559-8E69-8C84ED47FE79}" presName="tx1" presStyleLbl="revTx" presStyleIdx="1" presStyleCnt="16"/>
      <dgm:spPr/>
    </dgm:pt>
    <dgm:pt modelId="{D6B0D136-881D-4887-8A0E-683782033B64}" type="pres">
      <dgm:prSet presAssocID="{AA9C0160-23D7-4559-8E69-8C84ED47FE79}" presName="vert1" presStyleCnt="0"/>
      <dgm:spPr/>
    </dgm:pt>
    <dgm:pt modelId="{43D7AD45-892B-419B-B286-224D2A21399C}" type="pres">
      <dgm:prSet presAssocID="{A8CBF343-D8CB-406E-B329-E4A61683E13A}" presName="thickLine" presStyleLbl="alignNode1" presStyleIdx="2" presStyleCnt="16"/>
      <dgm:spPr/>
    </dgm:pt>
    <dgm:pt modelId="{8E655D5D-E132-496F-85C7-30B65FDB82E8}" type="pres">
      <dgm:prSet presAssocID="{A8CBF343-D8CB-406E-B329-E4A61683E13A}" presName="horz1" presStyleCnt="0"/>
      <dgm:spPr/>
    </dgm:pt>
    <dgm:pt modelId="{74D76DA2-976A-4C0E-BA33-15AF0D90896D}" type="pres">
      <dgm:prSet presAssocID="{A8CBF343-D8CB-406E-B329-E4A61683E13A}" presName="tx1" presStyleLbl="revTx" presStyleIdx="2" presStyleCnt="16"/>
      <dgm:spPr/>
    </dgm:pt>
    <dgm:pt modelId="{DC919D64-CDA7-4C2C-A95F-05917461994D}" type="pres">
      <dgm:prSet presAssocID="{A8CBF343-D8CB-406E-B329-E4A61683E13A}" presName="vert1" presStyleCnt="0"/>
      <dgm:spPr/>
    </dgm:pt>
    <dgm:pt modelId="{C13F6F16-4CB3-434E-8334-C3FADCAA3C9B}" type="pres">
      <dgm:prSet presAssocID="{09E29AFA-6ED7-41BF-973F-6AB5659B6596}" presName="thickLine" presStyleLbl="alignNode1" presStyleIdx="3" presStyleCnt="16"/>
      <dgm:spPr/>
    </dgm:pt>
    <dgm:pt modelId="{8ACB98F9-834F-4291-89B8-8699C4D2CE27}" type="pres">
      <dgm:prSet presAssocID="{09E29AFA-6ED7-41BF-973F-6AB5659B6596}" presName="horz1" presStyleCnt="0"/>
      <dgm:spPr/>
    </dgm:pt>
    <dgm:pt modelId="{8046C0D5-3943-4ECD-8A59-604E7ED7A388}" type="pres">
      <dgm:prSet presAssocID="{09E29AFA-6ED7-41BF-973F-6AB5659B6596}" presName="tx1" presStyleLbl="revTx" presStyleIdx="3" presStyleCnt="16"/>
      <dgm:spPr/>
    </dgm:pt>
    <dgm:pt modelId="{9A94965F-D671-4614-8FFE-7265D7CC1C1C}" type="pres">
      <dgm:prSet presAssocID="{09E29AFA-6ED7-41BF-973F-6AB5659B6596}" presName="vert1" presStyleCnt="0"/>
      <dgm:spPr/>
    </dgm:pt>
    <dgm:pt modelId="{BF16322A-F441-427C-9F0D-BA5FBC4E9128}" type="pres">
      <dgm:prSet presAssocID="{89F56238-5A59-4EFD-82A5-234FDD5D7D46}" presName="thickLine" presStyleLbl="alignNode1" presStyleIdx="4" presStyleCnt="16"/>
      <dgm:spPr/>
    </dgm:pt>
    <dgm:pt modelId="{BD3961BD-F86F-4B0D-A076-40405DC3E7B6}" type="pres">
      <dgm:prSet presAssocID="{89F56238-5A59-4EFD-82A5-234FDD5D7D46}" presName="horz1" presStyleCnt="0"/>
      <dgm:spPr/>
    </dgm:pt>
    <dgm:pt modelId="{8D437C85-C285-49B4-AF07-0382F39DFFB0}" type="pres">
      <dgm:prSet presAssocID="{89F56238-5A59-4EFD-82A5-234FDD5D7D46}" presName="tx1" presStyleLbl="revTx" presStyleIdx="4" presStyleCnt="16"/>
      <dgm:spPr/>
    </dgm:pt>
    <dgm:pt modelId="{193E4DDA-7A34-4EFC-8C52-5AF90472739B}" type="pres">
      <dgm:prSet presAssocID="{89F56238-5A59-4EFD-82A5-234FDD5D7D46}" presName="vert1" presStyleCnt="0"/>
      <dgm:spPr/>
    </dgm:pt>
    <dgm:pt modelId="{F2DA4BDD-54F9-4A0E-9739-41C13CDF9233}" type="pres">
      <dgm:prSet presAssocID="{AF1F52B0-372D-43D6-9E34-DEAE783F3D78}" presName="thickLine" presStyleLbl="alignNode1" presStyleIdx="5" presStyleCnt="16"/>
      <dgm:spPr/>
    </dgm:pt>
    <dgm:pt modelId="{D28404B7-7F5C-42AB-9724-5C3AB715C0F6}" type="pres">
      <dgm:prSet presAssocID="{AF1F52B0-372D-43D6-9E34-DEAE783F3D78}" presName="horz1" presStyleCnt="0"/>
      <dgm:spPr/>
    </dgm:pt>
    <dgm:pt modelId="{F8DDA44A-EA98-40A1-BE98-50681FA91991}" type="pres">
      <dgm:prSet presAssocID="{AF1F52B0-372D-43D6-9E34-DEAE783F3D78}" presName="tx1" presStyleLbl="revTx" presStyleIdx="5" presStyleCnt="16"/>
      <dgm:spPr/>
    </dgm:pt>
    <dgm:pt modelId="{70271A0A-9249-4709-8597-82D7C9A64689}" type="pres">
      <dgm:prSet presAssocID="{AF1F52B0-372D-43D6-9E34-DEAE783F3D78}" presName="vert1" presStyleCnt="0"/>
      <dgm:spPr/>
    </dgm:pt>
    <dgm:pt modelId="{4092BF57-BA47-44F9-8723-439030EF0311}" type="pres">
      <dgm:prSet presAssocID="{52103885-65DC-4D6A-8AAC-78A9A856C21A}" presName="thickLine" presStyleLbl="alignNode1" presStyleIdx="6" presStyleCnt="16"/>
      <dgm:spPr/>
    </dgm:pt>
    <dgm:pt modelId="{E6125244-115D-4863-B37D-B16652913459}" type="pres">
      <dgm:prSet presAssocID="{52103885-65DC-4D6A-8AAC-78A9A856C21A}" presName="horz1" presStyleCnt="0"/>
      <dgm:spPr/>
    </dgm:pt>
    <dgm:pt modelId="{9F8F2FBF-40B4-41D8-B956-F83356CC6B29}" type="pres">
      <dgm:prSet presAssocID="{52103885-65DC-4D6A-8AAC-78A9A856C21A}" presName="tx1" presStyleLbl="revTx" presStyleIdx="6" presStyleCnt="16"/>
      <dgm:spPr/>
    </dgm:pt>
    <dgm:pt modelId="{8ABF53C7-FC62-4641-B7C3-96DDF00D2F5A}" type="pres">
      <dgm:prSet presAssocID="{52103885-65DC-4D6A-8AAC-78A9A856C21A}" presName="vert1" presStyleCnt="0"/>
      <dgm:spPr/>
    </dgm:pt>
    <dgm:pt modelId="{BF23232E-3C89-4F32-9297-F235C627797B}" type="pres">
      <dgm:prSet presAssocID="{9BF5CFAD-A2A9-4E09-92AB-54CF2CB64CDA}" presName="thickLine" presStyleLbl="alignNode1" presStyleIdx="7" presStyleCnt="16"/>
      <dgm:spPr/>
    </dgm:pt>
    <dgm:pt modelId="{17A719E9-E78E-4CD9-8F61-8A96D4BA6C7C}" type="pres">
      <dgm:prSet presAssocID="{9BF5CFAD-A2A9-4E09-92AB-54CF2CB64CDA}" presName="horz1" presStyleCnt="0"/>
      <dgm:spPr/>
    </dgm:pt>
    <dgm:pt modelId="{9E82984E-D28C-4274-87E7-C0760761DEBD}" type="pres">
      <dgm:prSet presAssocID="{9BF5CFAD-A2A9-4E09-92AB-54CF2CB64CDA}" presName="tx1" presStyleLbl="revTx" presStyleIdx="7" presStyleCnt="16"/>
      <dgm:spPr/>
    </dgm:pt>
    <dgm:pt modelId="{3EAC3F55-55F8-4D15-B847-1D5C28AA76D8}" type="pres">
      <dgm:prSet presAssocID="{9BF5CFAD-A2A9-4E09-92AB-54CF2CB64CDA}" presName="vert1" presStyleCnt="0"/>
      <dgm:spPr/>
    </dgm:pt>
    <dgm:pt modelId="{1D3B5F5B-3CD4-491B-BA9D-9521F8587A0C}" type="pres">
      <dgm:prSet presAssocID="{F47BFA2C-7AB0-4D27-8336-A668B6B88658}" presName="thickLine" presStyleLbl="alignNode1" presStyleIdx="8" presStyleCnt="16"/>
      <dgm:spPr/>
    </dgm:pt>
    <dgm:pt modelId="{484DEC36-86E7-413A-97C9-F637428F17CD}" type="pres">
      <dgm:prSet presAssocID="{F47BFA2C-7AB0-4D27-8336-A668B6B88658}" presName="horz1" presStyleCnt="0"/>
      <dgm:spPr/>
    </dgm:pt>
    <dgm:pt modelId="{A46D14AA-7CF3-4C8E-B41C-DD64F1BE72C7}" type="pres">
      <dgm:prSet presAssocID="{F47BFA2C-7AB0-4D27-8336-A668B6B88658}" presName="tx1" presStyleLbl="revTx" presStyleIdx="8" presStyleCnt="16"/>
      <dgm:spPr/>
    </dgm:pt>
    <dgm:pt modelId="{DDAB4543-D37B-4B6F-AD30-7164F493ABB2}" type="pres">
      <dgm:prSet presAssocID="{F47BFA2C-7AB0-4D27-8336-A668B6B88658}" presName="vert1" presStyleCnt="0"/>
      <dgm:spPr/>
    </dgm:pt>
    <dgm:pt modelId="{C7C06B14-7631-4739-A4C4-304C1F769039}" type="pres">
      <dgm:prSet presAssocID="{55AC3CCD-161D-49CE-A3CB-E9F5654D81B4}" presName="thickLine" presStyleLbl="alignNode1" presStyleIdx="9" presStyleCnt="16"/>
      <dgm:spPr/>
    </dgm:pt>
    <dgm:pt modelId="{468B36A2-3799-4383-84B6-8405FF313F72}" type="pres">
      <dgm:prSet presAssocID="{55AC3CCD-161D-49CE-A3CB-E9F5654D81B4}" presName="horz1" presStyleCnt="0"/>
      <dgm:spPr/>
    </dgm:pt>
    <dgm:pt modelId="{26751728-E15D-4045-851B-E5082D2C001F}" type="pres">
      <dgm:prSet presAssocID="{55AC3CCD-161D-49CE-A3CB-E9F5654D81B4}" presName="tx1" presStyleLbl="revTx" presStyleIdx="9" presStyleCnt="16"/>
      <dgm:spPr/>
    </dgm:pt>
    <dgm:pt modelId="{8D3C0966-B65D-4884-B8C1-BC10DD16B934}" type="pres">
      <dgm:prSet presAssocID="{55AC3CCD-161D-49CE-A3CB-E9F5654D81B4}" presName="vert1" presStyleCnt="0"/>
      <dgm:spPr/>
    </dgm:pt>
    <dgm:pt modelId="{E600FEC2-4877-43D6-A5FE-CC9E80D83869}" type="pres">
      <dgm:prSet presAssocID="{0367F5E0-DE49-4C93-9CAF-B9EB6EF6B8CA}" presName="thickLine" presStyleLbl="alignNode1" presStyleIdx="10" presStyleCnt="16"/>
      <dgm:spPr/>
    </dgm:pt>
    <dgm:pt modelId="{E08C9B28-6DD6-4DD8-B3F9-A7967425E95E}" type="pres">
      <dgm:prSet presAssocID="{0367F5E0-DE49-4C93-9CAF-B9EB6EF6B8CA}" presName="horz1" presStyleCnt="0"/>
      <dgm:spPr/>
    </dgm:pt>
    <dgm:pt modelId="{28B2231D-E587-44D7-946F-9BE7F2BCDE43}" type="pres">
      <dgm:prSet presAssocID="{0367F5E0-DE49-4C93-9CAF-B9EB6EF6B8CA}" presName="tx1" presStyleLbl="revTx" presStyleIdx="10" presStyleCnt="16"/>
      <dgm:spPr/>
    </dgm:pt>
    <dgm:pt modelId="{56CD64BD-DCC3-4F5D-ACD3-3DACD45A10DB}" type="pres">
      <dgm:prSet presAssocID="{0367F5E0-DE49-4C93-9CAF-B9EB6EF6B8CA}" presName="vert1" presStyleCnt="0"/>
      <dgm:spPr/>
    </dgm:pt>
    <dgm:pt modelId="{BC2F076D-85AB-4FA6-B588-F967A19C6D23}" type="pres">
      <dgm:prSet presAssocID="{00858B1B-DB66-433C-9FC4-21451594C510}" presName="thickLine" presStyleLbl="alignNode1" presStyleIdx="11" presStyleCnt="16"/>
      <dgm:spPr/>
    </dgm:pt>
    <dgm:pt modelId="{EF6C732D-D97B-492B-BAEC-9F114B1BE033}" type="pres">
      <dgm:prSet presAssocID="{00858B1B-DB66-433C-9FC4-21451594C510}" presName="horz1" presStyleCnt="0"/>
      <dgm:spPr/>
    </dgm:pt>
    <dgm:pt modelId="{B61082A9-3AED-42A2-8DA7-FA04A2DFE58B}" type="pres">
      <dgm:prSet presAssocID="{00858B1B-DB66-433C-9FC4-21451594C510}" presName="tx1" presStyleLbl="revTx" presStyleIdx="11" presStyleCnt="16"/>
      <dgm:spPr/>
    </dgm:pt>
    <dgm:pt modelId="{F9E4C4AD-7D6F-4465-BD15-BD67B7F563BE}" type="pres">
      <dgm:prSet presAssocID="{00858B1B-DB66-433C-9FC4-21451594C510}" presName="vert1" presStyleCnt="0"/>
      <dgm:spPr/>
    </dgm:pt>
    <dgm:pt modelId="{0CCB23CA-2318-4BE4-913E-689D667D1926}" type="pres">
      <dgm:prSet presAssocID="{E9C7E5B0-4379-42D3-A01B-C41EAAF7AFAA}" presName="thickLine" presStyleLbl="alignNode1" presStyleIdx="12" presStyleCnt="16"/>
      <dgm:spPr/>
    </dgm:pt>
    <dgm:pt modelId="{9C4B325D-95CE-4FC7-AAAE-55697AA15BA1}" type="pres">
      <dgm:prSet presAssocID="{E9C7E5B0-4379-42D3-A01B-C41EAAF7AFAA}" presName="horz1" presStyleCnt="0"/>
      <dgm:spPr/>
    </dgm:pt>
    <dgm:pt modelId="{AF742E4D-6D89-4C0F-931C-3968FEC413E1}" type="pres">
      <dgm:prSet presAssocID="{E9C7E5B0-4379-42D3-A01B-C41EAAF7AFAA}" presName="tx1" presStyleLbl="revTx" presStyleIdx="12" presStyleCnt="16"/>
      <dgm:spPr/>
    </dgm:pt>
    <dgm:pt modelId="{62928618-67F0-4584-BB76-4AFD4C6A74B8}" type="pres">
      <dgm:prSet presAssocID="{E9C7E5B0-4379-42D3-A01B-C41EAAF7AFAA}" presName="vert1" presStyleCnt="0"/>
      <dgm:spPr/>
    </dgm:pt>
    <dgm:pt modelId="{A5BD1002-3517-465F-886C-9F5B63C007F7}" type="pres">
      <dgm:prSet presAssocID="{9ED021C4-C110-4D40-8BE8-789CB5381343}" presName="thickLine" presStyleLbl="alignNode1" presStyleIdx="13" presStyleCnt="16"/>
      <dgm:spPr/>
    </dgm:pt>
    <dgm:pt modelId="{BD5CDEFE-3621-48EA-AC5C-2DB861939191}" type="pres">
      <dgm:prSet presAssocID="{9ED021C4-C110-4D40-8BE8-789CB5381343}" presName="horz1" presStyleCnt="0"/>
      <dgm:spPr/>
    </dgm:pt>
    <dgm:pt modelId="{24F04043-71BD-4014-929D-EDDE2D2854BA}" type="pres">
      <dgm:prSet presAssocID="{9ED021C4-C110-4D40-8BE8-789CB5381343}" presName="tx1" presStyleLbl="revTx" presStyleIdx="13" presStyleCnt="16"/>
      <dgm:spPr/>
    </dgm:pt>
    <dgm:pt modelId="{FA5A58CD-3B88-4DF5-8156-1A1EB401A1BB}" type="pres">
      <dgm:prSet presAssocID="{9ED021C4-C110-4D40-8BE8-789CB5381343}" presName="vert1" presStyleCnt="0"/>
      <dgm:spPr/>
    </dgm:pt>
    <dgm:pt modelId="{D3546EAA-78D4-4FD1-87D4-894BA0914479}" type="pres">
      <dgm:prSet presAssocID="{A636041A-89D6-4319-86D0-C018084648A5}" presName="thickLine" presStyleLbl="alignNode1" presStyleIdx="14" presStyleCnt="16"/>
      <dgm:spPr/>
    </dgm:pt>
    <dgm:pt modelId="{72FB08CA-F3D2-4739-AA43-B67EACDA9246}" type="pres">
      <dgm:prSet presAssocID="{A636041A-89D6-4319-86D0-C018084648A5}" presName="horz1" presStyleCnt="0"/>
      <dgm:spPr/>
    </dgm:pt>
    <dgm:pt modelId="{4C250900-BC1B-44CA-BE49-83874A66A994}" type="pres">
      <dgm:prSet presAssocID="{A636041A-89D6-4319-86D0-C018084648A5}" presName="tx1" presStyleLbl="revTx" presStyleIdx="14" presStyleCnt="16"/>
      <dgm:spPr/>
    </dgm:pt>
    <dgm:pt modelId="{7225D954-7B4E-4396-8CB7-FDAD5E41C047}" type="pres">
      <dgm:prSet presAssocID="{A636041A-89D6-4319-86D0-C018084648A5}" presName="vert1" presStyleCnt="0"/>
      <dgm:spPr/>
    </dgm:pt>
    <dgm:pt modelId="{0864C7D0-D90E-41D6-BF8D-1A240E4476EA}" type="pres">
      <dgm:prSet presAssocID="{5E031A95-5AD0-4C41-8EB0-610B82D448EE}" presName="thickLine" presStyleLbl="alignNode1" presStyleIdx="15" presStyleCnt="16"/>
      <dgm:spPr/>
    </dgm:pt>
    <dgm:pt modelId="{6E9A6D12-AA7D-4624-8CCA-7D5DE7503944}" type="pres">
      <dgm:prSet presAssocID="{5E031A95-5AD0-4C41-8EB0-610B82D448EE}" presName="horz1" presStyleCnt="0"/>
      <dgm:spPr/>
    </dgm:pt>
    <dgm:pt modelId="{0DA4838E-0A6D-4188-8A05-023102C099BD}" type="pres">
      <dgm:prSet presAssocID="{5E031A95-5AD0-4C41-8EB0-610B82D448EE}" presName="tx1" presStyleLbl="revTx" presStyleIdx="15" presStyleCnt="16"/>
      <dgm:spPr/>
    </dgm:pt>
    <dgm:pt modelId="{116BD81F-29A4-4372-961F-98E7ECB5C618}" type="pres">
      <dgm:prSet presAssocID="{5E031A95-5AD0-4C41-8EB0-610B82D448EE}" presName="vert1" presStyleCnt="0"/>
      <dgm:spPr/>
    </dgm:pt>
  </dgm:ptLst>
  <dgm:cxnLst>
    <dgm:cxn modelId="{2F9C4005-40C5-406F-964E-2B2C229D09F0}" type="presOf" srcId="{A8CBF343-D8CB-406E-B329-E4A61683E13A}" destId="{74D76DA2-976A-4C0E-BA33-15AF0D90896D}" srcOrd="0" destOrd="0" presId="urn:microsoft.com/office/officeart/2008/layout/LinedList"/>
    <dgm:cxn modelId="{0EA98214-3DAF-4BC0-806B-A0C5412A5B6C}" srcId="{B7EC7364-4C80-4304-B97D-35C541810ED8}" destId="{F47BFA2C-7AB0-4D27-8336-A668B6B88658}" srcOrd="8" destOrd="0" parTransId="{673E5D76-D157-4D17-878E-57D634AB36BF}" sibTransId="{C72A9B2D-E2D3-4C3F-9C65-028386241C0C}"/>
    <dgm:cxn modelId="{AA1D9224-DDA4-4060-9501-143212A7EEFC}" srcId="{B7EC7364-4C80-4304-B97D-35C541810ED8}" destId="{55AC3CCD-161D-49CE-A3CB-E9F5654D81B4}" srcOrd="9" destOrd="0" parTransId="{F0CD1F17-8567-4152-89EA-0BF15A662084}" sibTransId="{0833DE98-ED56-4434-8B00-1902F4052411}"/>
    <dgm:cxn modelId="{68BF3D25-3F3A-4701-A40E-CA0FB5C05F39}" type="presOf" srcId="{9BF5CFAD-A2A9-4E09-92AB-54CF2CB64CDA}" destId="{9E82984E-D28C-4274-87E7-C0760761DEBD}" srcOrd="0" destOrd="0" presId="urn:microsoft.com/office/officeart/2008/layout/LinedList"/>
    <dgm:cxn modelId="{3891B932-45C3-49D8-9327-710F413A5004}" srcId="{B7EC7364-4C80-4304-B97D-35C541810ED8}" destId="{00858B1B-DB66-433C-9FC4-21451594C510}" srcOrd="11" destOrd="0" parTransId="{5926A78F-11B6-4E39-96C0-06F26305C881}" sibTransId="{534ED6E8-5279-4968-A913-7FA51A67FB3B}"/>
    <dgm:cxn modelId="{25F6AA33-F612-4CC1-96AB-2EAF3A4D137A}" srcId="{B7EC7364-4C80-4304-B97D-35C541810ED8}" destId="{4BED3519-B397-46DE-A9C0-92C5B41B9BF5}" srcOrd="0" destOrd="0" parTransId="{25233700-D9EE-4760-866D-34681BE0884C}" sibTransId="{47407F41-A9B9-4514-9BB8-FD34E5C830CF}"/>
    <dgm:cxn modelId="{5723BC5E-601C-4151-B437-844939D39DFA}" srcId="{B7EC7364-4C80-4304-B97D-35C541810ED8}" destId="{A636041A-89D6-4319-86D0-C018084648A5}" srcOrd="14" destOrd="0" parTransId="{7605F691-48F9-44C5-A50B-07CFC6F750E3}" sibTransId="{419551B7-D64E-444A-BE6E-7D87BA1DC86B}"/>
    <dgm:cxn modelId="{28F94E5F-94D8-47F4-B02E-01679AC4A8A5}" type="presOf" srcId="{0367F5E0-DE49-4C93-9CAF-B9EB6EF6B8CA}" destId="{28B2231D-E587-44D7-946F-9BE7F2BCDE43}" srcOrd="0" destOrd="0" presId="urn:microsoft.com/office/officeart/2008/layout/LinedList"/>
    <dgm:cxn modelId="{58B68D41-BF33-4B69-AE4A-835265EF224C}" type="presOf" srcId="{E9C7E5B0-4379-42D3-A01B-C41EAAF7AFAA}" destId="{AF742E4D-6D89-4C0F-931C-3968FEC413E1}" srcOrd="0" destOrd="0" presId="urn:microsoft.com/office/officeart/2008/layout/LinedList"/>
    <dgm:cxn modelId="{67F53244-6FF5-4298-9C34-E9B47E42EFBF}" srcId="{B7EC7364-4C80-4304-B97D-35C541810ED8}" destId="{AA9C0160-23D7-4559-8E69-8C84ED47FE79}" srcOrd="1" destOrd="0" parTransId="{7EA5E4D4-65B2-471D-94A4-0837A8366A75}" sibTransId="{17505A8E-5B1D-429B-B29A-D69E38852DE8}"/>
    <dgm:cxn modelId="{FBE8BA4B-BDCF-450D-9349-7DF2E5BA8EF7}" srcId="{B7EC7364-4C80-4304-B97D-35C541810ED8}" destId="{5E031A95-5AD0-4C41-8EB0-610B82D448EE}" srcOrd="15" destOrd="0" parTransId="{05E7326F-5189-4B03-AD9D-9A2A7E920F6B}" sibTransId="{A329EB5E-8205-47D4-A8A0-EEDFBC90FD4A}"/>
    <dgm:cxn modelId="{12C9C66F-A33E-4710-B893-087E9613CFFF}" type="presOf" srcId="{52103885-65DC-4D6A-8AAC-78A9A856C21A}" destId="{9F8F2FBF-40B4-41D8-B956-F83356CC6B29}" srcOrd="0" destOrd="0" presId="urn:microsoft.com/office/officeart/2008/layout/LinedList"/>
    <dgm:cxn modelId="{B1DBA250-C967-4323-A20A-3BC461B447AF}" type="presOf" srcId="{A636041A-89D6-4319-86D0-C018084648A5}" destId="{4C250900-BC1B-44CA-BE49-83874A66A994}" srcOrd="0" destOrd="0" presId="urn:microsoft.com/office/officeart/2008/layout/LinedList"/>
    <dgm:cxn modelId="{1781BE83-CDE7-417F-94D2-396422A08EE8}" type="presOf" srcId="{5E031A95-5AD0-4C41-8EB0-610B82D448EE}" destId="{0DA4838E-0A6D-4188-8A05-023102C099BD}" srcOrd="0" destOrd="0" presId="urn:microsoft.com/office/officeart/2008/layout/LinedList"/>
    <dgm:cxn modelId="{9E57B887-C4D6-459A-84BE-A22CC417A00F}" srcId="{B7EC7364-4C80-4304-B97D-35C541810ED8}" destId="{09E29AFA-6ED7-41BF-973F-6AB5659B6596}" srcOrd="3" destOrd="0" parTransId="{5CA2C44A-10A4-4DEC-A983-4683A3F45DA7}" sibTransId="{21C2CD87-9B43-47DB-B13D-EA635F923767}"/>
    <dgm:cxn modelId="{0055EA87-1FDD-4B48-9E97-6216E899BA41}" type="presOf" srcId="{00858B1B-DB66-433C-9FC4-21451594C510}" destId="{B61082A9-3AED-42A2-8DA7-FA04A2DFE58B}" srcOrd="0" destOrd="0" presId="urn:microsoft.com/office/officeart/2008/layout/LinedList"/>
    <dgm:cxn modelId="{B6519F88-8F9F-4C43-8C59-7BAB60A806A7}" type="presOf" srcId="{B7EC7364-4C80-4304-B97D-35C541810ED8}" destId="{720784AC-DCE7-4895-BAD5-6DE4821C5EE8}" srcOrd="0" destOrd="0" presId="urn:microsoft.com/office/officeart/2008/layout/LinedList"/>
    <dgm:cxn modelId="{DF8C618E-E625-4374-B576-36550FD62B61}" srcId="{B7EC7364-4C80-4304-B97D-35C541810ED8}" destId="{AF1F52B0-372D-43D6-9E34-DEAE783F3D78}" srcOrd="5" destOrd="0" parTransId="{C2588EFF-5DB9-48AE-8B56-007A54C4EEEA}" sibTransId="{07934D72-0A5D-4C81-8AE0-142D5078779A}"/>
    <dgm:cxn modelId="{B73B738F-322C-4CE5-B1B3-083F889E452B}" type="presOf" srcId="{89F56238-5A59-4EFD-82A5-234FDD5D7D46}" destId="{8D437C85-C285-49B4-AF07-0382F39DFFB0}" srcOrd="0" destOrd="0" presId="urn:microsoft.com/office/officeart/2008/layout/LinedList"/>
    <dgm:cxn modelId="{EAADE094-8ABB-458A-AE8B-85B844EF9F4A}" type="presOf" srcId="{09E29AFA-6ED7-41BF-973F-6AB5659B6596}" destId="{8046C0D5-3943-4ECD-8A59-604E7ED7A388}" srcOrd="0" destOrd="0" presId="urn:microsoft.com/office/officeart/2008/layout/LinedList"/>
    <dgm:cxn modelId="{13C6E899-0642-4DA2-911E-135B7FEF7EF5}" type="presOf" srcId="{AA9C0160-23D7-4559-8E69-8C84ED47FE79}" destId="{D4E227B7-2837-4186-B83C-D439D3CD6EE2}" srcOrd="0" destOrd="0" presId="urn:microsoft.com/office/officeart/2008/layout/LinedList"/>
    <dgm:cxn modelId="{2A2D03A2-E3C8-485A-9775-C9902620A550}" srcId="{B7EC7364-4C80-4304-B97D-35C541810ED8}" destId="{A8CBF343-D8CB-406E-B329-E4A61683E13A}" srcOrd="2" destOrd="0" parTransId="{9EDA275C-1A48-4D28-B1AD-CCD63D88875D}" sibTransId="{BC6E6B1E-4694-4643-8CBD-FF988BAB38E0}"/>
    <dgm:cxn modelId="{1549A5AA-EF39-4B98-848C-EC8C8039D501}" type="presOf" srcId="{4BED3519-B397-46DE-A9C0-92C5B41B9BF5}" destId="{66298FB2-FE75-48C2-A8B9-8D6E4219A634}" srcOrd="0" destOrd="0" presId="urn:microsoft.com/office/officeart/2008/layout/LinedList"/>
    <dgm:cxn modelId="{ABA020AD-40FD-47ED-9AA0-965E656AD256}" srcId="{B7EC7364-4C80-4304-B97D-35C541810ED8}" destId="{0367F5E0-DE49-4C93-9CAF-B9EB6EF6B8CA}" srcOrd="10" destOrd="0" parTransId="{A7034E7C-D014-4669-AC95-99730CEF5AEE}" sibTransId="{0356679D-762E-4BA6-8A8F-F4CFD0A3701E}"/>
    <dgm:cxn modelId="{0E088FBC-A926-4AE2-94FB-A91838588736}" srcId="{B7EC7364-4C80-4304-B97D-35C541810ED8}" destId="{9BF5CFAD-A2A9-4E09-92AB-54CF2CB64CDA}" srcOrd="7" destOrd="0" parTransId="{DA5B8FC6-F2EF-4C07-92CE-2A60C4192930}" sibTransId="{EC8029D8-9CE9-4E8B-96DA-EDA214E8C493}"/>
    <dgm:cxn modelId="{DD7C74C3-966A-4D71-A4EA-8F6BFC55A463}" srcId="{B7EC7364-4C80-4304-B97D-35C541810ED8}" destId="{9ED021C4-C110-4D40-8BE8-789CB5381343}" srcOrd="13" destOrd="0" parTransId="{8A50B3AF-733A-446F-8808-CE25B4813785}" sibTransId="{B06F1167-2753-4EE5-A26B-D8535B2041B8}"/>
    <dgm:cxn modelId="{4295C5D6-CA45-4E81-A84B-0870F843F097}" srcId="{B7EC7364-4C80-4304-B97D-35C541810ED8}" destId="{E9C7E5B0-4379-42D3-A01B-C41EAAF7AFAA}" srcOrd="12" destOrd="0" parTransId="{8FD6EE76-8BBD-42B6-B37D-ED95B66E0DAD}" sibTransId="{1E229F07-7C78-4C02-95CE-C04DAC6DFA26}"/>
    <dgm:cxn modelId="{1267E7DD-C087-49F7-864F-B01915CCDE4B}" type="presOf" srcId="{F47BFA2C-7AB0-4D27-8336-A668B6B88658}" destId="{A46D14AA-7CF3-4C8E-B41C-DD64F1BE72C7}" srcOrd="0" destOrd="0" presId="urn:microsoft.com/office/officeart/2008/layout/LinedList"/>
    <dgm:cxn modelId="{960374DF-E0FF-435F-A98C-C449C910A50B}" type="presOf" srcId="{9ED021C4-C110-4D40-8BE8-789CB5381343}" destId="{24F04043-71BD-4014-929D-EDDE2D2854BA}" srcOrd="0" destOrd="0" presId="urn:microsoft.com/office/officeart/2008/layout/LinedList"/>
    <dgm:cxn modelId="{EE76BDE6-CF96-4D0E-A625-1630FE896B14}" srcId="{B7EC7364-4C80-4304-B97D-35C541810ED8}" destId="{52103885-65DC-4D6A-8AAC-78A9A856C21A}" srcOrd="6" destOrd="0" parTransId="{68B08236-D47C-484C-9817-4C5316582924}" sibTransId="{DBBF93C9-25E5-4012-BD70-B28C1411D14F}"/>
    <dgm:cxn modelId="{927D97EE-E139-44E1-8BA9-2555D1A8DE98}" srcId="{B7EC7364-4C80-4304-B97D-35C541810ED8}" destId="{89F56238-5A59-4EFD-82A5-234FDD5D7D46}" srcOrd="4" destOrd="0" parTransId="{9A60C0A9-FA6B-43D0-8D60-A9C9F120FF34}" sibTransId="{9EDA028E-C4B1-4346-BB45-B5F7D203A6B1}"/>
    <dgm:cxn modelId="{F3DF6BF6-133B-44C9-80B3-3C48370DB41C}" type="presOf" srcId="{AF1F52B0-372D-43D6-9E34-DEAE783F3D78}" destId="{F8DDA44A-EA98-40A1-BE98-50681FA91991}" srcOrd="0" destOrd="0" presId="urn:microsoft.com/office/officeart/2008/layout/LinedList"/>
    <dgm:cxn modelId="{44E5C9FD-1B5E-4BE6-8EEF-23C5F1A51D6C}" type="presOf" srcId="{55AC3CCD-161D-49CE-A3CB-E9F5654D81B4}" destId="{26751728-E15D-4045-851B-E5082D2C001F}" srcOrd="0" destOrd="0" presId="urn:microsoft.com/office/officeart/2008/layout/LinedList"/>
    <dgm:cxn modelId="{82FC2DB2-A01F-4C05-B987-5C4A421080D0}" type="presParOf" srcId="{720784AC-DCE7-4895-BAD5-6DE4821C5EE8}" destId="{A4037EB1-1A38-4CD5-8F0E-E29AF65BD374}" srcOrd="0" destOrd="0" presId="urn:microsoft.com/office/officeart/2008/layout/LinedList"/>
    <dgm:cxn modelId="{DEEB1D27-06E9-4082-9F9C-8507EF7261A2}" type="presParOf" srcId="{720784AC-DCE7-4895-BAD5-6DE4821C5EE8}" destId="{26E68BC8-4AA7-42D5-8486-F1346DCBAD53}" srcOrd="1" destOrd="0" presId="urn:microsoft.com/office/officeart/2008/layout/LinedList"/>
    <dgm:cxn modelId="{38DB11F9-6528-4C5D-95FD-984BCDCF231E}" type="presParOf" srcId="{26E68BC8-4AA7-42D5-8486-F1346DCBAD53}" destId="{66298FB2-FE75-48C2-A8B9-8D6E4219A634}" srcOrd="0" destOrd="0" presId="urn:microsoft.com/office/officeart/2008/layout/LinedList"/>
    <dgm:cxn modelId="{DC492FC7-51AC-4797-8FA0-F1220E2866C7}" type="presParOf" srcId="{26E68BC8-4AA7-42D5-8486-F1346DCBAD53}" destId="{3E375EFF-C1B1-4B28-96BA-4177E8EB3F4A}" srcOrd="1" destOrd="0" presId="urn:microsoft.com/office/officeart/2008/layout/LinedList"/>
    <dgm:cxn modelId="{73964BF5-0E62-476F-9CAA-FFD62F1CCE97}" type="presParOf" srcId="{720784AC-DCE7-4895-BAD5-6DE4821C5EE8}" destId="{27D537AC-B3A2-48EA-8F9C-512BEAA1BFF2}" srcOrd="2" destOrd="0" presId="urn:microsoft.com/office/officeart/2008/layout/LinedList"/>
    <dgm:cxn modelId="{5CD20CD3-FB1F-4722-AF76-0F23C900831D}" type="presParOf" srcId="{720784AC-DCE7-4895-BAD5-6DE4821C5EE8}" destId="{EDEB1443-2073-4A27-8943-9F399455277C}" srcOrd="3" destOrd="0" presId="urn:microsoft.com/office/officeart/2008/layout/LinedList"/>
    <dgm:cxn modelId="{959C9650-8BCA-4CCE-B763-CBCD0B7C805E}" type="presParOf" srcId="{EDEB1443-2073-4A27-8943-9F399455277C}" destId="{D4E227B7-2837-4186-B83C-D439D3CD6EE2}" srcOrd="0" destOrd="0" presId="urn:microsoft.com/office/officeart/2008/layout/LinedList"/>
    <dgm:cxn modelId="{D990128A-CBC0-4E1C-958D-CBE4CDEBBB1C}" type="presParOf" srcId="{EDEB1443-2073-4A27-8943-9F399455277C}" destId="{D6B0D136-881D-4887-8A0E-683782033B64}" srcOrd="1" destOrd="0" presId="urn:microsoft.com/office/officeart/2008/layout/LinedList"/>
    <dgm:cxn modelId="{15B730ED-5A01-4363-BF82-1F7D3809E8F8}" type="presParOf" srcId="{720784AC-DCE7-4895-BAD5-6DE4821C5EE8}" destId="{43D7AD45-892B-419B-B286-224D2A21399C}" srcOrd="4" destOrd="0" presId="urn:microsoft.com/office/officeart/2008/layout/LinedList"/>
    <dgm:cxn modelId="{EE3F8C75-2B7A-41E8-BD20-62D5FBE18891}" type="presParOf" srcId="{720784AC-DCE7-4895-BAD5-6DE4821C5EE8}" destId="{8E655D5D-E132-496F-85C7-30B65FDB82E8}" srcOrd="5" destOrd="0" presId="urn:microsoft.com/office/officeart/2008/layout/LinedList"/>
    <dgm:cxn modelId="{8A5DD5C5-F099-4AA6-A3BC-17FB45E0B27A}" type="presParOf" srcId="{8E655D5D-E132-496F-85C7-30B65FDB82E8}" destId="{74D76DA2-976A-4C0E-BA33-15AF0D90896D}" srcOrd="0" destOrd="0" presId="urn:microsoft.com/office/officeart/2008/layout/LinedList"/>
    <dgm:cxn modelId="{82A3A1A2-5980-47DF-A204-1D381C733A6F}" type="presParOf" srcId="{8E655D5D-E132-496F-85C7-30B65FDB82E8}" destId="{DC919D64-CDA7-4C2C-A95F-05917461994D}" srcOrd="1" destOrd="0" presId="urn:microsoft.com/office/officeart/2008/layout/LinedList"/>
    <dgm:cxn modelId="{5118995F-75FB-47C5-810A-651CC5B91216}" type="presParOf" srcId="{720784AC-DCE7-4895-BAD5-6DE4821C5EE8}" destId="{C13F6F16-4CB3-434E-8334-C3FADCAA3C9B}" srcOrd="6" destOrd="0" presId="urn:microsoft.com/office/officeart/2008/layout/LinedList"/>
    <dgm:cxn modelId="{DDC4A086-6FB9-4820-B112-D7561C86CFD2}" type="presParOf" srcId="{720784AC-DCE7-4895-BAD5-6DE4821C5EE8}" destId="{8ACB98F9-834F-4291-89B8-8699C4D2CE27}" srcOrd="7" destOrd="0" presId="urn:microsoft.com/office/officeart/2008/layout/LinedList"/>
    <dgm:cxn modelId="{E62CD48D-D8D7-4AB8-A95A-6348B895D3D8}" type="presParOf" srcId="{8ACB98F9-834F-4291-89B8-8699C4D2CE27}" destId="{8046C0D5-3943-4ECD-8A59-604E7ED7A388}" srcOrd="0" destOrd="0" presId="urn:microsoft.com/office/officeart/2008/layout/LinedList"/>
    <dgm:cxn modelId="{7E08D724-B421-42CB-B332-90E9A955B8B8}" type="presParOf" srcId="{8ACB98F9-834F-4291-89B8-8699C4D2CE27}" destId="{9A94965F-D671-4614-8FFE-7265D7CC1C1C}" srcOrd="1" destOrd="0" presId="urn:microsoft.com/office/officeart/2008/layout/LinedList"/>
    <dgm:cxn modelId="{8841A837-43FB-4A9C-88EF-6923793C4A7B}" type="presParOf" srcId="{720784AC-DCE7-4895-BAD5-6DE4821C5EE8}" destId="{BF16322A-F441-427C-9F0D-BA5FBC4E9128}" srcOrd="8" destOrd="0" presId="urn:microsoft.com/office/officeart/2008/layout/LinedList"/>
    <dgm:cxn modelId="{F898BA79-6B24-4180-9645-A72726101E8C}" type="presParOf" srcId="{720784AC-DCE7-4895-BAD5-6DE4821C5EE8}" destId="{BD3961BD-F86F-4B0D-A076-40405DC3E7B6}" srcOrd="9" destOrd="0" presId="urn:microsoft.com/office/officeart/2008/layout/LinedList"/>
    <dgm:cxn modelId="{61215E5B-A415-4263-B9F1-8AA2D19486D7}" type="presParOf" srcId="{BD3961BD-F86F-4B0D-A076-40405DC3E7B6}" destId="{8D437C85-C285-49B4-AF07-0382F39DFFB0}" srcOrd="0" destOrd="0" presId="urn:microsoft.com/office/officeart/2008/layout/LinedList"/>
    <dgm:cxn modelId="{7EA86DAD-219F-4789-BCB3-46653FCA5543}" type="presParOf" srcId="{BD3961BD-F86F-4B0D-A076-40405DC3E7B6}" destId="{193E4DDA-7A34-4EFC-8C52-5AF90472739B}" srcOrd="1" destOrd="0" presId="urn:microsoft.com/office/officeart/2008/layout/LinedList"/>
    <dgm:cxn modelId="{72137385-82A2-45D3-AFA5-28B66FC50BB4}" type="presParOf" srcId="{720784AC-DCE7-4895-BAD5-6DE4821C5EE8}" destId="{F2DA4BDD-54F9-4A0E-9739-41C13CDF9233}" srcOrd="10" destOrd="0" presId="urn:microsoft.com/office/officeart/2008/layout/LinedList"/>
    <dgm:cxn modelId="{E55C5688-90AD-4951-973C-BEA2639285E2}" type="presParOf" srcId="{720784AC-DCE7-4895-BAD5-6DE4821C5EE8}" destId="{D28404B7-7F5C-42AB-9724-5C3AB715C0F6}" srcOrd="11" destOrd="0" presId="urn:microsoft.com/office/officeart/2008/layout/LinedList"/>
    <dgm:cxn modelId="{F6E2DA07-42F0-4C74-B3E6-BD944A6DB5E9}" type="presParOf" srcId="{D28404B7-7F5C-42AB-9724-5C3AB715C0F6}" destId="{F8DDA44A-EA98-40A1-BE98-50681FA91991}" srcOrd="0" destOrd="0" presId="urn:microsoft.com/office/officeart/2008/layout/LinedList"/>
    <dgm:cxn modelId="{A42660AF-7400-4A7C-8006-4BFD84D249C0}" type="presParOf" srcId="{D28404B7-7F5C-42AB-9724-5C3AB715C0F6}" destId="{70271A0A-9249-4709-8597-82D7C9A64689}" srcOrd="1" destOrd="0" presId="urn:microsoft.com/office/officeart/2008/layout/LinedList"/>
    <dgm:cxn modelId="{435FBA2B-4FCA-464C-B3FC-AA7A1153EDCF}" type="presParOf" srcId="{720784AC-DCE7-4895-BAD5-6DE4821C5EE8}" destId="{4092BF57-BA47-44F9-8723-439030EF0311}" srcOrd="12" destOrd="0" presId="urn:microsoft.com/office/officeart/2008/layout/LinedList"/>
    <dgm:cxn modelId="{F3B64679-098E-4C0F-8D56-0ACD29A3C95D}" type="presParOf" srcId="{720784AC-DCE7-4895-BAD5-6DE4821C5EE8}" destId="{E6125244-115D-4863-B37D-B16652913459}" srcOrd="13" destOrd="0" presId="urn:microsoft.com/office/officeart/2008/layout/LinedList"/>
    <dgm:cxn modelId="{8F4D621F-A922-4DAF-89C0-B65BF33C9407}" type="presParOf" srcId="{E6125244-115D-4863-B37D-B16652913459}" destId="{9F8F2FBF-40B4-41D8-B956-F83356CC6B29}" srcOrd="0" destOrd="0" presId="urn:microsoft.com/office/officeart/2008/layout/LinedList"/>
    <dgm:cxn modelId="{E7453829-2C10-4572-B14C-923D565DFEC4}" type="presParOf" srcId="{E6125244-115D-4863-B37D-B16652913459}" destId="{8ABF53C7-FC62-4641-B7C3-96DDF00D2F5A}" srcOrd="1" destOrd="0" presId="urn:microsoft.com/office/officeart/2008/layout/LinedList"/>
    <dgm:cxn modelId="{7E5B8BAF-AB45-4343-85CB-FA3ECE433C02}" type="presParOf" srcId="{720784AC-DCE7-4895-BAD5-6DE4821C5EE8}" destId="{BF23232E-3C89-4F32-9297-F235C627797B}" srcOrd="14" destOrd="0" presId="urn:microsoft.com/office/officeart/2008/layout/LinedList"/>
    <dgm:cxn modelId="{3A12B174-66B2-461A-B8B6-AD81E58CFE78}" type="presParOf" srcId="{720784AC-DCE7-4895-BAD5-6DE4821C5EE8}" destId="{17A719E9-E78E-4CD9-8F61-8A96D4BA6C7C}" srcOrd="15" destOrd="0" presId="urn:microsoft.com/office/officeart/2008/layout/LinedList"/>
    <dgm:cxn modelId="{979AAFC7-9499-45FB-B9E6-F5742F770496}" type="presParOf" srcId="{17A719E9-E78E-4CD9-8F61-8A96D4BA6C7C}" destId="{9E82984E-D28C-4274-87E7-C0760761DEBD}" srcOrd="0" destOrd="0" presId="urn:microsoft.com/office/officeart/2008/layout/LinedList"/>
    <dgm:cxn modelId="{4EE7898D-33C2-4D55-8A8F-F0C4D2270C82}" type="presParOf" srcId="{17A719E9-E78E-4CD9-8F61-8A96D4BA6C7C}" destId="{3EAC3F55-55F8-4D15-B847-1D5C28AA76D8}" srcOrd="1" destOrd="0" presId="urn:microsoft.com/office/officeart/2008/layout/LinedList"/>
    <dgm:cxn modelId="{CA47CBB6-6B0E-425E-94BD-0707951B5A9A}" type="presParOf" srcId="{720784AC-DCE7-4895-BAD5-6DE4821C5EE8}" destId="{1D3B5F5B-3CD4-491B-BA9D-9521F8587A0C}" srcOrd="16" destOrd="0" presId="urn:microsoft.com/office/officeart/2008/layout/LinedList"/>
    <dgm:cxn modelId="{7D2A1A40-923B-4811-93A7-8A0479EF34A4}" type="presParOf" srcId="{720784AC-DCE7-4895-BAD5-6DE4821C5EE8}" destId="{484DEC36-86E7-413A-97C9-F637428F17CD}" srcOrd="17" destOrd="0" presId="urn:microsoft.com/office/officeart/2008/layout/LinedList"/>
    <dgm:cxn modelId="{599E8C21-5CC6-4DC2-888C-4DE6FE38C5B5}" type="presParOf" srcId="{484DEC36-86E7-413A-97C9-F637428F17CD}" destId="{A46D14AA-7CF3-4C8E-B41C-DD64F1BE72C7}" srcOrd="0" destOrd="0" presId="urn:microsoft.com/office/officeart/2008/layout/LinedList"/>
    <dgm:cxn modelId="{2DD2F612-F321-4CAB-92C1-1033070A3512}" type="presParOf" srcId="{484DEC36-86E7-413A-97C9-F637428F17CD}" destId="{DDAB4543-D37B-4B6F-AD30-7164F493ABB2}" srcOrd="1" destOrd="0" presId="urn:microsoft.com/office/officeart/2008/layout/LinedList"/>
    <dgm:cxn modelId="{DF648AF8-064F-426F-BCB5-D3312C57AF33}" type="presParOf" srcId="{720784AC-DCE7-4895-BAD5-6DE4821C5EE8}" destId="{C7C06B14-7631-4739-A4C4-304C1F769039}" srcOrd="18" destOrd="0" presId="urn:microsoft.com/office/officeart/2008/layout/LinedList"/>
    <dgm:cxn modelId="{D5C8EDDB-BA9E-4836-84F8-BBD03B7A90E7}" type="presParOf" srcId="{720784AC-DCE7-4895-BAD5-6DE4821C5EE8}" destId="{468B36A2-3799-4383-84B6-8405FF313F72}" srcOrd="19" destOrd="0" presId="urn:microsoft.com/office/officeart/2008/layout/LinedList"/>
    <dgm:cxn modelId="{BCA5228E-85C3-4232-8268-BB896842F0B4}" type="presParOf" srcId="{468B36A2-3799-4383-84B6-8405FF313F72}" destId="{26751728-E15D-4045-851B-E5082D2C001F}" srcOrd="0" destOrd="0" presId="urn:microsoft.com/office/officeart/2008/layout/LinedList"/>
    <dgm:cxn modelId="{C6761439-44C3-4665-9129-553D9B03A819}" type="presParOf" srcId="{468B36A2-3799-4383-84B6-8405FF313F72}" destId="{8D3C0966-B65D-4884-B8C1-BC10DD16B934}" srcOrd="1" destOrd="0" presId="urn:microsoft.com/office/officeart/2008/layout/LinedList"/>
    <dgm:cxn modelId="{97EEA40D-7B57-49F7-9E69-64D72CA13315}" type="presParOf" srcId="{720784AC-DCE7-4895-BAD5-6DE4821C5EE8}" destId="{E600FEC2-4877-43D6-A5FE-CC9E80D83869}" srcOrd="20" destOrd="0" presId="urn:microsoft.com/office/officeart/2008/layout/LinedList"/>
    <dgm:cxn modelId="{1EE31BC7-84CE-4B67-B4F1-EECF585CBDAF}" type="presParOf" srcId="{720784AC-DCE7-4895-BAD5-6DE4821C5EE8}" destId="{E08C9B28-6DD6-4DD8-B3F9-A7967425E95E}" srcOrd="21" destOrd="0" presId="urn:microsoft.com/office/officeart/2008/layout/LinedList"/>
    <dgm:cxn modelId="{6462716B-5A32-4B84-9AAA-F82240F0B337}" type="presParOf" srcId="{E08C9B28-6DD6-4DD8-B3F9-A7967425E95E}" destId="{28B2231D-E587-44D7-946F-9BE7F2BCDE43}" srcOrd="0" destOrd="0" presId="urn:microsoft.com/office/officeart/2008/layout/LinedList"/>
    <dgm:cxn modelId="{A7E7AF17-A15B-4D9C-8B3B-5C7DFB34E4C8}" type="presParOf" srcId="{E08C9B28-6DD6-4DD8-B3F9-A7967425E95E}" destId="{56CD64BD-DCC3-4F5D-ACD3-3DACD45A10DB}" srcOrd="1" destOrd="0" presId="urn:microsoft.com/office/officeart/2008/layout/LinedList"/>
    <dgm:cxn modelId="{A996138D-CD05-4C7E-BA83-D12B28566CEA}" type="presParOf" srcId="{720784AC-DCE7-4895-BAD5-6DE4821C5EE8}" destId="{BC2F076D-85AB-4FA6-B588-F967A19C6D23}" srcOrd="22" destOrd="0" presId="urn:microsoft.com/office/officeart/2008/layout/LinedList"/>
    <dgm:cxn modelId="{1DBFADC1-749B-44BE-8448-E0CE3439D564}" type="presParOf" srcId="{720784AC-DCE7-4895-BAD5-6DE4821C5EE8}" destId="{EF6C732D-D97B-492B-BAEC-9F114B1BE033}" srcOrd="23" destOrd="0" presId="urn:microsoft.com/office/officeart/2008/layout/LinedList"/>
    <dgm:cxn modelId="{1544116A-BBDF-45E7-B4C2-D65268531E0B}" type="presParOf" srcId="{EF6C732D-D97B-492B-BAEC-9F114B1BE033}" destId="{B61082A9-3AED-42A2-8DA7-FA04A2DFE58B}" srcOrd="0" destOrd="0" presId="urn:microsoft.com/office/officeart/2008/layout/LinedList"/>
    <dgm:cxn modelId="{07EE5E25-74C9-424B-86FE-438CA1F867AB}" type="presParOf" srcId="{EF6C732D-D97B-492B-BAEC-9F114B1BE033}" destId="{F9E4C4AD-7D6F-4465-BD15-BD67B7F563BE}" srcOrd="1" destOrd="0" presId="urn:microsoft.com/office/officeart/2008/layout/LinedList"/>
    <dgm:cxn modelId="{94179F81-798A-4150-8B8C-A0E6089FA03F}" type="presParOf" srcId="{720784AC-DCE7-4895-BAD5-6DE4821C5EE8}" destId="{0CCB23CA-2318-4BE4-913E-689D667D1926}" srcOrd="24" destOrd="0" presId="urn:microsoft.com/office/officeart/2008/layout/LinedList"/>
    <dgm:cxn modelId="{9482795C-D040-485D-9232-C16D8DC84931}" type="presParOf" srcId="{720784AC-DCE7-4895-BAD5-6DE4821C5EE8}" destId="{9C4B325D-95CE-4FC7-AAAE-55697AA15BA1}" srcOrd="25" destOrd="0" presId="urn:microsoft.com/office/officeart/2008/layout/LinedList"/>
    <dgm:cxn modelId="{E6BB28D2-846B-434D-9C0C-6345DC980950}" type="presParOf" srcId="{9C4B325D-95CE-4FC7-AAAE-55697AA15BA1}" destId="{AF742E4D-6D89-4C0F-931C-3968FEC413E1}" srcOrd="0" destOrd="0" presId="urn:microsoft.com/office/officeart/2008/layout/LinedList"/>
    <dgm:cxn modelId="{CA12A4A1-51C0-417C-9344-40DC86B0DAC4}" type="presParOf" srcId="{9C4B325D-95CE-4FC7-AAAE-55697AA15BA1}" destId="{62928618-67F0-4584-BB76-4AFD4C6A74B8}" srcOrd="1" destOrd="0" presId="urn:microsoft.com/office/officeart/2008/layout/LinedList"/>
    <dgm:cxn modelId="{038F7E2D-6916-4ECA-824D-CEF8C286BAB0}" type="presParOf" srcId="{720784AC-DCE7-4895-BAD5-6DE4821C5EE8}" destId="{A5BD1002-3517-465F-886C-9F5B63C007F7}" srcOrd="26" destOrd="0" presId="urn:microsoft.com/office/officeart/2008/layout/LinedList"/>
    <dgm:cxn modelId="{413033CE-8924-4754-982B-36C6244469EB}" type="presParOf" srcId="{720784AC-DCE7-4895-BAD5-6DE4821C5EE8}" destId="{BD5CDEFE-3621-48EA-AC5C-2DB861939191}" srcOrd="27" destOrd="0" presId="urn:microsoft.com/office/officeart/2008/layout/LinedList"/>
    <dgm:cxn modelId="{D2F9685E-2BF5-4094-ADC3-0B0F2B8D5A75}" type="presParOf" srcId="{BD5CDEFE-3621-48EA-AC5C-2DB861939191}" destId="{24F04043-71BD-4014-929D-EDDE2D2854BA}" srcOrd="0" destOrd="0" presId="urn:microsoft.com/office/officeart/2008/layout/LinedList"/>
    <dgm:cxn modelId="{C9779D8E-DB9A-452F-A7A4-7DCE65D0621B}" type="presParOf" srcId="{BD5CDEFE-3621-48EA-AC5C-2DB861939191}" destId="{FA5A58CD-3B88-4DF5-8156-1A1EB401A1BB}" srcOrd="1" destOrd="0" presId="urn:microsoft.com/office/officeart/2008/layout/LinedList"/>
    <dgm:cxn modelId="{C3B2AD6E-582B-4065-A9AF-228BA3041D4C}" type="presParOf" srcId="{720784AC-DCE7-4895-BAD5-6DE4821C5EE8}" destId="{D3546EAA-78D4-4FD1-87D4-894BA0914479}" srcOrd="28" destOrd="0" presId="urn:microsoft.com/office/officeart/2008/layout/LinedList"/>
    <dgm:cxn modelId="{2ED172B3-6788-4AB7-8583-D3E30B159E1C}" type="presParOf" srcId="{720784AC-DCE7-4895-BAD5-6DE4821C5EE8}" destId="{72FB08CA-F3D2-4739-AA43-B67EACDA9246}" srcOrd="29" destOrd="0" presId="urn:microsoft.com/office/officeart/2008/layout/LinedList"/>
    <dgm:cxn modelId="{6FB2BC43-1474-4F54-8C97-2BAD71C8EA72}" type="presParOf" srcId="{72FB08CA-F3D2-4739-AA43-B67EACDA9246}" destId="{4C250900-BC1B-44CA-BE49-83874A66A994}" srcOrd="0" destOrd="0" presId="urn:microsoft.com/office/officeart/2008/layout/LinedList"/>
    <dgm:cxn modelId="{94E59DCF-56C9-465F-9952-DF7E96537DDB}" type="presParOf" srcId="{72FB08CA-F3D2-4739-AA43-B67EACDA9246}" destId="{7225D954-7B4E-4396-8CB7-FDAD5E41C047}" srcOrd="1" destOrd="0" presId="urn:microsoft.com/office/officeart/2008/layout/LinedList"/>
    <dgm:cxn modelId="{49A64B09-4F16-47F7-8973-2B5DC693DA64}" type="presParOf" srcId="{720784AC-DCE7-4895-BAD5-6DE4821C5EE8}" destId="{0864C7D0-D90E-41D6-BF8D-1A240E4476EA}" srcOrd="30" destOrd="0" presId="urn:microsoft.com/office/officeart/2008/layout/LinedList"/>
    <dgm:cxn modelId="{9028C064-69F3-41C3-9B0C-80FCE91AAB24}" type="presParOf" srcId="{720784AC-DCE7-4895-BAD5-6DE4821C5EE8}" destId="{6E9A6D12-AA7D-4624-8CCA-7D5DE7503944}" srcOrd="31" destOrd="0" presId="urn:microsoft.com/office/officeart/2008/layout/LinedList"/>
    <dgm:cxn modelId="{D5833F51-D85D-41E3-ACCA-093FF2436E33}" type="presParOf" srcId="{6E9A6D12-AA7D-4624-8CCA-7D5DE7503944}" destId="{0DA4838E-0A6D-4188-8A05-023102C099BD}" srcOrd="0" destOrd="0" presId="urn:microsoft.com/office/officeart/2008/layout/LinedList"/>
    <dgm:cxn modelId="{B3CB9E68-6226-47F4-AA18-E398C5A725BE}" type="presParOf" srcId="{6E9A6D12-AA7D-4624-8CCA-7D5DE7503944}" destId="{116BD81F-29A4-4372-961F-98E7ECB5C61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115B11-FDD3-4511-936B-DFCACD0464CA}">
      <dsp:nvSpPr>
        <dsp:cNvPr id="0" name=""/>
        <dsp:cNvSpPr/>
      </dsp:nvSpPr>
      <dsp:spPr>
        <a:xfrm>
          <a:off x="0" y="471"/>
          <a:ext cx="6364224" cy="6485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AA9F95-6D9F-4730-9645-C3BB00C0E13C}">
      <dsp:nvSpPr>
        <dsp:cNvPr id="0" name=""/>
        <dsp:cNvSpPr/>
      </dsp:nvSpPr>
      <dsp:spPr>
        <a:xfrm>
          <a:off x="196194" y="146400"/>
          <a:ext cx="356716" cy="3567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2B9C2C-AE14-4388-B692-284A5C4F1084}">
      <dsp:nvSpPr>
        <dsp:cNvPr id="0" name=""/>
        <dsp:cNvSpPr/>
      </dsp:nvSpPr>
      <dsp:spPr>
        <a:xfrm>
          <a:off x="749104" y="471"/>
          <a:ext cx="5615119" cy="648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41" tIns="68641" rIns="68641" bIns="6864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A powerful machine learning clustering algorithm.</a:t>
          </a:r>
          <a:endParaRPr lang="en-US" sz="1600" kern="1200"/>
        </a:p>
      </dsp:txBody>
      <dsp:txXfrm>
        <a:off x="749104" y="471"/>
        <a:ext cx="5615119" cy="648575"/>
      </dsp:txXfrm>
    </dsp:sp>
    <dsp:sp modelId="{C72830B5-661D-47ED-A2CF-A8CA7E6886BC}">
      <dsp:nvSpPr>
        <dsp:cNvPr id="0" name=""/>
        <dsp:cNvSpPr/>
      </dsp:nvSpPr>
      <dsp:spPr>
        <a:xfrm>
          <a:off x="0" y="811190"/>
          <a:ext cx="6364224" cy="64857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B9EFCD-F1C9-4382-9BBE-048549A6AD36}">
      <dsp:nvSpPr>
        <dsp:cNvPr id="0" name=""/>
        <dsp:cNvSpPr/>
      </dsp:nvSpPr>
      <dsp:spPr>
        <a:xfrm>
          <a:off x="196194" y="957119"/>
          <a:ext cx="356716" cy="3567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EFC38D-09FE-47E0-AB53-0FDE396E03A5}">
      <dsp:nvSpPr>
        <dsp:cNvPr id="0" name=""/>
        <dsp:cNvSpPr/>
      </dsp:nvSpPr>
      <dsp:spPr>
        <a:xfrm>
          <a:off x="749104" y="811190"/>
          <a:ext cx="5615119" cy="648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41" tIns="68641" rIns="68641" bIns="6864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Distinguishes itself from k-means by </a:t>
          </a:r>
          <a:r>
            <a:rPr lang="en-IN" sz="1600" b="1" kern="1200"/>
            <a:t>automatically finding the optimal number of clusters</a:t>
          </a:r>
          <a:r>
            <a:rPr lang="en-IN" sz="1600" kern="1200"/>
            <a:t>.</a:t>
          </a:r>
          <a:endParaRPr lang="en-US" sz="1600" kern="1200"/>
        </a:p>
      </dsp:txBody>
      <dsp:txXfrm>
        <a:off x="749104" y="811190"/>
        <a:ext cx="5615119" cy="648575"/>
      </dsp:txXfrm>
    </dsp:sp>
    <dsp:sp modelId="{D8D2603F-DB47-46C9-A5A2-617B77438BB3}">
      <dsp:nvSpPr>
        <dsp:cNvPr id="0" name=""/>
        <dsp:cNvSpPr/>
      </dsp:nvSpPr>
      <dsp:spPr>
        <a:xfrm>
          <a:off x="0" y="1621909"/>
          <a:ext cx="6364224" cy="64857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3D2F99-EAD1-4E65-AA1E-464DEDFD92B2}">
      <dsp:nvSpPr>
        <dsp:cNvPr id="0" name=""/>
        <dsp:cNvSpPr/>
      </dsp:nvSpPr>
      <dsp:spPr>
        <a:xfrm>
          <a:off x="196194" y="1767838"/>
          <a:ext cx="356716" cy="3567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D49A3A-8674-44DD-87B9-A79393210B1B}">
      <dsp:nvSpPr>
        <dsp:cNvPr id="0" name=""/>
        <dsp:cNvSpPr/>
      </dsp:nvSpPr>
      <dsp:spPr>
        <a:xfrm>
          <a:off x="749104" y="1621909"/>
          <a:ext cx="5615119" cy="648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41" tIns="68641" rIns="68641" bIns="6864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Identifies </a:t>
          </a:r>
          <a:r>
            <a:rPr lang="en-IN" sz="1600" b="1" kern="1200"/>
            <a:t>“exemplars”</a:t>
          </a:r>
          <a:r>
            <a:rPr lang="en-IN" sz="1600" kern="1200"/>
            <a:t> – representative data points.</a:t>
          </a:r>
          <a:endParaRPr lang="en-US" sz="1600" kern="1200"/>
        </a:p>
      </dsp:txBody>
      <dsp:txXfrm>
        <a:off x="749104" y="1621909"/>
        <a:ext cx="5615119" cy="648575"/>
      </dsp:txXfrm>
    </dsp:sp>
    <dsp:sp modelId="{143ECFB9-FCDF-45C6-B1F6-4F05BED57208}">
      <dsp:nvSpPr>
        <dsp:cNvPr id="0" name=""/>
        <dsp:cNvSpPr/>
      </dsp:nvSpPr>
      <dsp:spPr>
        <a:xfrm>
          <a:off x="0" y="2432628"/>
          <a:ext cx="6364224" cy="64857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9EE1AE-A65C-4C93-B366-16DEEAD1E227}">
      <dsp:nvSpPr>
        <dsp:cNvPr id="0" name=""/>
        <dsp:cNvSpPr/>
      </dsp:nvSpPr>
      <dsp:spPr>
        <a:xfrm>
          <a:off x="196194" y="2578557"/>
          <a:ext cx="356716" cy="3567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1A6A08-C7E3-44AE-A2AD-25620CA9B929}">
      <dsp:nvSpPr>
        <dsp:cNvPr id="0" name=""/>
        <dsp:cNvSpPr/>
      </dsp:nvSpPr>
      <dsp:spPr>
        <a:xfrm>
          <a:off x="749104" y="2432628"/>
          <a:ext cx="5615119" cy="648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41" tIns="68641" rIns="68641" bIns="6864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Uses </a:t>
          </a:r>
          <a:r>
            <a:rPr lang="en-IN" sz="1600" b="1" kern="1200"/>
            <a:t>iterative message-passing</a:t>
          </a:r>
          <a:r>
            <a:rPr lang="en-IN" sz="1600" kern="1200"/>
            <a:t> with responsibility and availability matrices.</a:t>
          </a:r>
          <a:endParaRPr lang="en-US" sz="1600" kern="1200"/>
        </a:p>
      </dsp:txBody>
      <dsp:txXfrm>
        <a:off x="749104" y="2432628"/>
        <a:ext cx="5615119" cy="648575"/>
      </dsp:txXfrm>
    </dsp:sp>
    <dsp:sp modelId="{11FF8671-EF94-4506-840A-3A1D2782B93E}">
      <dsp:nvSpPr>
        <dsp:cNvPr id="0" name=""/>
        <dsp:cNvSpPr/>
      </dsp:nvSpPr>
      <dsp:spPr>
        <a:xfrm>
          <a:off x="0" y="3243347"/>
          <a:ext cx="6364224" cy="64857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4A9D17-7AE7-47DE-9F2D-0A3CAA6D0948}">
      <dsp:nvSpPr>
        <dsp:cNvPr id="0" name=""/>
        <dsp:cNvSpPr/>
      </dsp:nvSpPr>
      <dsp:spPr>
        <a:xfrm>
          <a:off x="196194" y="3389276"/>
          <a:ext cx="356716" cy="3567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86B864-1C9E-400B-A012-FDF6D60B60EC}">
      <dsp:nvSpPr>
        <dsp:cNvPr id="0" name=""/>
        <dsp:cNvSpPr/>
      </dsp:nvSpPr>
      <dsp:spPr>
        <a:xfrm>
          <a:off x="749104" y="3243347"/>
          <a:ext cx="5615119" cy="648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41" tIns="68641" rIns="68641" bIns="6864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Flexible for exploratory analysis with unknown or complex data structures.</a:t>
          </a:r>
          <a:endParaRPr lang="en-US" sz="1600" kern="1200"/>
        </a:p>
      </dsp:txBody>
      <dsp:txXfrm>
        <a:off x="749104" y="3243347"/>
        <a:ext cx="5615119" cy="648575"/>
      </dsp:txXfrm>
    </dsp:sp>
    <dsp:sp modelId="{679E69DC-502F-4FCB-9DA3-D75C9E2D424E}">
      <dsp:nvSpPr>
        <dsp:cNvPr id="0" name=""/>
        <dsp:cNvSpPr/>
      </dsp:nvSpPr>
      <dsp:spPr>
        <a:xfrm>
          <a:off x="0" y="4054066"/>
          <a:ext cx="6364224" cy="6485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0A049C-92C0-499F-A081-D46144DDB065}">
      <dsp:nvSpPr>
        <dsp:cNvPr id="0" name=""/>
        <dsp:cNvSpPr/>
      </dsp:nvSpPr>
      <dsp:spPr>
        <a:xfrm>
          <a:off x="196194" y="4199995"/>
          <a:ext cx="356716" cy="35671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9F74E0-7885-4C4E-9023-B23DE42F8A1D}">
      <dsp:nvSpPr>
        <dsp:cNvPr id="0" name=""/>
        <dsp:cNvSpPr/>
      </dsp:nvSpPr>
      <dsp:spPr>
        <a:xfrm>
          <a:off x="749104" y="4054066"/>
          <a:ext cx="5615119" cy="648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41" tIns="68641" rIns="68641" bIns="6864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Handles different cluster shapes and densities.</a:t>
          </a:r>
          <a:endParaRPr lang="en-US" sz="1600" kern="1200"/>
        </a:p>
      </dsp:txBody>
      <dsp:txXfrm>
        <a:off x="749104" y="4054066"/>
        <a:ext cx="5615119" cy="648575"/>
      </dsp:txXfrm>
    </dsp:sp>
    <dsp:sp modelId="{F41BD319-FB7C-4A3A-8F24-2E57845BDF6C}">
      <dsp:nvSpPr>
        <dsp:cNvPr id="0" name=""/>
        <dsp:cNvSpPr/>
      </dsp:nvSpPr>
      <dsp:spPr>
        <a:xfrm>
          <a:off x="0" y="4864785"/>
          <a:ext cx="6364224" cy="64857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861308-F24B-467E-81A8-F8300035BD4E}">
      <dsp:nvSpPr>
        <dsp:cNvPr id="0" name=""/>
        <dsp:cNvSpPr/>
      </dsp:nvSpPr>
      <dsp:spPr>
        <a:xfrm>
          <a:off x="196194" y="5010715"/>
          <a:ext cx="356716" cy="35671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148C42-99AB-4A53-BD7A-C59489BF42C4}">
      <dsp:nvSpPr>
        <dsp:cNvPr id="0" name=""/>
        <dsp:cNvSpPr/>
      </dsp:nvSpPr>
      <dsp:spPr>
        <a:xfrm>
          <a:off x="749104" y="4864785"/>
          <a:ext cx="5615119" cy="648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41" tIns="68641" rIns="68641" bIns="6864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Limitation: High computational and memory needs for large datasets.</a:t>
          </a:r>
          <a:endParaRPr lang="en-US" sz="1600" kern="1200"/>
        </a:p>
      </dsp:txBody>
      <dsp:txXfrm>
        <a:off x="749104" y="4864785"/>
        <a:ext cx="5615119" cy="6485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1E072D-F3A2-44EB-A0A0-3D8AB7EB5CB0}">
      <dsp:nvSpPr>
        <dsp:cNvPr id="0" name=""/>
        <dsp:cNvSpPr/>
      </dsp:nvSpPr>
      <dsp:spPr>
        <a:xfrm>
          <a:off x="1720830" y="640252"/>
          <a:ext cx="3652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5235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93552" y="683993"/>
        <a:ext cx="19791" cy="3958"/>
      </dsp:txXfrm>
    </dsp:sp>
    <dsp:sp modelId="{D40E6922-F392-4052-A356-8EFB56D388DD}">
      <dsp:nvSpPr>
        <dsp:cNvPr id="0" name=""/>
        <dsp:cNvSpPr/>
      </dsp:nvSpPr>
      <dsp:spPr>
        <a:xfrm>
          <a:off x="1606" y="169665"/>
          <a:ext cx="1721023" cy="10326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332" tIns="88521" rIns="84332" bIns="8852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/>
            <a:t>Create Similarity Matrix</a:t>
          </a:r>
          <a:r>
            <a:rPr lang="en-IN" sz="1200" kern="1200"/>
            <a:t> → measure pairwise similarity (e.g., Euclidean distance).</a:t>
          </a:r>
          <a:endParaRPr lang="en-US" sz="1200" kern="1200"/>
        </a:p>
      </dsp:txBody>
      <dsp:txXfrm>
        <a:off x="1606" y="169665"/>
        <a:ext cx="1721023" cy="1032614"/>
      </dsp:txXfrm>
    </dsp:sp>
    <dsp:sp modelId="{808963E5-84A4-48BA-8599-19CD1796B506}">
      <dsp:nvSpPr>
        <dsp:cNvPr id="0" name=""/>
        <dsp:cNvSpPr/>
      </dsp:nvSpPr>
      <dsp:spPr>
        <a:xfrm>
          <a:off x="3837689" y="640252"/>
          <a:ext cx="3652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5235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10411" y="683993"/>
        <a:ext cx="19791" cy="3958"/>
      </dsp:txXfrm>
    </dsp:sp>
    <dsp:sp modelId="{B327CB74-F748-4047-A72B-D7F8C59B19ED}">
      <dsp:nvSpPr>
        <dsp:cNvPr id="0" name=""/>
        <dsp:cNvSpPr/>
      </dsp:nvSpPr>
      <dsp:spPr>
        <a:xfrm>
          <a:off x="2118465" y="169665"/>
          <a:ext cx="1721023" cy="10326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332" tIns="88521" rIns="84332" bIns="8852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/>
            <a:t>Initialize Matrices</a:t>
          </a:r>
          <a:r>
            <a:rPr lang="en-IN" sz="1200" kern="1200"/>
            <a:t> → Responsibility &amp; Availability (zeros or random).</a:t>
          </a:r>
          <a:endParaRPr lang="en-US" sz="1200" kern="1200"/>
        </a:p>
      </dsp:txBody>
      <dsp:txXfrm>
        <a:off x="2118465" y="169665"/>
        <a:ext cx="1721023" cy="1032614"/>
      </dsp:txXfrm>
    </dsp:sp>
    <dsp:sp modelId="{622BA285-ADF5-4823-AFD3-3BE616852DD7}">
      <dsp:nvSpPr>
        <dsp:cNvPr id="0" name=""/>
        <dsp:cNvSpPr/>
      </dsp:nvSpPr>
      <dsp:spPr>
        <a:xfrm>
          <a:off x="5954549" y="640252"/>
          <a:ext cx="3652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5235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127270" y="683993"/>
        <a:ext cx="19791" cy="3958"/>
      </dsp:txXfrm>
    </dsp:sp>
    <dsp:sp modelId="{E06374BD-64BC-4B2A-A782-43902A7E075A}">
      <dsp:nvSpPr>
        <dsp:cNvPr id="0" name=""/>
        <dsp:cNvSpPr/>
      </dsp:nvSpPr>
      <dsp:spPr>
        <a:xfrm>
          <a:off x="4235325" y="169665"/>
          <a:ext cx="1721023" cy="10326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332" tIns="88521" rIns="84332" bIns="8852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/>
            <a:t>Update r(i,k)</a:t>
          </a:r>
          <a:r>
            <a:rPr lang="en-IN" sz="1200" kern="1200"/>
            <a:t> → similarity minus maximum of others.</a:t>
          </a:r>
          <a:endParaRPr lang="en-US" sz="1200" kern="1200"/>
        </a:p>
      </dsp:txBody>
      <dsp:txXfrm>
        <a:off x="4235325" y="169665"/>
        <a:ext cx="1721023" cy="1032614"/>
      </dsp:txXfrm>
    </dsp:sp>
    <dsp:sp modelId="{83FCB5ED-D2A7-4656-8E37-A0DF31F54DEC}">
      <dsp:nvSpPr>
        <dsp:cNvPr id="0" name=""/>
        <dsp:cNvSpPr/>
      </dsp:nvSpPr>
      <dsp:spPr>
        <a:xfrm>
          <a:off x="862118" y="1200479"/>
          <a:ext cx="6350577" cy="365235"/>
        </a:xfrm>
        <a:custGeom>
          <a:avLst/>
          <a:gdLst/>
          <a:ahLst/>
          <a:cxnLst/>
          <a:rect l="0" t="0" r="0" b="0"/>
          <a:pathLst>
            <a:path>
              <a:moveTo>
                <a:pt x="6350577" y="0"/>
              </a:moveTo>
              <a:lnTo>
                <a:pt x="6350577" y="199717"/>
              </a:lnTo>
              <a:lnTo>
                <a:pt x="0" y="199717"/>
              </a:lnTo>
              <a:lnTo>
                <a:pt x="0" y="36523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78334" y="1381118"/>
        <a:ext cx="318145" cy="3958"/>
      </dsp:txXfrm>
    </dsp:sp>
    <dsp:sp modelId="{B9A8104D-6FD4-42C4-9F5A-2EB2B4A60A13}">
      <dsp:nvSpPr>
        <dsp:cNvPr id="0" name=""/>
        <dsp:cNvSpPr/>
      </dsp:nvSpPr>
      <dsp:spPr>
        <a:xfrm>
          <a:off x="6352184" y="169665"/>
          <a:ext cx="1721023" cy="10326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332" tIns="88521" rIns="84332" bIns="8852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/>
            <a:t>Update a(i,k)</a:t>
          </a:r>
          <a:r>
            <a:rPr lang="en-IN" sz="1200" kern="1200"/>
            <a:t> → considers responsibilities &amp; self-exemplars.</a:t>
          </a:r>
          <a:endParaRPr lang="en-US" sz="1200" kern="1200"/>
        </a:p>
      </dsp:txBody>
      <dsp:txXfrm>
        <a:off x="6352184" y="169665"/>
        <a:ext cx="1721023" cy="1032614"/>
      </dsp:txXfrm>
    </dsp:sp>
    <dsp:sp modelId="{98FC6ADB-8CE5-4B5F-B1F8-35846EFE7656}">
      <dsp:nvSpPr>
        <dsp:cNvPr id="0" name=""/>
        <dsp:cNvSpPr/>
      </dsp:nvSpPr>
      <dsp:spPr>
        <a:xfrm>
          <a:off x="1720830" y="2068702"/>
          <a:ext cx="3652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5235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93552" y="2112443"/>
        <a:ext cx="19791" cy="3958"/>
      </dsp:txXfrm>
    </dsp:sp>
    <dsp:sp modelId="{518CC34F-D252-4BF8-8FE5-CD5336957221}">
      <dsp:nvSpPr>
        <dsp:cNvPr id="0" name=""/>
        <dsp:cNvSpPr/>
      </dsp:nvSpPr>
      <dsp:spPr>
        <a:xfrm>
          <a:off x="1606" y="1598115"/>
          <a:ext cx="1721023" cy="10326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332" tIns="88521" rIns="84332" bIns="8852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/>
            <a:t>Repeat Updates</a:t>
          </a:r>
          <a:r>
            <a:rPr lang="en-IN" sz="1200" kern="1200"/>
            <a:t> → until convergence.</a:t>
          </a:r>
          <a:endParaRPr lang="en-US" sz="1200" kern="1200"/>
        </a:p>
      </dsp:txBody>
      <dsp:txXfrm>
        <a:off x="1606" y="1598115"/>
        <a:ext cx="1721023" cy="1032614"/>
      </dsp:txXfrm>
    </dsp:sp>
    <dsp:sp modelId="{6AC93B6E-22AE-4BC2-B561-C3BFF27BABDB}">
      <dsp:nvSpPr>
        <dsp:cNvPr id="0" name=""/>
        <dsp:cNvSpPr/>
      </dsp:nvSpPr>
      <dsp:spPr>
        <a:xfrm>
          <a:off x="3837689" y="2068702"/>
          <a:ext cx="3652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5235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10411" y="2112443"/>
        <a:ext cx="19791" cy="3958"/>
      </dsp:txXfrm>
    </dsp:sp>
    <dsp:sp modelId="{9B120473-8173-4B78-95C9-78B3FEC109EE}">
      <dsp:nvSpPr>
        <dsp:cNvPr id="0" name=""/>
        <dsp:cNvSpPr/>
      </dsp:nvSpPr>
      <dsp:spPr>
        <a:xfrm>
          <a:off x="2118465" y="1598115"/>
          <a:ext cx="1721023" cy="10326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332" tIns="88521" rIns="84332" bIns="8852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/>
            <a:t>Select Exemplars</a:t>
          </a:r>
          <a:r>
            <a:rPr lang="en-IN" sz="1200" kern="1200"/>
            <a:t> → highest responsibility for self.</a:t>
          </a:r>
          <a:endParaRPr lang="en-US" sz="1200" kern="1200"/>
        </a:p>
      </dsp:txBody>
      <dsp:txXfrm>
        <a:off x="2118465" y="1598115"/>
        <a:ext cx="1721023" cy="1032614"/>
      </dsp:txXfrm>
    </dsp:sp>
    <dsp:sp modelId="{AAF9F6E3-15CC-4AF6-B323-1DD0277E308D}">
      <dsp:nvSpPr>
        <dsp:cNvPr id="0" name=""/>
        <dsp:cNvSpPr/>
      </dsp:nvSpPr>
      <dsp:spPr>
        <a:xfrm>
          <a:off x="5954549" y="2068702"/>
          <a:ext cx="3652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5235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127270" y="2112443"/>
        <a:ext cx="19791" cy="3958"/>
      </dsp:txXfrm>
    </dsp:sp>
    <dsp:sp modelId="{CEDC788A-386B-4481-AC37-280A4978D5CA}">
      <dsp:nvSpPr>
        <dsp:cNvPr id="0" name=""/>
        <dsp:cNvSpPr/>
      </dsp:nvSpPr>
      <dsp:spPr>
        <a:xfrm>
          <a:off x="4235325" y="1598115"/>
          <a:ext cx="1721023" cy="10326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332" tIns="88521" rIns="84332" bIns="8852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/>
            <a:t>Assign Points</a:t>
          </a:r>
          <a:r>
            <a:rPr lang="en-IN" sz="1200" kern="1200"/>
            <a:t> → to closest exemplar.</a:t>
          </a:r>
          <a:endParaRPr lang="en-US" sz="1200" kern="1200"/>
        </a:p>
      </dsp:txBody>
      <dsp:txXfrm>
        <a:off x="4235325" y="1598115"/>
        <a:ext cx="1721023" cy="1032614"/>
      </dsp:txXfrm>
    </dsp:sp>
    <dsp:sp modelId="{7F4B4D30-810C-4FBC-8C5C-63C822AD2502}">
      <dsp:nvSpPr>
        <dsp:cNvPr id="0" name=""/>
        <dsp:cNvSpPr/>
      </dsp:nvSpPr>
      <dsp:spPr>
        <a:xfrm>
          <a:off x="6352184" y="1598115"/>
          <a:ext cx="1721023" cy="10326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332" tIns="88521" rIns="84332" bIns="8852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/>
            <a:t>Output:</a:t>
          </a:r>
          <a:r>
            <a:rPr lang="en-IN" sz="1200" kern="1200"/>
            <a:t> Final clusters with exemplars.</a:t>
          </a:r>
          <a:endParaRPr lang="en-US" sz="1200" kern="1200"/>
        </a:p>
      </dsp:txBody>
      <dsp:txXfrm>
        <a:off x="6352184" y="1598115"/>
        <a:ext cx="1721023" cy="10326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037EB1-1A38-4CD5-8F0E-E29AF65BD374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298FB2-FE75-48C2-A8B9-8D6E4219A634}">
      <dsp:nvSpPr>
        <dsp:cNvPr id="0" name=""/>
        <dsp:cNvSpPr/>
      </dsp:nvSpPr>
      <dsp:spPr>
        <a:xfrm>
          <a:off x="0" y="0"/>
          <a:ext cx="10515600" cy="271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 dirty="0"/>
            <a:t>Benefits:</a:t>
          </a:r>
          <a:endParaRPr lang="en-US" sz="1100" kern="1200" dirty="0"/>
        </a:p>
      </dsp:txBody>
      <dsp:txXfrm>
        <a:off x="0" y="0"/>
        <a:ext cx="10515600" cy="271958"/>
      </dsp:txXfrm>
    </dsp:sp>
    <dsp:sp modelId="{27D537AC-B3A2-48EA-8F9C-512BEAA1BFF2}">
      <dsp:nvSpPr>
        <dsp:cNvPr id="0" name=""/>
        <dsp:cNvSpPr/>
      </dsp:nvSpPr>
      <dsp:spPr>
        <a:xfrm>
          <a:off x="0" y="271958"/>
          <a:ext cx="105156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E227B7-2837-4186-B83C-D439D3CD6EE2}">
      <dsp:nvSpPr>
        <dsp:cNvPr id="0" name=""/>
        <dsp:cNvSpPr/>
      </dsp:nvSpPr>
      <dsp:spPr>
        <a:xfrm>
          <a:off x="0" y="271958"/>
          <a:ext cx="10515600" cy="271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Automatic cluster count.</a:t>
          </a:r>
          <a:endParaRPr lang="en-US" sz="1100" kern="1200"/>
        </a:p>
      </dsp:txBody>
      <dsp:txXfrm>
        <a:off x="0" y="271958"/>
        <a:ext cx="10515600" cy="271958"/>
      </dsp:txXfrm>
    </dsp:sp>
    <dsp:sp modelId="{43D7AD45-892B-419B-B286-224D2A21399C}">
      <dsp:nvSpPr>
        <dsp:cNvPr id="0" name=""/>
        <dsp:cNvSpPr/>
      </dsp:nvSpPr>
      <dsp:spPr>
        <a:xfrm>
          <a:off x="0" y="543917"/>
          <a:ext cx="105156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D76DA2-976A-4C0E-BA33-15AF0D90896D}">
      <dsp:nvSpPr>
        <dsp:cNvPr id="0" name=""/>
        <dsp:cNvSpPr/>
      </dsp:nvSpPr>
      <dsp:spPr>
        <a:xfrm>
          <a:off x="0" y="543917"/>
          <a:ext cx="10515600" cy="271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Handles complex data distributions.</a:t>
          </a:r>
          <a:endParaRPr lang="en-US" sz="1100" kern="1200"/>
        </a:p>
      </dsp:txBody>
      <dsp:txXfrm>
        <a:off x="0" y="543917"/>
        <a:ext cx="10515600" cy="271958"/>
      </dsp:txXfrm>
    </dsp:sp>
    <dsp:sp modelId="{C13F6F16-4CB3-434E-8334-C3FADCAA3C9B}">
      <dsp:nvSpPr>
        <dsp:cNvPr id="0" name=""/>
        <dsp:cNvSpPr/>
      </dsp:nvSpPr>
      <dsp:spPr>
        <a:xfrm>
          <a:off x="0" y="815875"/>
          <a:ext cx="105156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46C0D5-3943-4ECD-8A59-604E7ED7A388}">
      <dsp:nvSpPr>
        <dsp:cNvPr id="0" name=""/>
        <dsp:cNvSpPr/>
      </dsp:nvSpPr>
      <dsp:spPr>
        <a:xfrm>
          <a:off x="0" y="815875"/>
          <a:ext cx="10515600" cy="271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Works with sparse/dense data, noise, outliers.</a:t>
          </a:r>
          <a:endParaRPr lang="en-US" sz="1100" kern="1200"/>
        </a:p>
      </dsp:txBody>
      <dsp:txXfrm>
        <a:off x="0" y="815875"/>
        <a:ext cx="10515600" cy="271958"/>
      </dsp:txXfrm>
    </dsp:sp>
    <dsp:sp modelId="{BF16322A-F441-427C-9F0D-BA5FBC4E9128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437C85-C285-49B4-AF07-0382F39DFFB0}">
      <dsp:nvSpPr>
        <dsp:cNvPr id="0" name=""/>
        <dsp:cNvSpPr/>
      </dsp:nvSpPr>
      <dsp:spPr>
        <a:xfrm>
          <a:off x="0" y="1087834"/>
          <a:ext cx="10515600" cy="271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Clusters of varying shapes &amp; sizes.</a:t>
          </a:r>
          <a:endParaRPr lang="en-US" sz="1100" kern="1200"/>
        </a:p>
      </dsp:txBody>
      <dsp:txXfrm>
        <a:off x="0" y="1087834"/>
        <a:ext cx="10515600" cy="271958"/>
      </dsp:txXfrm>
    </dsp:sp>
    <dsp:sp modelId="{F2DA4BDD-54F9-4A0E-9739-41C13CDF9233}">
      <dsp:nvSpPr>
        <dsp:cNvPr id="0" name=""/>
        <dsp:cNvSpPr/>
      </dsp:nvSpPr>
      <dsp:spPr>
        <a:xfrm>
          <a:off x="0" y="1359793"/>
          <a:ext cx="105156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8DDA44A-EA98-40A1-BE98-50681FA91991}">
      <dsp:nvSpPr>
        <dsp:cNvPr id="0" name=""/>
        <dsp:cNvSpPr/>
      </dsp:nvSpPr>
      <dsp:spPr>
        <a:xfrm>
          <a:off x="0" y="1359793"/>
          <a:ext cx="10515600" cy="271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/>
            <a:t>⚠️ Limitations:</a:t>
          </a:r>
          <a:endParaRPr lang="en-US" sz="1100" kern="1200"/>
        </a:p>
      </dsp:txBody>
      <dsp:txXfrm>
        <a:off x="0" y="1359793"/>
        <a:ext cx="10515600" cy="271958"/>
      </dsp:txXfrm>
    </dsp:sp>
    <dsp:sp modelId="{4092BF57-BA47-44F9-8723-439030EF0311}">
      <dsp:nvSpPr>
        <dsp:cNvPr id="0" name=""/>
        <dsp:cNvSpPr/>
      </dsp:nvSpPr>
      <dsp:spPr>
        <a:xfrm>
          <a:off x="0" y="1631751"/>
          <a:ext cx="105156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F8F2FBF-40B4-41D8-B956-F83356CC6B29}">
      <dsp:nvSpPr>
        <dsp:cNvPr id="0" name=""/>
        <dsp:cNvSpPr/>
      </dsp:nvSpPr>
      <dsp:spPr>
        <a:xfrm>
          <a:off x="0" y="1631751"/>
          <a:ext cx="10515600" cy="271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High computation &amp; memory cost.</a:t>
          </a:r>
          <a:endParaRPr lang="en-US" sz="1100" kern="1200"/>
        </a:p>
      </dsp:txBody>
      <dsp:txXfrm>
        <a:off x="0" y="1631751"/>
        <a:ext cx="10515600" cy="271958"/>
      </dsp:txXfrm>
    </dsp:sp>
    <dsp:sp modelId="{BF23232E-3C89-4F32-9297-F235C627797B}">
      <dsp:nvSpPr>
        <dsp:cNvPr id="0" name=""/>
        <dsp:cNvSpPr/>
      </dsp:nvSpPr>
      <dsp:spPr>
        <a:xfrm>
          <a:off x="0" y="1903710"/>
          <a:ext cx="105156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82984E-D28C-4274-87E7-C0760761DEBD}">
      <dsp:nvSpPr>
        <dsp:cNvPr id="0" name=""/>
        <dsp:cNvSpPr/>
      </dsp:nvSpPr>
      <dsp:spPr>
        <a:xfrm>
          <a:off x="0" y="1903710"/>
          <a:ext cx="10515600" cy="271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Slow convergence for large data.</a:t>
          </a:r>
          <a:endParaRPr lang="en-US" sz="1100" kern="1200"/>
        </a:p>
      </dsp:txBody>
      <dsp:txXfrm>
        <a:off x="0" y="1903710"/>
        <a:ext cx="10515600" cy="271958"/>
      </dsp:txXfrm>
    </dsp:sp>
    <dsp:sp modelId="{1D3B5F5B-3CD4-491B-BA9D-9521F8587A0C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6D14AA-7CF3-4C8E-B41C-DD64F1BE72C7}">
      <dsp:nvSpPr>
        <dsp:cNvPr id="0" name=""/>
        <dsp:cNvSpPr/>
      </dsp:nvSpPr>
      <dsp:spPr>
        <a:xfrm>
          <a:off x="0" y="2175669"/>
          <a:ext cx="10515600" cy="271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Sensitive to preference parameter.</a:t>
          </a:r>
          <a:endParaRPr lang="en-US" sz="1100" kern="1200"/>
        </a:p>
      </dsp:txBody>
      <dsp:txXfrm>
        <a:off x="0" y="2175669"/>
        <a:ext cx="10515600" cy="271958"/>
      </dsp:txXfrm>
    </dsp:sp>
    <dsp:sp modelId="{C7C06B14-7631-4739-A4C4-304C1F769039}">
      <dsp:nvSpPr>
        <dsp:cNvPr id="0" name=""/>
        <dsp:cNvSpPr/>
      </dsp:nvSpPr>
      <dsp:spPr>
        <a:xfrm>
          <a:off x="0" y="2447627"/>
          <a:ext cx="105156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751728-E15D-4045-851B-E5082D2C001F}">
      <dsp:nvSpPr>
        <dsp:cNvPr id="0" name=""/>
        <dsp:cNvSpPr/>
      </dsp:nvSpPr>
      <dsp:spPr>
        <a:xfrm>
          <a:off x="0" y="2447627"/>
          <a:ext cx="10515600" cy="271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0" y="2447627"/>
        <a:ext cx="10515600" cy="271958"/>
      </dsp:txXfrm>
    </dsp:sp>
    <dsp:sp modelId="{E600FEC2-4877-43D6-A5FE-CC9E80D83869}">
      <dsp:nvSpPr>
        <dsp:cNvPr id="0" name=""/>
        <dsp:cNvSpPr/>
      </dsp:nvSpPr>
      <dsp:spPr>
        <a:xfrm>
          <a:off x="0" y="2719586"/>
          <a:ext cx="105156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B2231D-E587-44D7-946F-9BE7F2BCDE43}">
      <dsp:nvSpPr>
        <dsp:cNvPr id="0" name=""/>
        <dsp:cNvSpPr/>
      </dsp:nvSpPr>
      <dsp:spPr>
        <a:xfrm>
          <a:off x="0" y="2719586"/>
          <a:ext cx="10515600" cy="271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 dirty="0"/>
            <a:t>💡 Best Practices:</a:t>
          </a:r>
          <a:endParaRPr lang="en-US" sz="1100" kern="1200" dirty="0"/>
        </a:p>
      </dsp:txBody>
      <dsp:txXfrm>
        <a:off x="0" y="2719586"/>
        <a:ext cx="10515600" cy="271958"/>
      </dsp:txXfrm>
    </dsp:sp>
    <dsp:sp modelId="{BC2F076D-85AB-4FA6-B588-F967A19C6D23}">
      <dsp:nvSpPr>
        <dsp:cNvPr id="0" name=""/>
        <dsp:cNvSpPr/>
      </dsp:nvSpPr>
      <dsp:spPr>
        <a:xfrm>
          <a:off x="0" y="2991544"/>
          <a:ext cx="105156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1082A9-3AED-42A2-8DA7-FA04A2DFE58B}">
      <dsp:nvSpPr>
        <dsp:cNvPr id="0" name=""/>
        <dsp:cNvSpPr/>
      </dsp:nvSpPr>
      <dsp:spPr>
        <a:xfrm>
          <a:off x="0" y="2991544"/>
          <a:ext cx="10515600" cy="271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Tune preference.</a:t>
          </a:r>
          <a:endParaRPr lang="en-US" sz="1100" kern="1200"/>
        </a:p>
      </dsp:txBody>
      <dsp:txXfrm>
        <a:off x="0" y="2991544"/>
        <a:ext cx="10515600" cy="271958"/>
      </dsp:txXfrm>
    </dsp:sp>
    <dsp:sp modelId="{0CCB23CA-2318-4BE4-913E-689D667D1926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742E4D-6D89-4C0F-931C-3968FEC413E1}">
      <dsp:nvSpPr>
        <dsp:cNvPr id="0" name=""/>
        <dsp:cNvSpPr/>
      </dsp:nvSpPr>
      <dsp:spPr>
        <a:xfrm>
          <a:off x="0" y="3263503"/>
          <a:ext cx="10515600" cy="271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Use custom similarity if needed.</a:t>
          </a:r>
          <a:endParaRPr lang="en-US" sz="1100" kern="1200" dirty="0"/>
        </a:p>
      </dsp:txBody>
      <dsp:txXfrm>
        <a:off x="0" y="3263503"/>
        <a:ext cx="10515600" cy="271958"/>
      </dsp:txXfrm>
    </dsp:sp>
    <dsp:sp modelId="{A5BD1002-3517-465F-886C-9F5B63C007F7}">
      <dsp:nvSpPr>
        <dsp:cNvPr id="0" name=""/>
        <dsp:cNvSpPr/>
      </dsp:nvSpPr>
      <dsp:spPr>
        <a:xfrm>
          <a:off x="0" y="3535462"/>
          <a:ext cx="105156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F04043-71BD-4014-929D-EDDE2D2854BA}">
      <dsp:nvSpPr>
        <dsp:cNvPr id="0" name=""/>
        <dsp:cNvSpPr/>
      </dsp:nvSpPr>
      <dsp:spPr>
        <a:xfrm>
          <a:off x="0" y="3535462"/>
          <a:ext cx="10515600" cy="271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Dimensionality reduction or sampling for big data.</a:t>
          </a:r>
          <a:endParaRPr lang="en-US" sz="1100" kern="1200"/>
        </a:p>
      </dsp:txBody>
      <dsp:txXfrm>
        <a:off x="0" y="3535462"/>
        <a:ext cx="10515600" cy="271958"/>
      </dsp:txXfrm>
    </dsp:sp>
    <dsp:sp modelId="{D3546EAA-78D4-4FD1-87D4-894BA0914479}">
      <dsp:nvSpPr>
        <dsp:cNvPr id="0" name=""/>
        <dsp:cNvSpPr/>
      </dsp:nvSpPr>
      <dsp:spPr>
        <a:xfrm>
          <a:off x="0" y="3807420"/>
          <a:ext cx="105156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C250900-BC1B-44CA-BE49-83874A66A994}">
      <dsp:nvSpPr>
        <dsp:cNvPr id="0" name=""/>
        <dsp:cNvSpPr/>
      </dsp:nvSpPr>
      <dsp:spPr>
        <a:xfrm>
          <a:off x="0" y="3807420"/>
          <a:ext cx="10515600" cy="271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Visualize &amp; monitor convergence.</a:t>
          </a:r>
          <a:endParaRPr lang="en-US" sz="1100" kern="1200" dirty="0"/>
        </a:p>
      </dsp:txBody>
      <dsp:txXfrm>
        <a:off x="0" y="3807420"/>
        <a:ext cx="10515600" cy="271958"/>
      </dsp:txXfrm>
    </dsp:sp>
    <dsp:sp modelId="{0864C7D0-D90E-41D6-BF8D-1A240E4476EA}">
      <dsp:nvSpPr>
        <dsp:cNvPr id="0" name=""/>
        <dsp:cNvSpPr/>
      </dsp:nvSpPr>
      <dsp:spPr>
        <a:xfrm>
          <a:off x="0" y="4079379"/>
          <a:ext cx="105156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A4838E-0A6D-4188-8A05-023102C099BD}">
      <dsp:nvSpPr>
        <dsp:cNvPr id="0" name=""/>
        <dsp:cNvSpPr/>
      </dsp:nvSpPr>
      <dsp:spPr>
        <a:xfrm>
          <a:off x="0" y="4079379"/>
          <a:ext cx="10515600" cy="271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Evaluate with metrics like Silhouette Score.</a:t>
          </a:r>
          <a:endParaRPr lang="en-US" sz="1100" kern="1200"/>
        </a:p>
      </dsp:txBody>
      <dsp:txXfrm>
        <a:off x="0" y="4079379"/>
        <a:ext cx="10515600" cy="271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A1090-7AEF-E87B-27FF-BCE95D367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2EAD4-766A-55F5-4B9F-26A0D2F6C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130F2-D3CA-C182-149B-F10C9209A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BC8C-E149-42ED-BC18-ACBA4CDD57F4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EC915-D87B-E6B3-914B-FD72520F0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61BFC-5F0A-8E46-9E4A-EEC86F877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CE1E-D77D-4435-A006-DDE6B413C7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885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11402-FDF7-6C3A-E4E8-C8034651D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EB11F7-6AA3-FF60-8FD3-2E7B3F3EA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38D21-DC24-35C3-58F5-17E0DA9D4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BC8C-E149-42ED-BC18-ACBA4CDD57F4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90498-02E5-1F13-CCE4-B5F7ADAE2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DF5DF-A688-B622-954E-03BF5CF83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CE1E-D77D-4435-A006-DDE6B413C7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58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942AB1-B764-E65F-89DC-51A3C2B708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4F797D-9EC8-69C1-50BE-683B51BBF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BBC45-06B3-EC0F-5396-555B34C6A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BC8C-E149-42ED-BC18-ACBA4CDD57F4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6133E-51BF-41DD-4575-8420E9BA6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DC83E-3A2B-11F7-C153-9986A34B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CE1E-D77D-4435-A006-DDE6B413C7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024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4CDF7-B1BF-E4E3-E5C7-A2EE8CA14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FD418-AECD-A09C-FEA4-C15228759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68C88-12CA-EDAD-A4AB-68D093D18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BC8C-E149-42ED-BC18-ACBA4CDD57F4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C680F-BC44-47C8-3C75-72734F0E7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A5D8E-F488-F006-AE4C-9277F6B59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CE1E-D77D-4435-A006-DDE6B413C7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316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934AE-065D-478B-E6C7-2C91CE899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99653-3841-4E58-FD5D-D8683A5CF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8AEDC-52A5-B349-8E41-C611AF7F8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BC8C-E149-42ED-BC18-ACBA4CDD57F4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091FE-8830-D6DF-0B52-6E98023D7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36756-8B8D-DBE0-8A30-C4761CB15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CE1E-D77D-4435-A006-DDE6B413C7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798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07100-16A4-5E66-06A5-D779284F9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46028-E053-90EF-E122-31444B8573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D1C02-90D0-AFF7-55C8-095068B5C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E21C6-B3C3-DF77-6EE2-9656612BB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BC8C-E149-42ED-BC18-ACBA4CDD57F4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F0796-9B2E-1903-15A0-93368E571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0F256-10A9-4A02-D314-FBCCD4D54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CE1E-D77D-4435-A006-DDE6B413C7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35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F965B-F676-17EE-6721-1D53A35D9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BE4F0-F7B2-249E-D6EF-DB74CFFF1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F3DE5C-90BB-F028-8F16-F16990E1A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87DBB3-22BF-5A32-9C43-EFAC58C650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745FA-8882-B007-FD1D-CB1C20C19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710E01-9815-FDFD-740D-3B5824E84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BC8C-E149-42ED-BC18-ACBA4CDD57F4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0E5DF6-DAF4-EB48-316C-30CE1469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2E4999-9D0E-5275-15EB-C1012A170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CE1E-D77D-4435-A006-DDE6B413C7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14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B595B-367C-1882-2D0A-05B2ACE7A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8DA1DA-85D4-B619-64C8-ACEC3ECCD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BC8C-E149-42ED-BC18-ACBA4CDD57F4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47EABB-A1EB-F0D6-4F41-C8EB953F9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459D6-EAF4-2ED1-4FFA-13A5F55C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CE1E-D77D-4435-A006-DDE6B413C7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01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5CD146-5680-50A7-D5DC-3477A1559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BC8C-E149-42ED-BC18-ACBA4CDD57F4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AC781B-D6C3-FD8B-0E14-908249C9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7F8EA8-BB42-0170-B7DB-75DA253C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CE1E-D77D-4435-A006-DDE6B413C7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789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61BE8-34F0-24C7-3CFC-C7E7E6B2D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0B3B4-42DB-E110-5A83-4A35C6EEC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C8BEB2-B41E-7D2B-3AB0-3E28ABF26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35A24-7792-AB27-ED8B-0E449B06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BC8C-E149-42ED-BC18-ACBA4CDD57F4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0ADAE-873C-5323-B4DE-2249DB4B9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0CB48-F354-2944-254D-8816B6593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CE1E-D77D-4435-A006-DDE6B413C7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621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3901E-468C-89C5-D889-428FB2514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564A7D-834C-7D81-69F5-3A15B2BF41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B43DD-1565-7339-7E3C-D7E33C35E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909FC-9E6A-F4EA-21B2-A2251CD80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BC8C-E149-42ED-BC18-ACBA4CDD57F4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EB540-9E86-33D8-5FFE-C63963FC2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9BE2A-20A3-2E8F-AFDA-355AC26AF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CE1E-D77D-4435-A006-DDE6B413C7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10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95EF90-769A-8BED-314A-2E4B3774C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EE50B-717F-CDB7-A22F-06B58DBD7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73C2A-286F-020B-6415-ACA882B64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99BC8C-E149-42ED-BC18-ACBA4CDD57F4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20964-3BB3-0897-0CDB-63E42BCA50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909AC-49CD-1326-7E56-940FBC4C4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9CCE1E-D77D-4435-A006-DDE6B413C7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62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svg"/><Relationship Id="rId7" Type="http://schemas.openxmlformats.org/officeDocument/2006/relationships/image" Target="../media/image24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4.svg"/><Relationship Id="rId10" Type="http://schemas.openxmlformats.org/officeDocument/2006/relationships/image" Target="../media/image27.png"/><Relationship Id="rId4" Type="http://schemas.openxmlformats.org/officeDocument/2006/relationships/image" Target="../media/image3.png"/><Relationship Id="rId9" Type="http://schemas.openxmlformats.org/officeDocument/2006/relationships/image" Target="../media/image26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D6EABC-8BDA-787A-EC7F-DCDAE68C9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IN" sz="8100" dirty="0"/>
              <a:t>Affinity Propagation Clustering Method in ML</a:t>
            </a:r>
          </a:p>
        </p:txBody>
      </p:sp>
    </p:spTree>
    <p:extLst>
      <p:ext uri="{BB962C8B-B14F-4D97-AF65-F5344CB8AC3E}">
        <p14:creationId xmlns:p14="http://schemas.microsoft.com/office/powerpoint/2010/main" val="3296949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8" name="Freeform: Shape 37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9B7528-C943-C9EE-78FE-0D6CC6F24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IN" sz="4000" b="1"/>
              <a:t>What is Affinity Propagation?</a:t>
            </a:r>
            <a:endParaRPr lang="en-IN" sz="4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0" name="Content Placeholder 2">
            <a:extLst>
              <a:ext uri="{FF2B5EF4-FFF2-40B4-BE49-F238E27FC236}">
                <a16:creationId xmlns:a16="http://schemas.microsoft.com/office/drawing/2014/main" id="{C008E78D-D26E-2EC6-8316-3ABEFF67A7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3175429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3119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664CAE-E936-7E8A-BF63-E0F00B015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318165"/>
            <a:ext cx="11338560" cy="1330313"/>
          </a:xfrm>
        </p:spPr>
        <p:txBody>
          <a:bodyPr anchor="ctr">
            <a:normAutofit/>
          </a:bodyPr>
          <a:lstStyle/>
          <a:p>
            <a:r>
              <a:rPr lang="en-IN" sz="4800" b="1" dirty="0"/>
              <a:t>Core Concepts &amp; Mechanism</a:t>
            </a:r>
            <a:endParaRPr lang="en-IN" sz="4800" dirty="0"/>
          </a:p>
        </p:txBody>
      </p:sp>
      <p:graphicFrame>
        <p:nvGraphicFramePr>
          <p:cNvPr id="40" name="Content Placeholder 2">
            <a:extLst>
              <a:ext uri="{FF2B5EF4-FFF2-40B4-BE49-F238E27FC236}">
                <a16:creationId xmlns:a16="http://schemas.microsoft.com/office/drawing/2014/main" id="{95E3C0FF-4D2F-F65F-13C7-2C48D8EFF3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7086765"/>
              </p:ext>
            </p:extLst>
          </p:nvPr>
        </p:nvGraphicFramePr>
        <p:xfrm>
          <a:off x="1285240" y="2969469"/>
          <a:ext cx="8074815" cy="28003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1F74466A-945A-226B-04F7-936F75991D60}"/>
              </a:ext>
            </a:extLst>
          </p:cNvPr>
          <p:cNvGrpSpPr/>
          <p:nvPr/>
        </p:nvGrpSpPr>
        <p:grpSpPr>
          <a:xfrm>
            <a:off x="5553020" y="1254425"/>
            <a:ext cx="1085961" cy="1085961"/>
            <a:chOff x="4714819" y="1093"/>
            <a:chExt cx="1085961" cy="1085961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B051741-FF58-BBF5-447D-C3F494B53A17}"/>
                </a:ext>
              </a:extLst>
            </p:cNvPr>
            <p:cNvSpPr/>
            <p:nvPr/>
          </p:nvSpPr>
          <p:spPr>
            <a:xfrm>
              <a:off x="4714819" y="1093"/>
              <a:ext cx="1085961" cy="108596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60" name="Oval 4">
              <a:extLst>
                <a:ext uri="{FF2B5EF4-FFF2-40B4-BE49-F238E27FC236}">
                  <a16:creationId xmlns:a16="http://schemas.microsoft.com/office/drawing/2014/main" id="{1A1FE728-42F3-6C64-F6CC-1CBBF05C3575}"/>
                </a:ext>
              </a:extLst>
            </p:cNvPr>
            <p:cNvSpPr txBox="1"/>
            <p:nvPr/>
          </p:nvSpPr>
          <p:spPr>
            <a:xfrm>
              <a:off x="4873854" y="160128"/>
              <a:ext cx="767891" cy="7678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700" kern="1200"/>
                <a:t>Groups data by finding </a:t>
              </a:r>
              <a:r>
                <a:rPr lang="en-IN" sz="700" b="1" kern="1200"/>
                <a:t>exemplars</a:t>
              </a:r>
              <a:r>
                <a:rPr lang="en-IN" sz="700" kern="1200"/>
                <a:t> and assigning points based on similarity.</a:t>
              </a:r>
              <a:endParaRPr lang="en-US" sz="700" kern="120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D24FCDE-730A-A965-7F13-560D76800286}"/>
              </a:ext>
            </a:extLst>
          </p:cNvPr>
          <p:cNvGrpSpPr/>
          <p:nvPr/>
        </p:nvGrpSpPr>
        <p:grpSpPr>
          <a:xfrm>
            <a:off x="6650821" y="2017956"/>
            <a:ext cx="289185" cy="366512"/>
            <a:chOff x="5812620" y="764624"/>
            <a:chExt cx="289185" cy="366512"/>
          </a:xfrm>
        </p:grpSpPr>
        <p:sp>
          <p:nvSpPr>
            <p:cNvPr id="57" name="Arrow: Right 56">
              <a:extLst>
                <a:ext uri="{FF2B5EF4-FFF2-40B4-BE49-F238E27FC236}">
                  <a16:creationId xmlns:a16="http://schemas.microsoft.com/office/drawing/2014/main" id="{5CBC26CD-22CD-6947-51C2-D5B0A1208E4B}"/>
                </a:ext>
              </a:extLst>
            </p:cNvPr>
            <p:cNvSpPr/>
            <p:nvPr/>
          </p:nvSpPr>
          <p:spPr>
            <a:xfrm rot="1800000">
              <a:off x="5812620" y="764624"/>
              <a:ext cx="289185" cy="36651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58" name="Arrow: Right 6">
              <a:extLst>
                <a:ext uri="{FF2B5EF4-FFF2-40B4-BE49-F238E27FC236}">
                  <a16:creationId xmlns:a16="http://schemas.microsoft.com/office/drawing/2014/main" id="{12E4A73F-7244-8DB0-E6FE-38D22E3A49FF}"/>
                </a:ext>
              </a:extLst>
            </p:cNvPr>
            <p:cNvSpPr txBox="1"/>
            <p:nvPr/>
          </p:nvSpPr>
          <p:spPr>
            <a:xfrm rot="1800000">
              <a:off x="5818431" y="816237"/>
              <a:ext cx="202430" cy="2199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600" kern="120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320BD9D-5978-1A17-0EDB-D55397286D29}"/>
              </a:ext>
            </a:extLst>
          </p:cNvPr>
          <p:cNvGrpSpPr/>
          <p:nvPr/>
        </p:nvGrpSpPr>
        <p:grpSpPr>
          <a:xfrm>
            <a:off x="6966022" y="2070222"/>
            <a:ext cx="1085961" cy="1085961"/>
            <a:chOff x="6127821" y="816890"/>
            <a:chExt cx="1085961" cy="108596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6F24FB81-E2A9-8C37-D239-CC0295B357C3}"/>
                </a:ext>
              </a:extLst>
            </p:cNvPr>
            <p:cNvSpPr/>
            <p:nvPr/>
          </p:nvSpPr>
          <p:spPr>
            <a:xfrm>
              <a:off x="6127821" y="816890"/>
              <a:ext cx="1085961" cy="108596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56" name="Oval 8">
              <a:extLst>
                <a:ext uri="{FF2B5EF4-FFF2-40B4-BE49-F238E27FC236}">
                  <a16:creationId xmlns:a16="http://schemas.microsoft.com/office/drawing/2014/main" id="{A513674E-DAD6-3763-C38B-754004B2AA24}"/>
                </a:ext>
              </a:extLst>
            </p:cNvPr>
            <p:cNvSpPr txBox="1"/>
            <p:nvPr/>
          </p:nvSpPr>
          <p:spPr>
            <a:xfrm>
              <a:off x="6286856" y="975925"/>
              <a:ext cx="767891" cy="7678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700" b="1" kern="1200"/>
                <a:t>Origin:</a:t>
              </a:r>
              <a:r>
                <a:rPr lang="en-IN" sz="700" kern="1200"/>
                <a:t> Inspired by message-passing in brain-like networks (neurons).</a:t>
              </a:r>
              <a:endParaRPr lang="en-US" sz="700" kern="120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4579E22-8376-94EE-7380-2191B616C2C2}"/>
              </a:ext>
            </a:extLst>
          </p:cNvPr>
          <p:cNvGrpSpPr/>
          <p:nvPr/>
        </p:nvGrpSpPr>
        <p:grpSpPr>
          <a:xfrm>
            <a:off x="7325747" y="3276223"/>
            <a:ext cx="366512" cy="289185"/>
            <a:chOff x="6487546" y="2022891"/>
            <a:chExt cx="366512" cy="289185"/>
          </a:xfrm>
        </p:grpSpPr>
        <p:sp>
          <p:nvSpPr>
            <p:cNvPr id="53" name="Arrow: Right 52">
              <a:extLst>
                <a:ext uri="{FF2B5EF4-FFF2-40B4-BE49-F238E27FC236}">
                  <a16:creationId xmlns:a16="http://schemas.microsoft.com/office/drawing/2014/main" id="{33920E14-2CC1-CA16-8361-94132B8469D1}"/>
                </a:ext>
              </a:extLst>
            </p:cNvPr>
            <p:cNvSpPr/>
            <p:nvPr/>
          </p:nvSpPr>
          <p:spPr>
            <a:xfrm rot="5400000">
              <a:off x="6526209" y="1984228"/>
              <a:ext cx="289185" cy="36651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54" name="Arrow: Right 10">
              <a:extLst>
                <a:ext uri="{FF2B5EF4-FFF2-40B4-BE49-F238E27FC236}">
                  <a16:creationId xmlns:a16="http://schemas.microsoft.com/office/drawing/2014/main" id="{96A77BFA-DB1F-DEC5-9F1D-B132136C684A}"/>
                </a:ext>
              </a:extLst>
            </p:cNvPr>
            <p:cNvSpPr txBox="1"/>
            <p:nvPr/>
          </p:nvSpPr>
          <p:spPr>
            <a:xfrm rot="5400000">
              <a:off x="6569587" y="2014153"/>
              <a:ext cx="202430" cy="2199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600" kern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B966D3F-E804-9000-BDBE-4F40F2073725}"/>
              </a:ext>
            </a:extLst>
          </p:cNvPr>
          <p:cNvGrpSpPr/>
          <p:nvPr/>
        </p:nvGrpSpPr>
        <p:grpSpPr>
          <a:xfrm>
            <a:off x="6966022" y="3701817"/>
            <a:ext cx="1085961" cy="1085961"/>
            <a:chOff x="6127821" y="2448485"/>
            <a:chExt cx="1085961" cy="108596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4828290-83C9-5919-4864-18B72771B2A9}"/>
                </a:ext>
              </a:extLst>
            </p:cNvPr>
            <p:cNvSpPr/>
            <p:nvPr/>
          </p:nvSpPr>
          <p:spPr>
            <a:xfrm>
              <a:off x="6127821" y="2448485"/>
              <a:ext cx="1085961" cy="108596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52" name="Oval 12">
              <a:extLst>
                <a:ext uri="{FF2B5EF4-FFF2-40B4-BE49-F238E27FC236}">
                  <a16:creationId xmlns:a16="http://schemas.microsoft.com/office/drawing/2014/main" id="{AAC0DE3F-74BC-A5F1-F7EA-937E51A69A2B}"/>
                </a:ext>
              </a:extLst>
            </p:cNvPr>
            <p:cNvSpPr txBox="1"/>
            <p:nvPr/>
          </p:nvSpPr>
          <p:spPr>
            <a:xfrm>
              <a:off x="6286856" y="2607520"/>
              <a:ext cx="767891" cy="7678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700" b="1" kern="1200"/>
                <a:t>Key Difference:</a:t>
              </a:r>
              <a:r>
                <a:rPr lang="en-IN" sz="700" kern="1200"/>
                <a:t> Unlike k-means, no need to predefine cluster number — uses a </a:t>
              </a:r>
              <a:r>
                <a:rPr lang="en-IN" sz="700" b="1" kern="1200"/>
                <a:t>similarity matrix</a:t>
              </a:r>
              <a:r>
                <a:rPr lang="en-IN" sz="700" kern="1200"/>
                <a:t>.</a:t>
              </a:r>
              <a:endParaRPr lang="en-US" sz="700" kern="120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697BD1A-396D-578D-54D6-D41032CBEB43}"/>
              </a:ext>
            </a:extLst>
          </p:cNvPr>
          <p:cNvGrpSpPr/>
          <p:nvPr/>
        </p:nvGrpSpPr>
        <p:grpSpPr>
          <a:xfrm>
            <a:off x="6664997" y="4465348"/>
            <a:ext cx="289185" cy="366512"/>
            <a:chOff x="5826796" y="3212016"/>
            <a:chExt cx="289185" cy="366512"/>
          </a:xfrm>
        </p:grpSpPr>
        <p:sp>
          <p:nvSpPr>
            <p:cNvPr id="49" name="Arrow: Right 48">
              <a:extLst>
                <a:ext uri="{FF2B5EF4-FFF2-40B4-BE49-F238E27FC236}">
                  <a16:creationId xmlns:a16="http://schemas.microsoft.com/office/drawing/2014/main" id="{68564AD8-CD7C-E326-FC98-0E40DB433BAF}"/>
                </a:ext>
              </a:extLst>
            </p:cNvPr>
            <p:cNvSpPr/>
            <p:nvPr/>
          </p:nvSpPr>
          <p:spPr>
            <a:xfrm rot="9000000">
              <a:off x="5826796" y="3212016"/>
              <a:ext cx="289185" cy="36651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50" name="Arrow: Right 14">
              <a:extLst>
                <a:ext uri="{FF2B5EF4-FFF2-40B4-BE49-F238E27FC236}">
                  <a16:creationId xmlns:a16="http://schemas.microsoft.com/office/drawing/2014/main" id="{2CB45747-7271-5291-4984-2DF24486D650}"/>
                </a:ext>
              </a:extLst>
            </p:cNvPr>
            <p:cNvSpPr txBox="1"/>
            <p:nvPr/>
          </p:nvSpPr>
          <p:spPr>
            <a:xfrm rot="19800000">
              <a:off x="5907740" y="3263629"/>
              <a:ext cx="202430" cy="2199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600" kern="12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B3BEF54-CFB4-3A95-999C-0FA67165BF4E}"/>
              </a:ext>
            </a:extLst>
          </p:cNvPr>
          <p:cNvGrpSpPr/>
          <p:nvPr/>
        </p:nvGrpSpPr>
        <p:grpSpPr>
          <a:xfrm>
            <a:off x="5553020" y="4517614"/>
            <a:ext cx="1085961" cy="1085961"/>
            <a:chOff x="4714819" y="3264282"/>
            <a:chExt cx="1085961" cy="1085961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CD3A0FC-243D-619C-9CC7-5720EE8EEBCC}"/>
                </a:ext>
              </a:extLst>
            </p:cNvPr>
            <p:cNvSpPr/>
            <p:nvPr/>
          </p:nvSpPr>
          <p:spPr>
            <a:xfrm>
              <a:off x="4714819" y="3264282"/>
              <a:ext cx="1085961" cy="108596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8" name="Oval 16">
              <a:extLst>
                <a:ext uri="{FF2B5EF4-FFF2-40B4-BE49-F238E27FC236}">
                  <a16:creationId xmlns:a16="http://schemas.microsoft.com/office/drawing/2014/main" id="{21013BE1-BB82-5B30-C042-FB1A33A13C5D}"/>
                </a:ext>
              </a:extLst>
            </p:cNvPr>
            <p:cNvSpPr txBox="1"/>
            <p:nvPr/>
          </p:nvSpPr>
          <p:spPr>
            <a:xfrm>
              <a:off x="4873854" y="3423317"/>
              <a:ext cx="767891" cy="7678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700" b="1" kern="1200"/>
                <a:t>Exemplars:</a:t>
              </a:r>
              <a:r>
                <a:rPr lang="en-IN" sz="700" kern="1200"/>
                <a:t> Most representative points, centers of clusters.</a:t>
              </a:r>
              <a:endParaRPr lang="en-US" sz="700" kern="12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406AAE1-CE8B-6F07-FD17-EA7AD2A3ABE6}"/>
              </a:ext>
            </a:extLst>
          </p:cNvPr>
          <p:cNvGrpSpPr/>
          <p:nvPr/>
        </p:nvGrpSpPr>
        <p:grpSpPr>
          <a:xfrm>
            <a:off x="5251995" y="4473533"/>
            <a:ext cx="289185" cy="366512"/>
            <a:chOff x="4413794" y="3220201"/>
            <a:chExt cx="289185" cy="366512"/>
          </a:xfrm>
        </p:grpSpPr>
        <p:sp>
          <p:nvSpPr>
            <p:cNvPr id="43" name="Arrow: Right 42">
              <a:extLst>
                <a:ext uri="{FF2B5EF4-FFF2-40B4-BE49-F238E27FC236}">
                  <a16:creationId xmlns:a16="http://schemas.microsoft.com/office/drawing/2014/main" id="{3C70A5F6-9846-3BB1-218F-D9135370A2CD}"/>
                </a:ext>
              </a:extLst>
            </p:cNvPr>
            <p:cNvSpPr/>
            <p:nvPr/>
          </p:nvSpPr>
          <p:spPr>
            <a:xfrm rot="12600000">
              <a:off x="4413794" y="3220201"/>
              <a:ext cx="289185" cy="36651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5" name="Arrow: Right 18">
              <a:extLst>
                <a:ext uri="{FF2B5EF4-FFF2-40B4-BE49-F238E27FC236}">
                  <a16:creationId xmlns:a16="http://schemas.microsoft.com/office/drawing/2014/main" id="{C9FC5B86-A143-47FF-FF51-7BD3FE71CDA3}"/>
                </a:ext>
              </a:extLst>
            </p:cNvPr>
            <p:cNvSpPr txBox="1"/>
            <p:nvPr/>
          </p:nvSpPr>
          <p:spPr>
            <a:xfrm rot="23400000">
              <a:off x="4494738" y="3315192"/>
              <a:ext cx="202430" cy="2199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600" kern="12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6A58FB3-6FD5-B098-1797-BDC94E5F61EE}"/>
              </a:ext>
            </a:extLst>
          </p:cNvPr>
          <p:cNvGrpSpPr/>
          <p:nvPr/>
        </p:nvGrpSpPr>
        <p:grpSpPr>
          <a:xfrm>
            <a:off x="4140017" y="3701817"/>
            <a:ext cx="1085961" cy="1085961"/>
            <a:chOff x="3301816" y="2448485"/>
            <a:chExt cx="1085961" cy="1085961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1515DEF-F190-9EFF-A962-23C4A3E5FB8C}"/>
                </a:ext>
              </a:extLst>
            </p:cNvPr>
            <p:cNvSpPr/>
            <p:nvPr/>
          </p:nvSpPr>
          <p:spPr>
            <a:xfrm>
              <a:off x="3301816" y="2448485"/>
              <a:ext cx="1085961" cy="108596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1" name="Oval 20">
              <a:extLst>
                <a:ext uri="{FF2B5EF4-FFF2-40B4-BE49-F238E27FC236}">
                  <a16:creationId xmlns:a16="http://schemas.microsoft.com/office/drawing/2014/main" id="{B55BA832-A74C-35B0-685B-E828BCDEE484}"/>
                </a:ext>
              </a:extLst>
            </p:cNvPr>
            <p:cNvSpPr txBox="1"/>
            <p:nvPr/>
          </p:nvSpPr>
          <p:spPr>
            <a:xfrm>
              <a:off x="3460851" y="2607520"/>
              <a:ext cx="767891" cy="7678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l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700" b="1" kern="1200"/>
                <a:t>How it Works:</a:t>
              </a:r>
              <a:endParaRPr lang="en-US" sz="700" kern="1200"/>
            </a:p>
            <a:p>
              <a:pPr marL="57150" lvl="1" indent="-57150" algn="l" defTabSz="2222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IN" sz="500" kern="1200"/>
                <a:t>Uses </a:t>
              </a:r>
              <a:r>
                <a:rPr lang="en-IN" sz="500" b="1" kern="1200"/>
                <a:t>Responsibility Matrix (r)</a:t>
              </a:r>
              <a:r>
                <a:rPr lang="en-IN" sz="500" kern="1200"/>
                <a:t> → how suited a point is to be an exemplar.</a:t>
              </a:r>
              <a:endParaRPr lang="en-US" sz="500" kern="1200"/>
            </a:p>
            <a:p>
              <a:pPr marL="57150" lvl="1" indent="-57150" algn="l" defTabSz="2222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IN" sz="500" kern="1200"/>
                <a:t>Uses </a:t>
              </a:r>
              <a:r>
                <a:rPr lang="en-IN" sz="500" b="1" kern="1200"/>
                <a:t>Availability Matrix (a)</a:t>
              </a:r>
              <a:r>
                <a:rPr lang="en-IN" sz="500" kern="1200"/>
                <a:t> → how much other points want a point as an exemplar.</a:t>
              </a:r>
              <a:endParaRPr lang="en-US" sz="500" kern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EA674C-ABC4-E1D7-A73D-46F4880DA9B9}"/>
              </a:ext>
            </a:extLst>
          </p:cNvPr>
          <p:cNvGrpSpPr/>
          <p:nvPr/>
        </p:nvGrpSpPr>
        <p:grpSpPr>
          <a:xfrm>
            <a:off x="4499742" y="3292592"/>
            <a:ext cx="366512" cy="289186"/>
            <a:chOff x="3661541" y="2039260"/>
            <a:chExt cx="366512" cy="289186"/>
          </a:xfrm>
        </p:grpSpPr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28494D30-E855-4FF8-BC29-81B4B2E89EF6}"/>
                </a:ext>
              </a:extLst>
            </p:cNvPr>
            <p:cNvSpPr/>
            <p:nvPr/>
          </p:nvSpPr>
          <p:spPr>
            <a:xfrm rot="16200000">
              <a:off x="3700204" y="2000597"/>
              <a:ext cx="289185" cy="36651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5" name="Arrow: Right 22">
              <a:extLst>
                <a:ext uri="{FF2B5EF4-FFF2-40B4-BE49-F238E27FC236}">
                  <a16:creationId xmlns:a16="http://schemas.microsoft.com/office/drawing/2014/main" id="{6ED94F49-4026-0621-4C37-9080D6ADA384}"/>
                </a:ext>
              </a:extLst>
            </p:cNvPr>
            <p:cNvSpPr txBox="1"/>
            <p:nvPr/>
          </p:nvSpPr>
          <p:spPr>
            <a:xfrm rot="16200000">
              <a:off x="3743582" y="2117277"/>
              <a:ext cx="202430" cy="2199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600" kern="120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76AA728-5FA3-0EC5-797D-2B33069DA073}"/>
              </a:ext>
            </a:extLst>
          </p:cNvPr>
          <p:cNvGrpSpPr/>
          <p:nvPr/>
        </p:nvGrpSpPr>
        <p:grpSpPr>
          <a:xfrm>
            <a:off x="4140017" y="2070222"/>
            <a:ext cx="1085961" cy="1085961"/>
            <a:chOff x="3301816" y="816890"/>
            <a:chExt cx="1085961" cy="108596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3490AA7-51C8-1168-42CE-07AF258B0F7E}"/>
                </a:ext>
              </a:extLst>
            </p:cNvPr>
            <p:cNvSpPr/>
            <p:nvPr/>
          </p:nvSpPr>
          <p:spPr>
            <a:xfrm>
              <a:off x="3301816" y="816890"/>
              <a:ext cx="1085961" cy="108596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3" name="Oval 24">
              <a:extLst>
                <a:ext uri="{FF2B5EF4-FFF2-40B4-BE49-F238E27FC236}">
                  <a16:creationId xmlns:a16="http://schemas.microsoft.com/office/drawing/2014/main" id="{E9A3250D-842A-D695-D95C-96F7FD037E50}"/>
                </a:ext>
              </a:extLst>
            </p:cNvPr>
            <p:cNvSpPr txBox="1"/>
            <p:nvPr/>
          </p:nvSpPr>
          <p:spPr>
            <a:xfrm>
              <a:off x="3460851" y="975925"/>
              <a:ext cx="767891" cy="7678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890" tIns="8890" rIns="8890" bIns="8890" numCol="1" spcCol="1270" anchor="ctr" anchorCtr="0">
              <a:noAutofit/>
            </a:bodyPr>
            <a:lstStyle/>
            <a:p>
              <a:pPr marL="0" lvl="0" indent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700" kern="1200"/>
                <a:t>Matrices update iteratively until </a:t>
              </a:r>
              <a:r>
                <a:rPr lang="en-IN" sz="700" b="1" kern="1200"/>
                <a:t>convergence</a:t>
              </a:r>
              <a:r>
                <a:rPr lang="en-IN" sz="700" kern="1200"/>
                <a:t> → clusters formed.</a:t>
              </a:r>
              <a:endParaRPr lang="en-US" sz="700" kern="120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4D98DE0-CF18-BDF6-A9A3-FA5176615D98}"/>
              </a:ext>
            </a:extLst>
          </p:cNvPr>
          <p:cNvGrpSpPr/>
          <p:nvPr/>
        </p:nvGrpSpPr>
        <p:grpSpPr>
          <a:xfrm>
            <a:off x="5237819" y="2026141"/>
            <a:ext cx="289185" cy="366512"/>
            <a:chOff x="4399618" y="772809"/>
            <a:chExt cx="289185" cy="366512"/>
          </a:xfrm>
        </p:grpSpPr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A6131793-24F8-5446-72CC-DDB08ABAA23F}"/>
                </a:ext>
              </a:extLst>
            </p:cNvPr>
            <p:cNvSpPr/>
            <p:nvPr/>
          </p:nvSpPr>
          <p:spPr>
            <a:xfrm rot="19800000">
              <a:off x="4399618" y="772809"/>
              <a:ext cx="289185" cy="36651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9" name="Arrow: Right 26">
              <a:extLst>
                <a:ext uri="{FF2B5EF4-FFF2-40B4-BE49-F238E27FC236}">
                  <a16:creationId xmlns:a16="http://schemas.microsoft.com/office/drawing/2014/main" id="{E5BDAB7E-17DA-712E-DF5A-EE0D3279A50B}"/>
                </a:ext>
              </a:extLst>
            </p:cNvPr>
            <p:cNvSpPr txBox="1"/>
            <p:nvPr/>
          </p:nvSpPr>
          <p:spPr>
            <a:xfrm rot="19800000">
              <a:off x="4405429" y="867800"/>
              <a:ext cx="202430" cy="2199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6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957950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449FA7-5F86-4E63-426C-BAC9F4656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EAD3B42-7511-E3D9-E6C9-2A69E11B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7E98B738-12FB-0B68-7053-485C9CF5B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160941-C7E9-EAF0-7815-3D0AFEA26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84FD2D-81C5-7265-8A51-A7FDE2A2E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IN" sz="7200" b="1"/>
              <a:t>How It Works</a:t>
            </a:r>
            <a:endParaRPr lang="en-IN" sz="7200"/>
          </a:p>
        </p:txBody>
      </p:sp>
      <p:graphicFrame>
        <p:nvGraphicFramePr>
          <p:cNvPr id="40" name="Content Placeholder 2">
            <a:extLst>
              <a:ext uri="{FF2B5EF4-FFF2-40B4-BE49-F238E27FC236}">
                <a16:creationId xmlns:a16="http://schemas.microsoft.com/office/drawing/2014/main" id="{A6C570FA-5849-0CF8-8A1D-E7DEFC70C05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85240" y="2969469"/>
          <a:ext cx="8074815" cy="28003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0358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74D473-2F90-5864-B1F4-2F4EDB4CD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6EE6D1B-63C5-B49D-A2A3-EFC0C0BF7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5C4BB028-F75A-AC04-9DF0-96DBDC137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5BF080-252C-6D27-87FA-4CD312570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0BE132-CBCF-B0FB-0EA3-CAD0663EB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4" y="703517"/>
            <a:ext cx="10060203" cy="915856"/>
          </a:xfrm>
        </p:spPr>
        <p:txBody>
          <a:bodyPr anchor="ctr">
            <a:normAutofit fontScale="90000"/>
          </a:bodyPr>
          <a:lstStyle/>
          <a:p>
            <a:r>
              <a:rPr lang="en-IN" sz="7200" b="1" dirty="0"/>
              <a:t>Python Implementation</a:t>
            </a:r>
            <a:endParaRPr lang="en-IN" sz="7200" dirty="0"/>
          </a:p>
        </p:txBody>
      </p:sp>
      <p:sp>
        <p:nvSpPr>
          <p:cNvPr id="5" name="Rectangle 4" descr="Books">
            <a:extLst>
              <a:ext uri="{FF2B5EF4-FFF2-40B4-BE49-F238E27FC236}">
                <a16:creationId xmlns:a16="http://schemas.microsoft.com/office/drawing/2014/main" id="{D6BBB45F-997A-302C-07B0-80FAAF511DA5}"/>
              </a:ext>
            </a:extLst>
          </p:cNvPr>
          <p:cNvSpPr/>
          <p:nvPr/>
        </p:nvSpPr>
        <p:spPr>
          <a:xfrm>
            <a:off x="846557" y="2449948"/>
            <a:ext cx="751573" cy="751573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A4796BE-2768-6E14-5D5E-E0F42400E483}"/>
              </a:ext>
            </a:extLst>
          </p:cNvPr>
          <p:cNvGrpSpPr/>
          <p:nvPr/>
        </p:nvGrpSpPr>
        <p:grpSpPr>
          <a:xfrm>
            <a:off x="846557" y="3285721"/>
            <a:ext cx="2147354" cy="443324"/>
            <a:chOff x="8356" y="2032390"/>
            <a:chExt cx="2147354" cy="44332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2EC3906-78F3-2630-4E1D-0C321BF4013B}"/>
                </a:ext>
              </a:extLst>
            </p:cNvPr>
            <p:cNvSpPr/>
            <p:nvPr/>
          </p:nvSpPr>
          <p:spPr>
            <a:xfrm>
              <a:off x="8356" y="2032390"/>
              <a:ext cx="2147354" cy="44332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C1F4F3F-F925-2EA2-FB65-1FBE3A8CB9BE}"/>
                </a:ext>
              </a:extLst>
            </p:cNvPr>
            <p:cNvSpPr txBox="1"/>
            <p:nvPr/>
          </p:nvSpPr>
          <p:spPr>
            <a:xfrm>
              <a:off x="8356" y="2032390"/>
              <a:ext cx="2147354" cy="4433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l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1400" b="1" i="0" kern="1200" baseline="0" dirty="0"/>
                <a:t>Libraries:</a:t>
              </a:r>
              <a:r>
                <a:rPr lang="en-US" sz="1400" b="0" i="0" kern="1200" baseline="0" dirty="0"/>
                <a:t> scikit-learn, </a:t>
              </a:r>
              <a:r>
                <a:rPr lang="en-US" sz="1400" b="0" i="0" kern="1200" baseline="0" dirty="0" err="1"/>
                <a:t>numpy</a:t>
              </a:r>
              <a:r>
                <a:rPr lang="en-US" sz="1400" b="0" i="0" kern="1200" baseline="0" dirty="0"/>
                <a:t>, matplotlib</a:t>
              </a:r>
              <a:endParaRPr lang="en-US" sz="1400" kern="120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6C9D6BF0-34CE-7813-1BC8-30D4B987F2CB}"/>
              </a:ext>
            </a:extLst>
          </p:cNvPr>
          <p:cNvSpPr/>
          <p:nvPr/>
        </p:nvSpPr>
        <p:spPr>
          <a:xfrm>
            <a:off x="846557" y="3768208"/>
            <a:ext cx="2147354" cy="639843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/>
          </a:p>
        </p:txBody>
      </p:sp>
      <p:sp>
        <p:nvSpPr>
          <p:cNvPr id="8" name="Rectangle 7" descr="Checkmark">
            <a:extLst>
              <a:ext uri="{FF2B5EF4-FFF2-40B4-BE49-F238E27FC236}">
                <a16:creationId xmlns:a16="http://schemas.microsoft.com/office/drawing/2014/main" id="{89E21BA5-34EA-87EA-B7E1-E18AE2469B5E}"/>
              </a:ext>
            </a:extLst>
          </p:cNvPr>
          <p:cNvSpPr/>
          <p:nvPr/>
        </p:nvSpPr>
        <p:spPr>
          <a:xfrm>
            <a:off x="3925154" y="2287084"/>
            <a:ext cx="751573" cy="751573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B2D0817-44BE-D3CB-C29B-84F2926FC3C4}"/>
              </a:ext>
            </a:extLst>
          </p:cNvPr>
          <p:cNvGrpSpPr/>
          <p:nvPr/>
        </p:nvGrpSpPr>
        <p:grpSpPr>
          <a:xfrm>
            <a:off x="3925154" y="3122856"/>
            <a:ext cx="2147354" cy="443324"/>
            <a:chOff x="3086953" y="1869525"/>
            <a:chExt cx="2147354" cy="44332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84F348A-0C72-29CA-F1E8-053F2C495F71}"/>
                </a:ext>
              </a:extLst>
            </p:cNvPr>
            <p:cNvSpPr/>
            <p:nvPr/>
          </p:nvSpPr>
          <p:spPr>
            <a:xfrm>
              <a:off x="3086953" y="1869525"/>
              <a:ext cx="2147354" cy="44332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6683DAF-163E-1BA0-2B63-23E8AC9F6049}"/>
                </a:ext>
              </a:extLst>
            </p:cNvPr>
            <p:cNvSpPr txBox="1"/>
            <p:nvPr/>
          </p:nvSpPr>
          <p:spPr>
            <a:xfrm>
              <a:off x="3086953" y="1869525"/>
              <a:ext cx="2147354" cy="4433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l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1400" b="1" i="0" kern="1200" baseline="0"/>
                <a:t>Steps:</a:t>
              </a:r>
              <a:endParaRPr lang="en-US" sz="1400" kern="12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C50D300-BEF7-B917-6E32-1B772A1C6116}"/>
              </a:ext>
            </a:extLst>
          </p:cNvPr>
          <p:cNvGrpSpPr/>
          <p:nvPr/>
        </p:nvGrpSpPr>
        <p:grpSpPr>
          <a:xfrm>
            <a:off x="3369698" y="3279614"/>
            <a:ext cx="3258266" cy="1291301"/>
            <a:chOff x="2531497" y="2026283"/>
            <a:chExt cx="3258266" cy="129130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FB8D8C5-BA1F-03B4-AAB2-08F7B356F8C1}"/>
                </a:ext>
              </a:extLst>
            </p:cNvPr>
            <p:cNvSpPr/>
            <p:nvPr/>
          </p:nvSpPr>
          <p:spPr>
            <a:xfrm>
              <a:off x="2531497" y="2026283"/>
              <a:ext cx="3258266" cy="129130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02AB5E8-D1E9-F861-FA98-A052171E6EE0}"/>
                </a:ext>
              </a:extLst>
            </p:cNvPr>
            <p:cNvSpPr txBox="1"/>
            <p:nvPr/>
          </p:nvSpPr>
          <p:spPr>
            <a:xfrm>
              <a:off x="2531497" y="2026283"/>
              <a:ext cx="3258266" cy="12913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l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0" i="0" kern="1200" baseline="0" dirty="0"/>
                <a:t>pip install scikit-learn </a:t>
              </a:r>
              <a:r>
                <a:rPr lang="en-US" sz="1400" b="0" i="0" kern="1200" baseline="0" dirty="0" err="1"/>
                <a:t>numpy</a:t>
              </a:r>
              <a:r>
                <a:rPr lang="en-US" sz="1400" b="0" i="0" kern="1200" baseline="0" dirty="0"/>
                <a:t> matplotlib</a:t>
              </a:r>
              <a:endParaRPr lang="en-US" sz="1400" kern="1200" dirty="0"/>
            </a:p>
            <a:p>
              <a:pPr marL="0" lvl="0" indent="0" algn="l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0" i="0" kern="1200" baseline="0" dirty="0"/>
                <a:t>from </a:t>
              </a:r>
              <a:r>
                <a:rPr lang="en-US" sz="1400" b="0" i="0" kern="1200" baseline="0" dirty="0" err="1"/>
                <a:t>sklearn.cluster</a:t>
              </a:r>
              <a:r>
                <a:rPr lang="en-US" sz="1400" b="0" i="0" kern="1200" baseline="0" dirty="0"/>
                <a:t> import </a:t>
              </a:r>
              <a:r>
                <a:rPr lang="en-US" sz="1400" b="0" i="0" kern="1200" baseline="0" dirty="0" err="1"/>
                <a:t>AffinityPropagation</a:t>
              </a:r>
              <a:endParaRPr lang="en-US" sz="1400" kern="1200" dirty="0"/>
            </a:p>
            <a:p>
              <a:pPr marL="0" lvl="0" indent="0" algn="l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0" i="0" kern="1200" baseline="0" dirty="0"/>
                <a:t>Prepare dataset → X = </a:t>
              </a:r>
              <a:r>
                <a:rPr lang="en-US" sz="1400" b="0" i="0" kern="1200" baseline="0" dirty="0" err="1"/>
                <a:t>np.array</a:t>
              </a:r>
              <a:r>
                <a:rPr lang="en-US" sz="1400" b="0" i="0" kern="1200" baseline="0" dirty="0"/>
                <a:t>(...)</a:t>
              </a:r>
              <a:endParaRPr lang="en-US" sz="1400" kern="1200" dirty="0"/>
            </a:p>
            <a:p>
              <a:pPr marL="0" lvl="0" indent="0" algn="l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0" i="0" kern="1200" baseline="0" dirty="0"/>
                <a:t>Fit model → </a:t>
              </a:r>
              <a:r>
                <a:rPr lang="en-US" sz="1400" b="0" i="0" kern="1200" baseline="0" dirty="0" err="1"/>
                <a:t>affinity_propagation.fit</a:t>
              </a:r>
              <a:r>
                <a:rPr lang="en-US" sz="1400" b="0" i="0" kern="1200" baseline="0" dirty="0"/>
                <a:t>(X)</a:t>
              </a:r>
              <a:endParaRPr lang="en-US" sz="1400" kern="1200" dirty="0"/>
            </a:p>
            <a:p>
              <a:pPr marL="0" lvl="0" indent="0" algn="l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0" i="0" kern="1200" baseline="0" dirty="0"/>
                <a:t>Visualize → plot clusters &amp; exemplars</a:t>
              </a:r>
              <a:endParaRPr lang="en-US" sz="1400" kern="1200" dirty="0"/>
            </a:p>
          </p:txBody>
        </p:sp>
      </p:grpSp>
      <p:sp>
        <p:nvSpPr>
          <p:cNvPr id="11" name="Rectangle 10" descr="Venn Diagram">
            <a:extLst>
              <a:ext uri="{FF2B5EF4-FFF2-40B4-BE49-F238E27FC236}">
                <a16:creationId xmlns:a16="http://schemas.microsoft.com/office/drawing/2014/main" id="{ADF961F4-B17D-D4F5-AD5E-15113F9B8B0A}"/>
              </a:ext>
            </a:extLst>
          </p:cNvPr>
          <p:cNvSpPr/>
          <p:nvPr/>
        </p:nvSpPr>
        <p:spPr>
          <a:xfrm>
            <a:off x="8100921" y="2287084"/>
            <a:ext cx="751573" cy="751573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DF13637-3ECC-3EFA-8511-19531331AA72}"/>
              </a:ext>
            </a:extLst>
          </p:cNvPr>
          <p:cNvGrpSpPr/>
          <p:nvPr/>
        </p:nvGrpSpPr>
        <p:grpSpPr>
          <a:xfrm>
            <a:off x="8100921" y="3122856"/>
            <a:ext cx="2147354" cy="443324"/>
            <a:chOff x="7262720" y="1869525"/>
            <a:chExt cx="2147354" cy="44332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4560465-9183-E26E-37F2-D5EB04932F93}"/>
                </a:ext>
              </a:extLst>
            </p:cNvPr>
            <p:cNvSpPr/>
            <p:nvPr/>
          </p:nvSpPr>
          <p:spPr>
            <a:xfrm>
              <a:off x="7262720" y="1869525"/>
              <a:ext cx="2147354" cy="44332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F9145E6-9E7A-210D-CDA7-B99172B85DA4}"/>
                </a:ext>
              </a:extLst>
            </p:cNvPr>
            <p:cNvSpPr txBox="1"/>
            <p:nvPr/>
          </p:nvSpPr>
          <p:spPr>
            <a:xfrm>
              <a:off x="7262720" y="1869525"/>
              <a:ext cx="2147354" cy="4433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l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1400" b="1" i="0" kern="1200" baseline="0"/>
                <a:t>Key Parameters:</a:t>
              </a:r>
              <a:endParaRPr lang="en-US" sz="1400" kern="120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134F0C8-9356-4741-67C7-9551E473E519}"/>
              </a:ext>
            </a:extLst>
          </p:cNvPr>
          <p:cNvGrpSpPr/>
          <p:nvPr/>
        </p:nvGrpSpPr>
        <p:grpSpPr>
          <a:xfrm>
            <a:off x="7003751" y="3279614"/>
            <a:ext cx="4341692" cy="1291301"/>
            <a:chOff x="6165550" y="2026283"/>
            <a:chExt cx="4341692" cy="129130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7031AE-5BD4-7A8F-4920-F805E2AD54C2}"/>
                </a:ext>
              </a:extLst>
            </p:cNvPr>
            <p:cNvSpPr/>
            <p:nvPr/>
          </p:nvSpPr>
          <p:spPr>
            <a:xfrm>
              <a:off x="6165550" y="2026283"/>
              <a:ext cx="4341692" cy="129130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93C2A95-E752-AE38-E495-77C1AD69CEB1}"/>
                </a:ext>
              </a:extLst>
            </p:cNvPr>
            <p:cNvSpPr txBox="1"/>
            <p:nvPr/>
          </p:nvSpPr>
          <p:spPr>
            <a:xfrm>
              <a:off x="6165550" y="2026283"/>
              <a:ext cx="4341692" cy="12913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l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i="0" kern="1200" baseline="0" dirty="0"/>
                <a:t>Similarity Measure:</a:t>
              </a:r>
              <a:r>
                <a:rPr lang="en-US" sz="1400" b="0" i="0" kern="1200" baseline="0" dirty="0"/>
                <a:t> Default = negative squared Euclidean distance.</a:t>
              </a:r>
              <a:endParaRPr lang="en-US" sz="1400" kern="1200" dirty="0"/>
            </a:p>
            <a:p>
              <a:pPr marL="0" lvl="0" indent="0" algn="l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i="0" kern="1200" baseline="0" dirty="0"/>
                <a:t>Preference Parameter:</a:t>
              </a:r>
              <a:r>
                <a:rPr lang="en-US" sz="1400" b="0" i="0" kern="1200" baseline="0" dirty="0"/>
                <a:t> Controls number of clusters.</a:t>
              </a:r>
              <a:endParaRPr lang="en-US" sz="1400" kern="1200" dirty="0"/>
            </a:p>
            <a:p>
              <a:pPr marL="0" lvl="0" indent="0" algn="l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i="0" kern="1200" baseline="0"/>
                <a:t>Damping:</a:t>
              </a:r>
              <a:r>
                <a:rPr lang="en-US" sz="1400" b="0" i="0" kern="1200" baseline="0"/>
                <a:t> Controls update speed &amp; stability.</a:t>
              </a:r>
              <a:endParaRPr lang="en-US" sz="1400" kern="1200"/>
            </a:p>
            <a:p>
              <a:pPr marL="0" lvl="0" indent="0" algn="l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0" i="0" kern="1200" baseline="0" dirty="0"/>
                <a:t>For </a:t>
              </a:r>
              <a:r>
                <a:rPr lang="en-US" sz="1400" b="1" i="0" kern="1200" baseline="0" dirty="0"/>
                <a:t>large datasets:</a:t>
              </a:r>
              <a:r>
                <a:rPr lang="en-US" sz="1400" b="0" i="0" kern="1200" baseline="0" dirty="0"/>
                <a:t> Use sampling or PCA.</a:t>
              </a:r>
              <a:endParaRPr lang="en-US" sz="1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49642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546497-4EE6-CAF6-3066-6A63AA285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CE7E0ED-9350-081D-C360-60B61C1111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90CC27FF-8554-3C57-1703-BFAC16290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16B8D43-F28E-9177-D912-FAB02AEC2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AEF81E-9C67-BF69-E5C6-9FEF5905D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4" y="703517"/>
            <a:ext cx="10060203" cy="915856"/>
          </a:xfrm>
        </p:spPr>
        <p:txBody>
          <a:bodyPr anchor="ctr">
            <a:noAutofit/>
          </a:bodyPr>
          <a:lstStyle/>
          <a:p>
            <a:r>
              <a:rPr lang="en-IN" sz="4800" b="1" dirty="0"/>
              <a:t>Benefits, Limitations &amp; Best Practices</a:t>
            </a:r>
            <a:endParaRPr lang="en-IN" sz="4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FA8F36-BD75-10F4-4CB6-34E49A75CB2E}"/>
              </a:ext>
            </a:extLst>
          </p:cNvPr>
          <p:cNvSpPr/>
          <p:nvPr/>
        </p:nvSpPr>
        <p:spPr>
          <a:xfrm>
            <a:off x="846557" y="3768208"/>
            <a:ext cx="2147354" cy="639843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E6BEE2-681E-F834-CA02-8D9B144FA3F8}"/>
              </a:ext>
            </a:extLst>
          </p:cNvPr>
          <p:cNvSpPr/>
          <p:nvPr/>
        </p:nvSpPr>
        <p:spPr>
          <a:xfrm>
            <a:off x="8100921" y="3122856"/>
            <a:ext cx="2147354" cy="4433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54AA1DF9-06ED-F8E4-8860-22DF029658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44392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8466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C2AE1E-1426-10AE-8CC6-01FC6F79C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47D61B9-023E-CC07-6EA8-9CDF6842E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2BE75064-7075-5DA1-DE42-68E80D942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4D69504-1344-65FA-5C95-B008FA41C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5731E-8D0D-101A-7C2B-D7AEDAD0E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4" y="703517"/>
            <a:ext cx="10060203" cy="915856"/>
          </a:xfrm>
        </p:spPr>
        <p:txBody>
          <a:bodyPr anchor="ctr">
            <a:noAutofit/>
          </a:bodyPr>
          <a:lstStyle/>
          <a:p>
            <a:r>
              <a:rPr lang="en-IN" sz="4800" b="1" dirty="0">
                <a:solidFill>
                  <a:schemeClr val="tx2"/>
                </a:solidFill>
              </a:rPr>
              <a:t>Real-Life Use Cases</a:t>
            </a:r>
            <a:endParaRPr lang="en-IN" sz="4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29B393-B7A1-006C-B913-AFBB06550601}"/>
              </a:ext>
            </a:extLst>
          </p:cNvPr>
          <p:cNvSpPr/>
          <p:nvPr/>
        </p:nvSpPr>
        <p:spPr>
          <a:xfrm>
            <a:off x="846557" y="3768208"/>
            <a:ext cx="2147354" cy="639843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EB2959-C3AF-2942-7D2D-7ACCCBF59ADF}"/>
              </a:ext>
            </a:extLst>
          </p:cNvPr>
          <p:cNvSpPr/>
          <p:nvPr/>
        </p:nvSpPr>
        <p:spPr>
          <a:xfrm>
            <a:off x="8100921" y="3122856"/>
            <a:ext cx="2147354" cy="4433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DC4FD5-1142-3A56-0B5C-CE1949716298}"/>
              </a:ext>
            </a:extLst>
          </p:cNvPr>
          <p:cNvSpPr/>
          <p:nvPr/>
        </p:nvSpPr>
        <p:spPr>
          <a:xfrm>
            <a:off x="1402503" y="2312143"/>
            <a:ext cx="813733" cy="813733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8" name="Rectangle 7" descr="Satellite">
            <a:extLst>
              <a:ext uri="{FF2B5EF4-FFF2-40B4-BE49-F238E27FC236}">
                <a16:creationId xmlns:a16="http://schemas.microsoft.com/office/drawing/2014/main" id="{6FB564E7-BB32-E322-1649-D0757B978BD2}"/>
              </a:ext>
            </a:extLst>
          </p:cNvPr>
          <p:cNvSpPr/>
          <p:nvPr/>
        </p:nvSpPr>
        <p:spPr>
          <a:xfrm>
            <a:off x="1573387" y="2483027"/>
            <a:ext cx="471965" cy="471965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4411AC1-D04C-F930-1C4B-141ABA3AA6CC}"/>
              </a:ext>
            </a:extLst>
          </p:cNvPr>
          <p:cNvGrpSpPr/>
          <p:nvPr/>
        </p:nvGrpSpPr>
        <p:grpSpPr>
          <a:xfrm>
            <a:off x="2390607" y="2312143"/>
            <a:ext cx="1918085" cy="813733"/>
            <a:chOff x="1354287" y="666223"/>
            <a:chExt cx="1918085" cy="81373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0CF92C6-DF27-ECFE-DF0F-FFC985732846}"/>
                </a:ext>
              </a:extLst>
            </p:cNvPr>
            <p:cNvSpPr/>
            <p:nvPr/>
          </p:nvSpPr>
          <p:spPr>
            <a:xfrm>
              <a:off x="1354287" y="666223"/>
              <a:ext cx="1918085" cy="813733"/>
            </a:xfrm>
            <a:prstGeom prst="rect">
              <a:avLst/>
            </a:prstGeom>
          </p:spPr>
          <p:style>
            <a:lnRef idx="0">
              <a:schemeClr val="accent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accen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accent2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0D017CB-D1CD-6D13-1F79-78BA17890E06}"/>
                </a:ext>
              </a:extLst>
            </p:cNvPr>
            <p:cNvSpPr txBox="1"/>
            <p:nvPr/>
          </p:nvSpPr>
          <p:spPr>
            <a:xfrm>
              <a:off x="1354287" y="666223"/>
              <a:ext cx="1918085" cy="8137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400" b="1" kern="1200"/>
                <a:t>Image Segmentation:</a:t>
              </a:r>
              <a:r>
                <a:rPr lang="en-IN" sz="1400" kern="1200"/>
                <a:t> Detect tumors, landforms.</a:t>
              </a:r>
              <a:endParaRPr lang="en-US" sz="1400" kern="1200"/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7903CCC2-B9C2-1ECE-F50D-9F5CDF9F27B7}"/>
              </a:ext>
            </a:extLst>
          </p:cNvPr>
          <p:cNvSpPr/>
          <p:nvPr/>
        </p:nvSpPr>
        <p:spPr>
          <a:xfrm>
            <a:off x="4642905" y="2312143"/>
            <a:ext cx="813733" cy="813733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11" name="Rectangle 10" descr="Flowchart">
            <a:extLst>
              <a:ext uri="{FF2B5EF4-FFF2-40B4-BE49-F238E27FC236}">
                <a16:creationId xmlns:a16="http://schemas.microsoft.com/office/drawing/2014/main" id="{7B3320AB-89D0-EC4C-4D00-4D9593E412EC}"/>
              </a:ext>
            </a:extLst>
          </p:cNvPr>
          <p:cNvSpPr/>
          <p:nvPr/>
        </p:nvSpPr>
        <p:spPr>
          <a:xfrm>
            <a:off x="4813788" y="2483027"/>
            <a:ext cx="471965" cy="471965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2DB1198-4E43-8BF6-DE26-77AC69F54532}"/>
              </a:ext>
            </a:extLst>
          </p:cNvPr>
          <p:cNvGrpSpPr/>
          <p:nvPr/>
        </p:nvGrpSpPr>
        <p:grpSpPr>
          <a:xfrm>
            <a:off x="5631009" y="2312143"/>
            <a:ext cx="1918085" cy="813733"/>
            <a:chOff x="4594689" y="666223"/>
            <a:chExt cx="1918085" cy="8137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ADAA6ED-6643-F680-8976-CAA9B0ADE7DE}"/>
                </a:ext>
              </a:extLst>
            </p:cNvPr>
            <p:cNvSpPr/>
            <p:nvPr/>
          </p:nvSpPr>
          <p:spPr>
            <a:xfrm>
              <a:off x="4594689" y="666223"/>
              <a:ext cx="1918085" cy="813733"/>
            </a:xfrm>
            <a:prstGeom prst="rect">
              <a:avLst/>
            </a:prstGeom>
          </p:spPr>
          <p:style>
            <a:lnRef idx="0">
              <a:schemeClr val="accent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accen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accent3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AFF8BB4-DC5F-039D-82A1-957C70A2ABF3}"/>
                </a:ext>
              </a:extLst>
            </p:cNvPr>
            <p:cNvSpPr txBox="1"/>
            <p:nvPr/>
          </p:nvSpPr>
          <p:spPr>
            <a:xfrm>
              <a:off x="4594689" y="666223"/>
              <a:ext cx="1918085" cy="8137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400" b="1" kern="1200"/>
                <a:t>Recommendation Systems:</a:t>
              </a:r>
              <a:r>
                <a:rPr lang="en-IN" sz="1400" kern="1200"/>
                <a:t> Group users/products → personalization.</a:t>
              </a:r>
              <a:endParaRPr lang="en-US" sz="1400" kern="1200"/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45C7EACC-2C76-2395-24A9-8EE60D1F63DB}"/>
              </a:ext>
            </a:extLst>
          </p:cNvPr>
          <p:cNvSpPr/>
          <p:nvPr/>
        </p:nvSpPr>
        <p:spPr>
          <a:xfrm>
            <a:off x="7883306" y="2312143"/>
            <a:ext cx="813733" cy="813733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14" name="Rectangle 13" descr="Target Audience">
            <a:extLst>
              <a:ext uri="{FF2B5EF4-FFF2-40B4-BE49-F238E27FC236}">
                <a16:creationId xmlns:a16="http://schemas.microsoft.com/office/drawing/2014/main" id="{703F720F-AF35-B52C-4AE7-828F609FCB64}"/>
              </a:ext>
            </a:extLst>
          </p:cNvPr>
          <p:cNvSpPr/>
          <p:nvPr/>
        </p:nvSpPr>
        <p:spPr>
          <a:xfrm>
            <a:off x="8054190" y="2483027"/>
            <a:ext cx="471965" cy="471965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6BBEEEC-3DB9-D0F3-4B9C-D7FA2C18C0E1}"/>
              </a:ext>
            </a:extLst>
          </p:cNvPr>
          <p:cNvGrpSpPr/>
          <p:nvPr/>
        </p:nvGrpSpPr>
        <p:grpSpPr>
          <a:xfrm>
            <a:off x="8871411" y="2312143"/>
            <a:ext cx="1918085" cy="813733"/>
            <a:chOff x="7835091" y="666223"/>
            <a:chExt cx="1918085" cy="813733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72E09A6-A645-F7B6-B3E6-0D0B8F3F120A}"/>
                </a:ext>
              </a:extLst>
            </p:cNvPr>
            <p:cNvSpPr/>
            <p:nvPr/>
          </p:nvSpPr>
          <p:spPr>
            <a:xfrm>
              <a:off x="7835091" y="666223"/>
              <a:ext cx="1918085" cy="813733"/>
            </a:xfrm>
            <a:prstGeom prst="rect">
              <a:avLst/>
            </a:prstGeom>
          </p:spPr>
          <p:style>
            <a:lnRef idx="0">
              <a:schemeClr val="accent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accen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accent4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286682E-8CD0-AA74-3FBA-439CDF5AABF2}"/>
                </a:ext>
              </a:extLst>
            </p:cNvPr>
            <p:cNvSpPr txBox="1"/>
            <p:nvPr/>
          </p:nvSpPr>
          <p:spPr>
            <a:xfrm>
              <a:off x="7835091" y="666223"/>
              <a:ext cx="1918085" cy="8137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400" b="1" kern="1200"/>
                <a:t>Customer Segmentation:</a:t>
              </a:r>
              <a:r>
                <a:rPr lang="en-IN" sz="1400" kern="1200"/>
                <a:t> Targeted marketing campaigns.</a:t>
              </a:r>
              <a:endParaRPr lang="en-US" sz="1400" kern="120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C452AF41-2516-3F02-C01E-091CE4A3C767}"/>
              </a:ext>
            </a:extLst>
          </p:cNvPr>
          <p:cNvSpPr/>
          <p:nvPr/>
        </p:nvSpPr>
        <p:spPr>
          <a:xfrm>
            <a:off x="1402503" y="3732123"/>
            <a:ext cx="813733" cy="813733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18" name="Rectangle 17" descr="Robber">
            <a:extLst>
              <a:ext uri="{FF2B5EF4-FFF2-40B4-BE49-F238E27FC236}">
                <a16:creationId xmlns:a16="http://schemas.microsoft.com/office/drawing/2014/main" id="{DDEBC8DC-82C3-8435-A970-1910E2471D2A}"/>
              </a:ext>
            </a:extLst>
          </p:cNvPr>
          <p:cNvSpPr/>
          <p:nvPr/>
        </p:nvSpPr>
        <p:spPr>
          <a:xfrm>
            <a:off x="1573387" y="3903007"/>
            <a:ext cx="471965" cy="471965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1DAC3DB-E1FA-1577-3395-F81E9EBE98C6}"/>
              </a:ext>
            </a:extLst>
          </p:cNvPr>
          <p:cNvGrpSpPr/>
          <p:nvPr/>
        </p:nvGrpSpPr>
        <p:grpSpPr>
          <a:xfrm>
            <a:off x="2390607" y="3732123"/>
            <a:ext cx="1918085" cy="813733"/>
            <a:chOff x="1354287" y="2086203"/>
            <a:chExt cx="1918085" cy="813733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0F0B6A7-E8CC-6613-A9D6-AB1A791D2163}"/>
                </a:ext>
              </a:extLst>
            </p:cNvPr>
            <p:cNvSpPr/>
            <p:nvPr/>
          </p:nvSpPr>
          <p:spPr>
            <a:xfrm>
              <a:off x="1354287" y="2086203"/>
              <a:ext cx="1918085" cy="813733"/>
            </a:xfrm>
            <a:prstGeom prst="rect">
              <a:avLst/>
            </a:prstGeom>
          </p:spPr>
          <p:style>
            <a:lnRef idx="0">
              <a:schemeClr val="accent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accen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accent5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7EDCA02-53F9-A95C-F5E4-2283D4509DA1}"/>
                </a:ext>
              </a:extLst>
            </p:cNvPr>
            <p:cNvSpPr txBox="1"/>
            <p:nvPr/>
          </p:nvSpPr>
          <p:spPr>
            <a:xfrm>
              <a:off x="1354287" y="2086203"/>
              <a:ext cx="1918085" cy="8137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400" b="1" kern="1200"/>
                <a:t>Anomaly Detection:</a:t>
              </a:r>
              <a:r>
                <a:rPr lang="en-IN" sz="1400" kern="1200"/>
                <a:t> Fraud, cyberattacks.</a:t>
              </a:r>
              <a:endParaRPr lang="en-US" sz="1400" kern="1200"/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53F35E74-CD4B-4839-DAC4-DF60762D63E2}"/>
              </a:ext>
            </a:extLst>
          </p:cNvPr>
          <p:cNvSpPr/>
          <p:nvPr/>
        </p:nvSpPr>
        <p:spPr>
          <a:xfrm>
            <a:off x="4642905" y="3732123"/>
            <a:ext cx="813733" cy="813733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21" name="Rectangle 20" descr="DNA">
            <a:extLst>
              <a:ext uri="{FF2B5EF4-FFF2-40B4-BE49-F238E27FC236}">
                <a16:creationId xmlns:a16="http://schemas.microsoft.com/office/drawing/2014/main" id="{33330DDE-2AFB-F176-A11B-8D90E2E51234}"/>
              </a:ext>
            </a:extLst>
          </p:cNvPr>
          <p:cNvSpPr/>
          <p:nvPr/>
        </p:nvSpPr>
        <p:spPr>
          <a:xfrm>
            <a:off x="4813788" y="3903007"/>
            <a:ext cx="471965" cy="471965"/>
          </a:xfrm>
          <a:prstGeom prst="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8C5BFE2-252B-6FBE-D75C-B0113868591E}"/>
              </a:ext>
            </a:extLst>
          </p:cNvPr>
          <p:cNvGrpSpPr/>
          <p:nvPr/>
        </p:nvGrpSpPr>
        <p:grpSpPr>
          <a:xfrm>
            <a:off x="5631009" y="3732123"/>
            <a:ext cx="1918085" cy="813733"/>
            <a:chOff x="4594689" y="2086203"/>
            <a:chExt cx="1918085" cy="81373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20F6176-6470-B681-AB0D-734621AE1A4F}"/>
                </a:ext>
              </a:extLst>
            </p:cNvPr>
            <p:cNvSpPr/>
            <p:nvPr/>
          </p:nvSpPr>
          <p:spPr>
            <a:xfrm>
              <a:off x="4594689" y="2086203"/>
              <a:ext cx="1918085" cy="813733"/>
            </a:xfrm>
            <a:prstGeom prst="rect">
              <a:avLst/>
            </a:prstGeom>
          </p:spPr>
          <p:style>
            <a:lnRef idx="0">
              <a:schemeClr val="accent2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accent2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accent6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339E544-F332-C5FF-0B6C-B2B67D6209D6}"/>
                </a:ext>
              </a:extLst>
            </p:cNvPr>
            <p:cNvSpPr txBox="1"/>
            <p:nvPr/>
          </p:nvSpPr>
          <p:spPr>
            <a:xfrm>
              <a:off x="4594689" y="2086203"/>
              <a:ext cx="1918085" cy="8137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400" b="1" kern="1200"/>
                <a:t>Genomics:</a:t>
              </a:r>
              <a:r>
                <a:rPr lang="en-IN" sz="1400" kern="1200"/>
                <a:t> Cluster genes by expression/sequence.</a:t>
              </a:r>
              <a:endParaRPr lang="en-US" sz="14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3120117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221B65-E02D-D84A-A74D-19D2F49C4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IN" sz="7200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3594499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484</Words>
  <Application>Microsoft Office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Office Theme</vt:lpstr>
      <vt:lpstr>Affinity Propagation Clustering Method in ML</vt:lpstr>
      <vt:lpstr>What is Affinity Propagation?</vt:lpstr>
      <vt:lpstr>Core Concepts &amp; Mechanism</vt:lpstr>
      <vt:lpstr>How It Works</vt:lpstr>
      <vt:lpstr>Python Implementation</vt:lpstr>
      <vt:lpstr>Benefits, Limitations &amp; Best Practices</vt:lpstr>
      <vt:lpstr>Real-Life Use Cases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Shankar K</dc:creator>
  <cp:lastModifiedBy>Shankar K</cp:lastModifiedBy>
  <cp:revision>1</cp:revision>
  <dcterms:created xsi:type="dcterms:W3CDTF">2025-07-18T08:54:23Z</dcterms:created>
  <dcterms:modified xsi:type="dcterms:W3CDTF">2025-07-18T09:43:50Z</dcterms:modified>
</cp:coreProperties>
</file>