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K" userId="c792ff3d-6334-4a12-abf2-92d77ef54d63" providerId="ADAL" clId="{79C06733-6479-4407-9868-BE411073E108}"/>
    <pc:docChg chg="undo custSel modSld">
      <pc:chgData name="Shankar K" userId="c792ff3d-6334-4a12-abf2-92d77ef54d63" providerId="ADAL" clId="{79C06733-6479-4407-9868-BE411073E108}" dt="2025-07-18T12:07:25.116" v="39"/>
      <pc:docMkLst>
        <pc:docMk/>
      </pc:docMkLst>
      <pc:sldChg chg="addSp modSp mod setBg">
        <pc:chgData name="Shankar K" userId="c792ff3d-6334-4a12-abf2-92d77ef54d63" providerId="ADAL" clId="{79C06733-6479-4407-9868-BE411073E108}" dt="2025-07-18T12:01:06.325" v="0" actId="26606"/>
        <pc:sldMkLst>
          <pc:docMk/>
          <pc:sldMk cId="687102593" sldId="256"/>
        </pc:sldMkLst>
        <pc:spChg chg="mod">
          <ac:chgData name="Shankar K" userId="c792ff3d-6334-4a12-abf2-92d77ef54d63" providerId="ADAL" clId="{79C06733-6479-4407-9868-BE411073E108}" dt="2025-07-18T12:01:06.325" v="0" actId="26606"/>
          <ac:spMkLst>
            <pc:docMk/>
            <pc:sldMk cId="687102593" sldId="256"/>
            <ac:spMk id="2" creationId="{0F0CC05D-F061-E5E8-E3AF-18483A4A0FAE}"/>
          </ac:spMkLst>
        </pc:spChg>
        <pc:spChg chg="add">
          <ac:chgData name="Shankar K" userId="c792ff3d-6334-4a12-abf2-92d77ef54d63" providerId="ADAL" clId="{79C06733-6479-4407-9868-BE411073E108}" dt="2025-07-18T12:01:06.325" v="0" actId="26606"/>
          <ac:spMkLst>
            <pc:docMk/>
            <pc:sldMk cId="687102593" sldId="256"/>
            <ac:spMk id="7" creationId="{8F9CBE3F-79A8-4F8F-88D9-DAD03D0D281F}"/>
          </ac:spMkLst>
        </pc:spChg>
        <pc:spChg chg="add">
          <ac:chgData name="Shankar K" userId="c792ff3d-6334-4a12-abf2-92d77ef54d63" providerId="ADAL" clId="{79C06733-6479-4407-9868-BE411073E108}" dt="2025-07-18T12:01:06.325" v="0" actId="26606"/>
          <ac:spMkLst>
            <pc:docMk/>
            <pc:sldMk cId="687102593" sldId="256"/>
            <ac:spMk id="9" creationId="{508BEF50-7B1E-49A4-BC19-5F4F1D755E64}"/>
          </ac:spMkLst>
        </pc:spChg>
        <pc:spChg chg="add">
          <ac:chgData name="Shankar K" userId="c792ff3d-6334-4a12-abf2-92d77ef54d63" providerId="ADAL" clId="{79C06733-6479-4407-9868-BE411073E108}" dt="2025-07-18T12:01:06.325" v="0" actId="26606"/>
          <ac:spMkLst>
            <pc:docMk/>
            <pc:sldMk cId="687102593" sldId="256"/>
            <ac:spMk id="11" creationId="{C5CB530E-515E-412C-9DF1-5F8FFBD6F383}"/>
          </ac:spMkLst>
        </pc:spChg>
        <pc:spChg chg="add">
          <ac:chgData name="Shankar K" userId="c792ff3d-6334-4a12-abf2-92d77ef54d63" providerId="ADAL" clId="{79C06733-6479-4407-9868-BE411073E108}" dt="2025-07-18T12:01:06.325" v="0" actId="26606"/>
          <ac:spMkLst>
            <pc:docMk/>
            <pc:sldMk cId="687102593" sldId="256"/>
            <ac:spMk id="13" creationId="{AEA7509D-F04F-40CB-A0B3-EEF16499CC9F}"/>
          </ac:spMkLst>
        </pc:spChg>
        <pc:spChg chg="add">
          <ac:chgData name="Shankar K" userId="c792ff3d-6334-4a12-abf2-92d77ef54d63" providerId="ADAL" clId="{79C06733-6479-4407-9868-BE411073E108}" dt="2025-07-18T12:01:06.325" v="0" actId="26606"/>
          <ac:spMkLst>
            <pc:docMk/>
            <pc:sldMk cId="687102593" sldId="256"/>
            <ac:spMk id="15" creationId="{C39ADB8F-D187-49D7-BDCF-C1B6DC727068}"/>
          </ac:spMkLst>
        </pc:spChg>
        <pc:spChg chg="add">
          <ac:chgData name="Shankar K" userId="c792ff3d-6334-4a12-abf2-92d77ef54d63" providerId="ADAL" clId="{79C06733-6479-4407-9868-BE411073E108}" dt="2025-07-18T12:01:06.325" v="0" actId="26606"/>
          <ac:spMkLst>
            <pc:docMk/>
            <pc:sldMk cId="687102593" sldId="256"/>
            <ac:spMk id="17" creationId="{712D4376-A578-4FF1-94FC-245E7A6A489F}"/>
          </ac:spMkLst>
        </pc:spChg>
        <pc:spChg chg="add">
          <ac:chgData name="Shankar K" userId="c792ff3d-6334-4a12-abf2-92d77ef54d63" providerId="ADAL" clId="{79C06733-6479-4407-9868-BE411073E108}" dt="2025-07-18T12:01:06.325" v="0" actId="26606"/>
          <ac:spMkLst>
            <pc:docMk/>
            <pc:sldMk cId="687102593" sldId="256"/>
            <ac:spMk id="19" creationId="{3FBAD350-5664-4811-A208-657FB882D350}"/>
          </ac:spMkLst>
        </pc:spChg>
        <pc:cxnChg chg="add">
          <ac:chgData name="Shankar K" userId="c792ff3d-6334-4a12-abf2-92d77ef54d63" providerId="ADAL" clId="{79C06733-6479-4407-9868-BE411073E108}" dt="2025-07-18T12:01:06.325" v="0" actId="26606"/>
          <ac:cxnSpMkLst>
            <pc:docMk/>
            <pc:sldMk cId="687102593" sldId="256"/>
            <ac:cxnSpMk id="21" creationId="{56020367-4FD5-4596-8E10-C5F095CD8DBF}"/>
          </ac:cxnSpMkLst>
        </pc:cxnChg>
      </pc:sldChg>
      <pc:sldChg chg="addSp modSp mod setBg">
        <pc:chgData name="Shankar K" userId="c792ff3d-6334-4a12-abf2-92d77ef54d63" providerId="ADAL" clId="{79C06733-6479-4407-9868-BE411073E108}" dt="2025-07-18T12:01:31.863" v="1" actId="26606"/>
        <pc:sldMkLst>
          <pc:docMk/>
          <pc:sldMk cId="3935245023" sldId="257"/>
        </pc:sldMkLst>
        <pc:spChg chg="mod">
          <ac:chgData name="Shankar K" userId="c792ff3d-6334-4a12-abf2-92d77ef54d63" providerId="ADAL" clId="{79C06733-6479-4407-9868-BE411073E108}" dt="2025-07-18T12:01:31.863" v="1" actId="26606"/>
          <ac:spMkLst>
            <pc:docMk/>
            <pc:sldMk cId="3935245023" sldId="257"/>
            <ac:spMk id="2" creationId="{4E414AAF-7C7A-ED78-8BA8-102DA0C49866}"/>
          </ac:spMkLst>
        </pc:spChg>
        <pc:spChg chg="mod">
          <ac:chgData name="Shankar K" userId="c792ff3d-6334-4a12-abf2-92d77ef54d63" providerId="ADAL" clId="{79C06733-6479-4407-9868-BE411073E108}" dt="2025-07-18T12:01:31.863" v="1" actId="26606"/>
          <ac:spMkLst>
            <pc:docMk/>
            <pc:sldMk cId="3935245023" sldId="257"/>
            <ac:spMk id="3" creationId="{0C6D31B8-B825-B46E-B290-10E9AE9C24CA}"/>
          </ac:spMkLst>
        </pc:spChg>
        <pc:spChg chg="add">
          <ac:chgData name="Shankar K" userId="c792ff3d-6334-4a12-abf2-92d77ef54d63" providerId="ADAL" clId="{79C06733-6479-4407-9868-BE411073E108}" dt="2025-07-18T12:01:31.863" v="1" actId="26606"/>
          <ac:spMkLst>
            <pc:docMk/>
            <pc:sldMk cId="3935245023" sldId="257"/>
            <ac:spMk id="9" creationId="{5AA03EDC-7067-4DFF-B672-541D016AAAB8}"/>
          </ac:spMkLst>
        </pc:spChg>
        <pc:spChg chg="add">
          <ac:chgData name="Shankar K" userId="c792ff3d-6334-4a12-abf2-92d77ef54d63" providerId="ADAL" clId="{79C06733-6479-4407-9868-BE411073E108}" dt="2025-07-18T12:01:31.863" v="1" actId="26606"/>
          <ac:spMkLst>
            <pc:docMk/>
            <pc:sldMk cId="3935245023" sldId="257"/>
            <ac:spMk id="11" creationId="{0EBF3E39-B0BE-496A-8604-9007470FFA3A}"/>
          </ac:spMkLst>
        </pc:spChg>
        <pc:picChg chg="mod">
          <ac:chgData name="Shankar K" userId="c792ff3d-6334-4a12-abf2-92d77ef54d63" providerId="ADAL" clId="{79C06733-6479-4407-9868-BE411073E108}" dt="2025-07-18T12:01:31.863" v="1" actId="26606"/>
          <ac:picMkLst>
            <pc:docMk/>
            <pc:sldMk cId="3935245023" sldId="257"/>
            <ac:picMk id="4" creationId="{AFCB7E41-A092-FB76-991E-77777DB59FEB}"/>
          </ac:picMkLst>
        </pc:picChg>
      </pc:sldChg>
      <pc:sldChg chg="addSp modSp mod setBg">
        <pc:chgData name="Shankar K" userId="c792ff3d-6334-4a12-abf2-92d77ef54d63" providerId="ADAL" clId="{79C06733-6479-4407-9868-BE411073E108}" dt="2025-07-18T12:03:09.010" v="9" actId="26606"/>
        <pc:sldMkLst>
          <pc:docMk/>
          <pc:sldMk cId="3336373865" sldId="258"/>
        </pc:sldMkLst>
        <pc:spChg chg="mod">
          <ac:chgData name="Shankar K" userId="c792ff3d-6334-4a12-abf2-92d77ef54d63" providerId="ADAL" clId="{79C06733-6479-4407-9868-BE411073E108}" dt="2025-07-18T12:03:09.010" v="9" actId="26606"/>
          <ac:spMkLst>
            <pc:docMk/>
            <pc:sldMk cId="3336373865" sldId="258"/>
            <ac:spMk id="2" creationId="{023AFE29-50EA-F641-26D5-F495C14BC9A8}"/>
          </ac:spMkLst>
        </pc:spChg>
        <pc:spChg chg="mod">
          <ac:chgData name="Shankar K" userId="c792ff3d-6334-4a12-abf2-92d77ef54d63" providerId="ADAL" clId="{79C06733-6479-4407-9868-BE411073E108}" dt="2025-07-18T12:03:09.010" v="9" actId="26606"/>
          <ac:spMkLst>
            <pc:docMk/>
            <pc:sldMk cId="3336373865" sldId="258"/>
            <ac:spMk id="3" creationId="{22BFD4FB-A17E-7F48-7B64-B18D44C47179}"/>
          </ac:spMkLst>
        </pc:spChg>
        <pc:spChg chg="add">
          <ac:chgData name="Shankar K" userId="c792ff3d-6334-4a12-abf2-92d77ef54d63" providerId="ADAL" clId="{79C06733-6479-4407-9868-BE411073E108}" dt="2025-07-18T12:03:09.010" v="9" actId="26606"/>
          <ac:spMkLst>
            <pc:docMk/>
            <pc:sldMk cId="3336373865" sldId="258"/>
            <ac:spMk id="8" creationId="{327D73B4-9F5C-4A64-A179-51B9500CB8B5}"/>
          </ac:spMkLst>
        </pc:spChg>
        <pc:spChg chg="add">
          <ac:chgData name="Shankar K" userId="c792ff3d-6334-4a12-abf2-92d77ef54d63" providerId="ADAL" clId="{79C06733-6479-4407-9868-BE411073E108}" dt="2025-07-18T12:03:09.010" v="9" actId="26606"/>
          <ac:spMkLst>
            <pc:docMk/>
            <pc:sldMk cId="3336373865" sldId="258"/>
            <ac:spMk id="10" creationId="{C1F06963-6374-4B48-844F-071A9BAAAE02}"/>
          </ac:spMkLst>
        </pc:spChg>
        <pc:spChg chg="add">
          <ac:chgData name="Shankar K" userId="c792ff3d-6334-4a12-abf2-92d77ef54d63" providerId="ADAL" clId="{79C06733-6479-4407-9868-BE411073E108}" dt="2025-07-18T12:03:09.010" v="9" actId="26606"/>
          <ac:spMkLst>
            <pc:docMk/>
            <pc:sldMk cId="3336373865" sldId="258"/>
            <ac:spMk id="12" creationId="{6CB927A4-E432-4310-9CD5-E89FF5063179}"/>
          </ac:spMkLst>
        </pc:spChg>
        <pc:spChg chg="add">
          <ac:chgData name="Shankar K" userId="c792ff3d-6334-4a12-abf2-92d77ef54d63" providerId="ADAL" clId="{79C06733-6479-4407-9868-BE411073E108}" dt="2025-07-18T12:03:09.010" v="9" actId="26606"/>
          <ac:spMkLst>
            <pc:docMk/>
            <pc:sldMk cId="3336373865" sldId="258"/>
            <ac:spMk id="14" creationId="{1453BF6C-B012-48B7-B4E8-6D7AC7C27D02}"/>
          </ac:spMkLst>
        </pc:spChg>
        <pc:spChg chg="add">
          <ac:chgData name="Shankar K" userId="c792ff3d-6334-4a12-abf2-92d77ef54d63" providerId="ADAL" clId="{79C06733-6479-4407-9868-BE411073E108}" dt="2025-07-18T12:03:09.010" v="9" actId="26606"/>
          <ac:spMkLst>
            <pc:docMk/>
            <pc:sldMk cId="3336373865" sldId="258"/>
            <ac:spMk id="16" creationId="{E3020543-B24B-4EC4-8FFC-8DD88EEA91A8}"/>
          </ac:spMkLst>
        </pc:spChg>
        <pc:cxnChg chg="add">
          <ac:chgData name="Shankar K" userId="c792ff3d-6334-4a12-abf2-92d77ef54d63" providerId="ADAL" clId="{79C06733-6479-4407-9868-BE411073E108}" dt="2025-07-18T12:03:09.010" v="9" actId="26606"/>
          <ac:cxnSpMkLst>
            <pc:docMk/>
            <pc:sldMk cId="3336373865" sldId="258"/>
            <ac:cxnSpMk id="18" creationId="{C49DA8F6-BCC1-4447-B54C-57856834B94B}"/>
          </ac:cxnSpMkLst>
        </pc:cxnChg>
      </pc:sldChg>
      <pc:sldChg chg="addSp delSp modSp mod setBg">
        <pc:chgData name="Shankar K" userId="c792ff3d-6334-4a12-abf2-92d77ef54d63" providerId="ADAL" clId="{79C06733-6479-4407-9868-BE411073E108}" dt="2025-07-18T12:03:28.259" v="10" actId="26606"/>
        <pc:sldMkLst>
          <pc:docMk/>
          <pc:sldMk cId="2046470451" sldId="259"/>
        </pc:sldMkLst>
        <pc:spChg chg="mod">
          <ac:chgData name="Shankar K" userId="c792ff3d-6334-4a12-abf2-92d77ef54d63" providerId="ADAL" clId="{79C06733-6479-4407-9868-BE411073E108}" dt="2025-07-18T12:03:28.259" v="10" actId="26606"/>
          <ac:spMkLst>
            <pc:docMk/>
            <pc:sldMk cId="2046470451" sldId="259"/>
            <ac:spMk id="2" creationId="{4400F61E-7AD6-F784-AA90-44AC708211F7}"/>
          </ac:spMkLst>
        </pc:spChg>
        <pc:spChg chg="del">
          <ac:chgData name="Shankar K" userId="c792ff3d-6334-4a12-abf2-92d77ef54d63" providerId="ADAL" clId="{79C06733-6479-4407-9868-BE411073E108}" dt="2025-07-18T12:03:28.259" v="10" actId="26606"/>
          <ac:spMkLst>
            <pc:docMk/>
            <pc:sldMk cId="2046470451" sldId="259"/>
            <ac:spMk id="3" creationId="{82095036-C545-9889-53F6-2565FE0BB60A}"/>
          </ac:spMkLst>
        </pc:spChg>
        <pc:spChg chg="add">
          <ac:chgData name="Shankar K" userId="c792ff3d-6334-4a12-abf2-92d77ef54d63" providerId="ADAL" clId="{79C06733-6479-4407-9868-BE411073E108}" dt="2025-07-18T12:03:28.259" v="10" actId="26606"/>
          <ac:spMkLst>
            <pc:docMk/>
            <pc:sldMk cId="2046470451" sldId="259"/>
            <ac:spMk id="9" creationId="{2659FDB4-FCBE-4A89-B46D-43D4FA54464D}"/>
          </ac:spMkLst>
        </pc:spChg>
        <pc:graphicFrameChg chg="add">
          <ac:chgData name="Shankar K" userId="c792ff3d-6334-4a12-abf2-92d77ef54d63" providerId="ADAL" clId="{79C06733-6479-4407-9868-BE411073E108}" dt="2025-07-18T12:03:28.259" v="10" actId="26606"/>
          <ac:graphicFrameMkLst>
            <pc:docMk/>
            <pc:sldMk cId="2046470451" sldId="259"/>
            <ac:graphicFrameMk id="5" creationId="{2D8FB787-1C00-8741-D1B2-FCBFC0BEA016}"/>
          </ac:graphicFrameMkLst>
        </pc:graphicFrameChg>
        <pc:cxnChg chg="add">
          <ac:chgData name="Shankar K" userId="c792ff3d-6334-4a12-abf2-92d77ef54d63" providerId="ADAL" clId="{79C06733-6479-4407-9868-BE411073E108}" dt="2025-07-18T12:03:28.259" v="10" actId="26606"/>
          <ac:cxnSpMkLst>
            <pc:docMk/>
            <pc:sldMk cId="2046470451" sldId="259"/>
            <ac:cxnSpMk id="11" creationId="{C8F51B3F-8331-4E4A-AE96-D47B1006EEAD}"/>
          </ac:cxnSpMkLst>
        </pc:cxnChg>
      </pc:sldChg>
      <pc:sldChg chg="addSp delSp modSp mod setBg">
        <pc:chgData name="Shankar K" userId="c792ff3d-6334-4a12-abf2-92d77ef54d63" providerId="ADAL" clId="{79C06733-6479-4407-9868-BE411073E108}" dt="2025-07-18T12:04:00.769" v="13" actId="26606"/>
        <pc:sldMkLst>
          <pc:docMk/>
          <pc:sldMk cId="1824040607" sldId="260"/>
        </pc:sldMkLst>
        <pc:spChg chg="mod">
          <ac:chgData name="Shankar K" userId="c792ff3d-6334-4a12-abf2-92d77ef54d63" providerId="ADAL" clId="{79C06733-6479-4407-9868-BE411073E108}" dt="2025-07-18T12:04:00.769" v="13" actId="26606"/>
          <ac:spMkLst>
            <pc:docMk/>
            <pc:sldMk cId="1824040607" sldId="260"/>
            <ac:spMk id="2" creationId="{F4D74A36-8779-E187-45CA-942174FAD338}"/>
          </ac:spMkLst>
        </pc:spChg>
        <pc:spChg chg="add del">
          <ac:chgData name="Shankar K" userId="c792ff3d-6334-4a12-abf2-92d77ef54d63" providerId="ADAL" clId="{79C06733-6479-4407-9868-BE411073E108}" dt="2025-07-18T12:04:00.769" v="13" actId="26606"/>
          <ac:spMkLst>
            <pc:docMk/>
            <pc:sldMk cId="1824040607" sldId="260"/>
            <ac:spMk id="3" creationId="{56A460C9-E9EA-0FD6-7190-3F70A8531B88}"/>
          </ac:spMkLst>
        </pc:spChg>
        <pc:spChg chg="add">
          <ac:chgData name="Shankar K" userId="c792ff3d-6334-4a12-abf2-92d77ef54d63" providerId="ADAL" clId="{79C06733-6479-4407-9868-BE411073E108}" dt="2025-07-18T12:04:00.769" v="13" actId="26606"/>
          <ac:spMkLst>
            <pc:docMk/>
            <pc:sldMk cId="1824040607" sldId="260"/>
            <ac:spMk id="7" creationId="{56A460C9-E9EA-0FD6-7190-3F70A8531B88}"/>
          </ac:spMkLst>
        </pc:spChg>
        <pc:spChg chg="add">
          <ac:chgData name="Shankar K" userId="c792ff3d-6334-4a12-abf2-92d77ef54d63" providerId="ADAL" clId="{79C06733-6479-4407-9868-BE411073E108}" dt="2025-07-18T12:04:00.769" v="13" actId="26606"/>
          <ac:spMkLst>
            <pc:docMk/>
            <pc:sldMk cId="1824040607" sldId="260"/>
            <ac:spMk id="8" creationId="{A2679492-7988-4050-9056-542444452411}"/>
          </ac:spMkLst>
        </pc:spChg>
        <pc:spChg chg="add">
          <ac:chgData name="Shankar K" userId="c792ff3d-6334-4a12-abf2-92d77ef54d63" providerId="ADAL" clId="{79C06733-6479-4407-9868-BE411073E108}" dt="2025-07-18T12:04:00.769" v="13" actId="26606"/>
          <ac:spMkLst>
            <pc:docMk/>
            <pc:sldMk cId="1824040607" sldId="260"/>
            <ac:spMk id="10" creationId="{B091B163-7D61-4891-ABCF-5C13D9C418D0}"/>
          </ac:spMkLst>
        </pc:spChg>
        <pc:grpChg chg="add">
          <ac:chgData name="Shankar K" userId="c792ff3d-6334-4a12-abf2-92d77ef54d63" providerId="ADAL" clId="{79C06733-6479-4407-9868-BE411073E108}" dt="2025-07-18T12:04:00.769" v="13" actId="26606"/>
          <ac:grpSpMkLst>
            <pc:docMk/>
            <pc:sldMk cId="1824040607" sldId="260"/>
            <ac:grpSpMk id="12" creationId="{0474DF76-993E-44DE-AFB0-C416182ACECF}"/>
          </ac:grpSpMkLst>
        </pc:grpChg>
        <pc:graphicFrameChg chg="add del">
          <ac:chgData name="Shankar K" userId="c792ff3d-6334-4a12-abf2-92d77ef54d63" providerId="ADAL" clId="{79C06733-6479-4407-9868-BE411073E108}" dt="2025-07-18T12:04:00.758" v="12" actId="26606"/>
          <ac:graphicFrameMkLst>
            <pc:docMk/>
            <pc:sldMk cId="1824040607" sldId="260"/>
            <ac:graphicFrameMk id="5" creationId="{9C429A0E-5EF2-244F-1859-14DF0B560FEC}"/>
          </ac:graphicFrameMkLst>
        </pc:graphicFrameChg>
        <pc:cxnChg chg="add">
          <ac:chgData name="Shankar K" userId="c792ff3d-6334-4a12-abf2-92d77ef54d63" providerId="ADAL" clId="{79C06733-6479-4407-9868-BE411073E108}" dt="2025-07-18T12:04:00.769" v="13" actId="26606"/>
          <ac:cxnSpMkLst>
            <pc:docMk/>
            <pc:sldMk cId="1824040607" sldId="260"/>
            <ac:cxnSpMk id="17" creationId="{C49DA8F6-BCC1-4447-B54C-57856834B94B}"/>
          </ac:cxnSpMkLst>
        </pc:cxnChg>
      </pc:sldChg>
      <pc:sldChg chg="addSp delSp modSp mod setBg">
        <pc:chgData name="Shankar K" userId="c792ff3d-6334-4a12-abf2-92d77ef54d63" providerId="ADAL" clId="{79C06733-6479-4407-9868-BE411073E108}" dt="2025-07-18T12:04:20.284" v="14" actId="26606"/>
        <pc:sldMkLst>
          <pc:docMk/>
          <pc:sldMk cId="431838873" sldId="261"/>
        </pc:sldMkLst>
        <pc:spChg chg="mod">
          <ac:chgData name="Shankar K" userId="c792ff3d-6334-4a12-abf2-92d77ef54d63" providerId="ADAL" clId="{79C06733-6479-4407-9868-BE411073E108}" dt="2025-07-18T12:04:20.284" v="14" actId="26606"/>
          <ac:spMkLst>
            <pc:docMk/>
            <pc:sldMk cId="431838873" sldId="261"/>
            <ac:spMk id="2" creationId="{392D493D-46ED-A558-6DD9-90AD95787AF0}"/>
          </ac:spMkLst>
        </pc:spChg>
        <pc:spChg chg="del">
          <ac:chgData name="Shankar K" userId="c792ff3d-6334-4a12-abf2-92d77ef54d63" providerId="ADAL" clId="{79C06733-6479-4407-9868-BE411073E108}" dt="2025-07-18T12:04:20.284" v="14" actId="26606"/>
          <ac:spMkLst>
            <pc:docMk/>
            <pc:sldMk cId="431838873" sldId="261"/>
            <ac:spMk id="3" creationId="{B94D8B8D-DE92-802E-B5F1-8A4AA3EB1B6E}"/>
          </ac:spMkLst>
        </pc:spChg>
        <pc:spChg chg="add">
          <ac:chgData name="Shankar K" userId="c792ff3d-6334-4a12-abf2-92d77ef54d63" providerId="ADAL" clId="{79C06733-6479-4407-9868-BE411073E108}" dt="2025-07-18T12:04:20.284" v="14" actId="26606"/>
          <ac:spMkLst>
            <pc:docMk/>
            <pc:sldMk cId="431838873" sldId="261"/>
            <ac:spMk id="9" creationId="{2659FDB4-FCBE-4A89-B46D-43D4FA54464D}"/>
          </ac:spMkLst>
        </pc:spChg>
        <pc:graphicFrameChg chg="add">
          <ac:chgData name="Shankar K" userId="c792ff3d-6334-4a12-abf2-92d77ef54d63" providerId="ADAL" clId="{79C06733-6479-4407-9868-BE411073E108}" dt="2025-07-18T12:04:20.284" v="14" actId="26606"/>
          <ac:graphicFrameMkLst>
            <pc:docMk/>
            <pc:sldMk cId="431838873" sldId="261"/>
            <ac:graphicFrameMk id="5" creationId="{3DA3FADD-7598-C0A3-7388-B2DC5466B776}"/>
          </ac:graphicFrameMkLst>
        </pc:graphicFrameChg>
        <pc:cxnChg chg="add">
          <ac:chgData name="Shankar K" userId="c792ff3d-6334-4a12-abf2-92d77ef54d63" providerId="ADAL" clId="{79C06733-6479-4407-9868-BE411073E108}" dt="2025-07-18T12:04:20.284" v="14" actId="26606"/>
          <ac:cxnSpMkLst>
            <pc:docMk/>
            <pc:sldMk cId="431838873" sldId="261"/>
            <ac:cxnSpMk id="11" creationId="{C8F51B3F-8331-4E4A-AE96-D47B1006EEAD}"/>
          </ac:cxnSpMkLst>
        </pc:cxnChg>
      </pc:sldChg>
      <pc:sldChg chg="addSp delSp modSp mod setBg">
        <pc:chgData name="Shankar K" userId="c792ff3d-6334-4a12-abf2-92d77ef54d63" providerId="ADAL" clId="{79C06733-6479-4407-9868-BE411073E108}" dt="2025-07-18T12:04:32.793" v="15" actId="26606"/>
        <pc:sldMkLst>
          <pc:docMk/>
          <pc:sldMk cId="1639023679" sldId="262"/>
        </pc:sldMkLst>
        <pc:spChg chg="mod">
          <ac:chgData name="Shankar K" userId="c792ff3d-6334-4a12-abf2-92d77ef54d63" providerId="ADAL" clId="{79C06733-6479-4407-9868-BE411073E108}" dt="2025-07-18T12:04:32.793" v="15" actId="26606"/>
          <ac:spMkLst>
            <pc:docMk/>
            <pc:sldMk cId="1639023679" sldId="262"/>
            <ac:spMk id="2" creationId="{B312D5A8-CBC6-C661-9EBF-63A219C90769}"/>
          </ac:spMkLst>
        </pc:spChg>
        <pc:spChg chg="del">
          <ac:chgData name="Shankar K" userId="c792ff3d-6334-4a12-abf2-92d77ef54d63" providerId="ADAL" clId="{79C06733-6479-4407-9868-BE411073E108}" dt="2025-07-18T12:04:32.793" v="15" actId="26606"/>
          <ac:spMkLst>
            <pc:docMk/>
            <pc:sldMk cId="1639023679" sldId="262"/>
            <ac:spMk id="3" creationId="{89A36232-1966-9760-E6C6-F182B5E65625}"/>
          </ac:spMkLst>
        </pc:spChg>
        <pc:spChg chg="add">
          <ac:chgData name="Shankar K" userId="c792ff3d-6334-4a12-abf2-92d77ef54d63" providerId="ADAL" clId="{79C06733-6479-4407-9868-BE411073E108}" dt="2025-07-18T12:04:32.793" v="15" actId="26606"/>
          <ac:spMkLst>
            <pc:docMk/>
            <pc:sldMk cId="1639023679" sldId="262"/>
            <ac:spMk id="9" creationId="{BACC6370-2D7E-4714-9D71-7542949D7D5D}"/>
          </ac:spMkLst>
        </pc:spChg>
        <pc:spChg chg="add">
          <ac:chgData name="Shankar K" userId="c792ff3d-6334-4a12-abf2-92d77ef54d63" providerId="ADAL" clId="{79C06733-6479-4407-9868-BE411073E108}" dt="2025-07-18T12:04:32.793" v="15" actId="26606"/>
          <ac:spMkLst>
            <pc:docMk/>
            <pc:sldMk cId="1639023679" sldId="262"/>
            <ac:spMk id="11" creationId="{F68B3F68-107C-434F-AA38-110D5EA91B85}"/>
          </ac:spMkLst>
        </pc:spChg>
        <pc:spChg chg="add">
          <ac:chgData name="Shankar K" userId="c792ff3d-6334-4a12-abf2-92d77ef54d63" providerId="ADAL" clId="{79C06733-6479-4407-9868-BE411073E108}" dt="2025-07-18T12:04:32.793" v="15" actId="26606"/>
          <ac:spMkLst>
            <pc:docMk/>
            <pc:sldMk cId="1639023679" sldId="262"/>
            <ac:spMk id="13" creationId="{AAD0DBB9-1A4B-4391-81D4-CB19F9AB918A}"/>
          </ac:spMkLst>
        </pc:spChg>
        <pc:spChg chg="add">
          <ac:chgData name="Shankar K" userId="c792ff3d-6334-4a12-abf2-92d77ef54d63" providerId="ADAL" clId="{79C06733-6479-4407-9868-BE411073E108}" dt="2025-07-18T12:04:32.793" v="15" actId="26606"/>
          <ac:spMkLst>
            <pc:docMk/>
            <pc:sldMk cId="1639023679" sldId="262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79C06733-6479-4407-9868-BE411073E108}" dt="2025-07-18T12:04:32.793" v="15" actId="26606"/>
          <ac:graphicFrameMkLst>
            <pc:docMk/>
            <pc:sldMk cId="1639023679" sldId="262"/>
            <ac:graphicFrameMk id="5" creationId="{CDF5D23E-BE14-2DB5-C0BC-6833DF21D691}"/>
          </ac:graphicFrameMkLst>
        </pc:graphicFrameChg>
      </pc:sldChg>
      <pc:sldChg chg="addSp modSp mod setBg">
        <pc:chgData name="Shankar K" userId="c792ff3d-6334-4a12-abf2-92d77ef54d63" providerId="ADAL" clId="{79C06733-6479-4407-9868-BE411073E108}" dt="2025-07-18T12:04:42.445" v="16" actId="26606"/>
        <pc:sldMkLst>
          <pc:docMk/>
          <pc:sldMk cId="3648972183" sldId="263"/>
        </pc:sldMkLst>
        <pc:spChg chg="mod">
          <ac:chgData name="Shankar K" userId="c792ff3d-6334-4a12-abf2-92d77ef54d63" providerId="ADAL" clId="{79C06733-6479-4407-9868-BE411073E108}" dt="2025-07-18T12:04:42.445" v="16" actId="26606"/>
          <ac:spMkLst>
            <pc:docMk/>
            <pc:sldMk cId="3648972183" sldId="263"/>
            <ac:spMk id="2" creationId="{C7EAC5E0-D728-0026-2AA4-0CB6D1DDE800}"/>
          </ac:spMkLst>
        </pc:spChg>
        <pc:spChg chg="add">
          <ac:chgData name="Shankar K" userId="c792ff3d-6334-4a12-abf2-92d77ef54d63" providerId="ADAL" clId="{79C06733-6479-4407-9868-BE411073E108}" dt="2025-07-18T12:04:42.445" v="16" actId="26606"/>
          <ac:spMkLst>
            <pc:docMk/>
            <pc:sldMk cId="3648972183" sldId="263"/>
            <ac:spMk id="9" creationId="{BACC6370-2D7E-4714-9D71-7542949D7D5D}"/>
          </ac:spMkLst>
        </pc:spChg>
        <pc:spChg chg="add">
          <ac:chgData name="Shankar K" userId="c792ff3d-6334-4a12-abf2-92d77ef54d63" providerId="ADAL" clId="{79C06733-6479-4407-9868-BE411073E108}" dt="2025-07-18T12:04:42.445" v="16" actId="26606"/>
          <ac:spMkLst>
            <pc:docMk/>
            <pc:sldMk cId="3648972183" sldId="263"/>
            <ac:spMk id="11" creationId="{F68B3F68-107C-434F-AA38-110D5EA91B85}"/>
          </ac:spMkLst>
        </pc:spChg>
        <pc:spChg chg="add">
          <ac:chgData name="Shankar K" userId="c792ff3d-6334-4a12-abf2-92d77ef54d63" providerId="ADAL" clId="{79C06733-6479-4407-9868-BE411073E108}" dt="2025-07-18T12:04:42.445" v="16" actId="26606"/>
          <ac:spMkLst>
            <pc:docMk/>
            <pc:sldMk cId="3648972183" sldId="263"/>
            <ac:spMk id="13" creationId="{AAD0DBB9-1A4B-4391-81D4-CB19F9AB918A}"/>
          </ac:spMkLst>
        </pc:spChg>
        <pc:spChg chg="add">
          <ac:chgData name="Shankar K" userId="c792ff3d-6334-4a12-abf2-92d77ef54d63" providerId="ADAL" clId="{79C06733-6479-4407-9868-BE411073E108}" dt="2025-07-18T12:04:42.445" v="16" actId="26606"/>
          <ac:spMkLst>
            <pc:docMk/>
            <pc:sldMk cId="3648972183" sldId="263"/>
            <ac:spMk id="15" creationId="{063BBA22-50EA-4C4D-BE05-F1CE4E63AA56}"/>
          </ac:spMkLst>
        </pc:spChg>
        <pc:graphicFrameChg chg="mod modGraphic">
          <ac:chgData name="Shankar K" userId="c792ff3d-6334-4a12-abf2-92d77ef54d63" providerId="ADAL" clId="{79C06733-6479-4407-9868-BE411073E108}" dt="2025-07-18T12:04:42.445" v="16" actId="26606"/>
          <ac:graphicFrameMkLst>
            <pc:docMk/>
            <pc:sldMk cId="3648972183" sldId="263"/>
            <ac:graphicFrameMk id="4" creationId="{0C4331BA-7642-662B-45A4-828C27017894}"/>
          </ac:graphicFrameMkLst>
        </pc:graphicFrameChg>
      </pc:sldChg>
      <pc:sldChg chg="addSp delSp modSp mod setBg">
        <pc:chgData name="Shankar K" userId="c792ff3d-6334-4a12-abf2-92d77ef54d63" providerId="ADAL" clId="{79C06733-6479-4407-9868-BE411073E108}" dt="2025-07-18T12:06:16.280" v="33" actId="26606"/>
        <pc:sldMkLst>
          <pc:docMk/>
          <pc:sldMk cId="750966305" sldId="264"/>
        </pc:sldMkLst>
        <pc:spChg chg="mod">
          <ac:chgData name="Shankar K" userId="c792ff3d-6334-4a12-abf2-92d77ef54d63" providerId="ADAL" clId="{79C06733-6479-4407-9868-BE411073E108}" dt="2025-07-18T12:06:16.280" v="33" actId="26606"/>
          <ac:spMkLst>
            <pc:docMk/>
            <pc:sldMk cId="750966305" sldId="264"/>
            <ac:spMk id="2" creationId="{F086F677-DA49-885A-F011-0111F248D3E4}"/>
          </ac:spMkLst>
        </pc:spChg>
        <pc:spChg chg="del mod">
          <ac:chgData name="Shankar K" userId="c792ff3d-6334-4a12-abf2-92d77ef54d63" providerId="ADAL" clId="{79C06733-6479-4407-9868-BE411073E108}" dt="2025-07-18T12:06:16.280" v="33" actId="26606"/>
          <ac:spMkLst>
            <pc:docMk/>
            <pc:sldMk cId="750966305" sldId="264"/>
            <ac:spMk id="3" creationId="{C5D76D51-BCCD-CBEC-9997-C1B99BD90FB4}"/>
          </ac:spMkLst>
        </pc:spChg>
        <pc:spChg chg="add">
          <ac:chgData name="Shankar K" userId="c792ff3d-6334-4a12-abf2-92d77ef54d63" providerId="ADAL" clId="{79C06733-6479-4407-9868-BE411073E108}" dt="2025-07-18T12:06:16.280" v="33" actId="26606"/>
          <ac:spMkLst>
            <pc:docMk/>
            <pc:sldMk cId="750966305" sldId="264"/>
            <ac:spMk id="9" creationId="{BACC6370-2D7E-4714-9D71-7542949D7D5D}"/>
          </ac:spMkLst>
        </pc:spChg>
        <pc:spChg chg="add">
          <ac:chgData name="Shankar K" userId="c792ff3d-6334-4a12-abf2-92d77ef54d63" providerId="ADAL" clId="{79C06733-6479-4407-9868-BE411073E108}" dt="2025-07-18T12:06:16.280" v="33" actId="26606"/>
          <ac:spMkLst>
            <pc:docMk/>
            <pc:sldMk cId="750966305" sldId="264"/>
            <ac:spMk id="11" creationId="{F68B3F68-107C-434F-AA38-110D5EA91B85}"/>
          </ac:spMkLst>
        </pc:spChg>
        <pc:spChg chg="add">
          <ac:chgData name="Shankar K" userId="c792ff3d-6334-4a12-abf2-92d77ef54d63" providerId="ADAL" clId="{79C06733-6479-4407-9868-BE411073E108}" dt="2025-07-18T12:06:16.280" v="33" actId="26606"/>
          <ac:spMkLst>
            <pc:docMk/>
            <pc:sldMk cId="750966305" sldId="264"/>
            <ac:spMk id="13" creationId="{AAD0DBB9-1A4B-4391-81D4-CB19F9AB918A}"/>
          </ac:spMkLst>
        </pc:spChg>
        <pc:spChg chg="add">
          <ac:chgData name="Shankar K" userId="c792ff3d-6334-4a12-abf2-92d77ef54d63" providerId="ADAL" clId="{79C06733-6479-4407-9868-BE411073E108}" dt="2025-07-18T12:06:16.280" v="33" actId="26606"/>
          <ac:spMkLst>
            <pc:docMk/>
            <pc:sldMk cId="750966305" sldId="264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79C06733-6479-4407-9868-BE411073E108}" dt="2025-07-18T12:06:16.280" v="33" actId="26606"/>
          <ac:graphicFrameMkLst>
            <pc:docMk/>
            <pc:sldMk cId="750966305" sldId="264"/>
            <ac:graphicFrameMk id="5" creationId="{863F19AB-E6B5-BC6A-38A8-DFE0E005CE9D}"/>
          </ac:graphicFrameMkLst>
        </pc:graphicFrameChg>
      </pc:sldChg>
      <pc:sldChg chg="addSp delSp modSp mod setBg">
        <pc:chgData name="Shankar K" userId="c792ff3d-6334-4a12-abf2-92d77ef54d63" providerId="ADAL" clId="{79C06733-6479-4407-9868-BE411073E108}" dt="2025-07-18T12:06:26.740" v="34" actId="26606"/>
        <pc:sldMkLst>
          <pc:docMk/>
          <pc:sldMk cId="3556024543" sldId="265"/>
        </pc:sldMkLst>
        <pc:spChg chg="mod">
          <ac:chgData name="Shankar K" userId="c792ff3d-6334-4a12-abf2-92d77ef54d63" providerId="ADAL" clId="{79C06733-6479-4407-9868-BE411073E108}" dt="2025-07-18T12:06:26.740" v="34" actId="26606"/>
          <ac:spMkLst>
            <pc:docMk/>
            <pc:sldMk cId="3556024543" sldId="265"/>
            <ac:spMk id="2" creationId="{146A4240-4752-B2C3-FB09-944FB632FBC8}"/>
          </ac:spMkLst>
        </pc:spChg>
        <pc:spChg chg="del">
          <ac:chgData name="Shankar K" userId="c792ff3d-6334-4a12-abf2-92d77ef54d63" providerId="ADAL" clId="{79C06733-6479-4407-9868-BE411073E108}" dt="2025-07-18T12:06:26.740" v="34" actId="26606"/>
          <ac:spMkLst>
            <pc:docMk/>
            <pc:sldMk cId="3556024543" sldId="265"/>
            <ac:spMk id="3" creationId="{82D8989F-ACAC-A237-E6D6-93C669E8A720}"/>
          </ac:spMkLst>
        </pc:spChg>
        <pc:spChg chg="add">
          <ac:chgData name="Shankar K" userId="c792ff3d-6334-4a12-abf2-92d77ef54d63" providerId="ADAL" clId="{79C06733-6479-4407-9868-BE411073E108}" dt="2025-07-18T12:06:26.740" v="34" actId="26606"/>
          <ac:spMkLst>
            <pc:docMk/>
            <pc:sldMk cId="3556024543" sldId="265"/>
            <ac:spMk id="9" creationId="{BACC6370-2D7E-4714-9D71-7542949D7D5D}"/>
          </ac:spMkLst>
        </pc:spChg>
        <pc:spChg chg="add">
          <ac:chgData name="Shankar K" userId="c792ff3d-6334-4a12-abf2-92d77ef54d63" providerId="ADAL" clId="{79C06733-6479-4407-9868-BE411073E108}" dt="2025-07-18T12:06:26.740" v="34" actId="26606"/>
          <ac:spMkLst>
            <pc:docMk/>
            <pc:sldMk cId="3556024543" sldId="265"/>
            <ac:spMk id="11" creationId="{F68B3F68-107C-434F-AA38-110D5EA91B85}"/>
          </ac:spMkLst>
        </pc:spChg>
        <pc:spChg chg="add">
          <ac:chgData name="Shankar K" userId="c792ff3d-6334-4a12-abf2-92d77ef54d63" providerId="ADAL" clId="{79C06733-6479-4407-9868-BE411073E108}" dt="2025-07-18T12:06:26.740" v="34" actId="26606"/>
          <ac:spMkLst>
            <pc:docMk/>
            <pc:sldMk cId="3556024543" sldId="265"/>
            <ac:spMk id="13" creationId="{AAD0DBB9-1A4B-4391-81D4-CB19F9AB918A}"/>
          </ac:spMkLst>
        </pc:spChg>
        <pc:spChg chg="add">
          <ac:chgData name="Shankar K" userId="c792ff3d-6334-4a12-abf2-92d77ef54d63" providerId="ADAL" clId="{79C06733-6479-4407-9868-BE411073E108}" dt="2025-07-18T12:06:26.740" v="34" actId="26606"/>
          <ac:spMkLst>
            <pc:docMk/>
            <pc:sldMk cId="3556024543" sldId="265"/>
            <ac:spMk id="15" creationId="{063BBA22-50EA-4C4D-BE05-F1CE4E63AA56}"/>
          </ac:spMkLst>
        </pc:spChg>
        <pc:graphicFrameChg chg="add">
          <ac:chgData name="Shankar K" userId="c792ff3d-6334-4a12-abf2-92d77ef54d63" providerId="ADAL" clId="{79C06733-6479-4407-9868-BE411073E108}" dt="2025-07-18T12:06:26.740" v="34" actId="26606"/>
          <ac:graphicFrameMkLst>
            <pc:docMk/>
            <pc:sldMk cId="3556024543" sldId="265"/>
            <ac:graphicFrameMk id="5" creationId="{2D7A6C0F-F206-2A35-6159-487B6501A864}"/>
          </ac:graphicFrameMkLst>
        </pc:graphicFrameChg>
      </pc:sldChg>
      <pc:sldChg chg="addSp delSp modSp mod setBg addAnim">
        <pc:chgData name="Shankar K" userId="c792ff3d-6334-4a12-abf2-92d77ef54d63" providerId="ADAL" clId="{79C06733-6479-4407-9868-BE411073E108}" dt="2025-07-18T12:07:25.116" v="39"/>
        <pc:sldMkLst>
          <pc:docMk/>
          <pc:sldMk cId="2317575165" sldId="266"/>
        </pc:sldMkLst>
        <pc:spChg chg="mod">
          <ac:chgData name="Shankar K" userId="c792ff3d-6334-4a12-abf2-92d77ef54d63" providerId="ADAL" clId="{79C06733-6479-4407-9868-BE411073E108}" dt="2025-07-18T12:07:25.102" v="37" actId="26606"/>
          <ac:spMkLst>
            <pc:docMk/>
            <pc:sldMk cId="2317575165" sldId="266"/>
            <ac:spMk id="2" creationId="{B6F68734-7537-BFE3-DF4D-66F08F7375AF}"/>
          </ac:spMkLst>
        </pc:spChg>
        <pc:spChg chg="del">
          <ac:chgData name="Shankar K" userId="c792ff3d-6334-4a12-abf2-92d77ef54d63" providerId="ADAL" clId="{79C06733-6479-4407-9868-BE411073E108}" dt="2025-07-18T12:06:34.436" v="35" actId="26606"/>
          <ac:spMkLst>
            <pc:docMk/>
            <pc:sldMk cId="2317575165" sldId="266"/>
            <ac:spMk id="3" creationId="{0802951F-0EBA-16A6-3B69-36163FA3E925}"/>
          </ac:spMkLst>
        </pc:spChg>
        <pc:spChg chg="add del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8" creationId="{1A3C89F8-0D2F-47FF-B903-151248265F47}"/>
          </ac:spMkLst>
        </pc:spChg>
        <pc:spChg chg="add del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10" creationId="{C5CB530E-515E-412C-9DF1-5F8FFBD6F383}"/>
          </ac:spMkLst>
        </pc:spChg>
        <pc:spChg chg="add del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12" creationId="{712D4376-A578-4FF1-94FC-245E7A6A489F}"/>
          </ac:spMkLst>
        </pc:spChg>
        <pc:spChg chg="add del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14" creationId="{AEA7509D-F04F-40CB-A0B3-EEF16499CC9F}"/>
          </ac:spMkLst>
        </pc:spChg>
        <pc:spChg chg="add">
          <ac:chgData name="Shankar K" userId="c792ff3d-6334-4a12-abf2-92d77ef54d63" providerId="ADAL" clId="{79C06733-6479-4407-9868-BE411073E108}" dt="2025-07-18T12:06:34.436" v="35" actId="26606"/>
          <ac:spMkLst>
            <pc:docMk/>
            <pc:sldMk cId="2317575165" sldId="266"/>
            <ac:spMk id="18" creationId="{508BEF50-7B1E-49A4-BC19-5F4F1D755E64}"/>
          </ac:spMkLst>
        </pc:spChg>
        <pc:spChg chg="add del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20" creationId="{3FBAD350-5664-4811-A208-657FB882D350}"/>
          </ac:spMkLst>
        </pc:spChg>
        <pc:spChg chg="add del">
          <ac:chgData name="Shankar K" userId="c792ff3d-6334-4a12-abf2-92d77ef54d63" providerId="ADAL" clId="{79C06733-6479-4407-9868-BE411073E108}" dt="2025-07-18T12:07:25.102" v="37" actId="26606"/>
          <ac:spMkLst>
            <pc:docMk/>
            <pc:sldMk cId="2317575165" sldId="266"/>
            <ac:spMk id="22" creationId="{C39ADB8F-D187-49D7-BDCF-C1B6DC727068}"/>
          </ac:spMkLst>
        </pc:spChg>
        <pc:spChg chg="add del">
          <ac:chgData name="Shankar K" userId="c792ff3d-6334-4a12-abf2-92d77ef54d63" providerId="ADAL" clId="{79C06733-6479-4407-9868-BE411073E108}" dt="2025-07-18T12:07:25.102" v="37" actId="26606"/>
          <ac:spMkLst>
            <pc:docMk/>
            <pc:sldMk cId="2317575165" sldId="266"/>
            <ac:spMk id="27" creationId="{9A3F5928-D955-456A-97B5-AA390B8CE9D5}"/>
          </ac:spMkLst>
        </pc:spChg>
        <pc:spChg chg="add del">
          <ac:chgData name="Shankar K" userId="c792ff3d-6334-4a12-abf2-92d77ef54d63" providerId="ADAL" clId="{79C06733-6479-4407-9868-BE411073E108}" dt="2025-07-18T12:07:25.102" v="37" actId="26606"/>
          <ac:spMkLst>
            <pc:docMk/>
            <pc:sldMk cId="2317575165" sldId="266"/>
            <ac:spMk id="33" creationId="{712D4376-A578-4FF1-94FC-245E7A6A489F}"/>
          </ac:spMkLst>
        </pc:spChg>
        <pc:spChg chg="add del">
          <ac:chgData name="Shankar K" userId="c792ff3d-6334-4a12-abf2-92d77ef54d63" providerId="ADAL" clId="{79C06733-6479-4407-9868-BE411073E108}" dt="2025-07-18T12:07:25.102" v="37" actId="26606"/>
          <ac:spMkLst>
            <pc:docMk/>
            <pc:sldMk cId="2317575165" sldId="266"/>
            <ac:spMk id="35" creationId="{AEA7509D-F04F-40CB-A0B3-EEF16499CC9F}"/>
          </ac:spMkLst>
        </pc:spChg>
        <pc:spChg chg="add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37" creationId="{712D4376-A578-4FF1-94FC-245E7A6A489F}"/>
          </ac:spMkLst>
        </pc:spChg>
        <pc:spChg chg="add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38" creationId="{8F9CBE3F-79A8-4F8F-88D9-DAD03D0D281F}"/>
          </ac:spMkLst>
        </pc:spChg>
        <pc:spChg chg="add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40" creationId="{508BEF50-7B1E-49A4-BC19-5F4F1D755E64}"/>
          </ac:spMkLst>
        </pc:spChg>
        <pc:spChg chg="add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42" creationId="{C5CB530E-515E-412C-9DF1-5F8FFBD6F383}"/>
          </ac:spMkLst>
        </pc:spChg>
        <pc:spChg chg="add">
          <ac:chgData name="Shankar K" userId="c792ff3d-6334-4a12-abf2-92d77ef54d63" providerId="ADAL" clId="{79C06733-6479-4407-9868-BE411073E108}" dt="2025-07-18T12:07:25.116" v="38" actId="26606"/>
          <ac:spMkLst>
            <pc:docMk/>
            <pc:sldMk cId="2317575165" sldId="266"/>
            <ac:spMk id="43" creationId="{AEA7509D-F04F-40CB-A0B3-EEF16499CC9F}"/>
          </ac:spMkLst>
        </pc:spChg>
        <pc:cxnChg chg="add">
          <ac:chgData name="Shankar K" userId="c792ff3d-6334-4a12-abf2-92d77ef54d63" providerId="ADAL" clId="{79C06733-6479-4407-9868-BE411073E108}" dt="2025-07-18T12:06:34.436" v="35" actId="26606"/>
          <ac:cxnSpMkLst>
            <pc:docMk/>
            <pc:sldMk cId="2317575165" sldId="266"/>
            <ac:cxnSpMk id="16" creationId="{56020367-4FD5-4596-8E10-C5F095CD8DBF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D0B3A-B967-4649-B5B2-E1C31F7E45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C8EA299-7AF9-4B8F-9EB1-43F7BC306394}">
      <dgm:prSet/>
      <dgm:spPr/>
      <dgm:t>
        <a:bodyPr/>
        <a:lstStyle/>
        <a:p>
          <a:r>
            <a:rPr lang="en-IN"/>
            <a:t>Make a </a:t>
          </a:r>
          <a:r>
            <a:rPr lang="en-IN" b="1"/>
            <a:t>CF Tree</a:t>
          </a:r>
          <a:r>
            <a:rPr lang="en-IN"/>
            <a:t> (Clustering Feature Tree) to </a:t>
          </a:r>
          <a:r>
            <a:rPr lang="en-IN" b="1"/>
            <a:t>summarize</a:t>
          </a:r>
          <a:r>
            <a:rPr lang="en-IN"/>
            <a:t> the data.</a:t>
          </a:r>
          <a:endParaRPr lang="en-US"/>
        </a:p>
      </dgm:t>
    </dgm:pt>
    <dgm:pt modelId="{B74459C0-D7FC-4441-B07B-B532BB188754}" type="parTrans" cxnId="{876C1824-D564-4888-A15A-801CD11CAF9E}">
      <dgm:prSet/>
      <dgm:spPr/>
      <dgm:t>
        <a:bodyPr/>
        <a:lstStyle/>
        <a:p>
          <a:endParaRPr lang="en-US"/>
        </a:p>
      </dgm:t>
    </dgm:pt>
    <dgm:pt modelId="{26DAC206-1180-4837-AA9E-D80EA359DA9B}" type="sibTrans" cxnId="{876C1824-D564-4888-A15A-801CD11CAF9E}">
      <dgm:prSet/>
      <dgm:spPr/>
      <dgm:t>
        <a:bodyPr/>
        <a:lstStyle/>
        <a:p>
          <a:endParaRPr lang="en-US"/>
        </a:p>
      </dgm:t>
    </dgm:pt>
    <dgm:pt modelId="{925BDE86-31F4-4B85-87BC-B9E9CDDB3AB8}">
      <dgm:prSet/>
      <dgm:spPr/>
      <dgm:t>
        <a:bodyPr/>
        <a:lstStyle/>
        <a:p>
          <a:r>
            <a:rPr lang="en-IN" b="1"/>
            <a:t>New points</a:t>
          </a:r>
          <a:r>
            <a:rPr lang="en-IN"/>
            <a:t> are added to the tree step by step.</a:t>
          </a:r>
          <a:endParaRPr lang="en-US"/>
        </a:p>
      </dgm:t>
    </dgm:pt>
    <dgm:pt modelId="{04D4B335-8791-48F4-A4C3-DC44D336B650}" type="parTrans" cxnId="{8991BBE5-0C6F-4DB1-859C-AB635D48BD2E}">
      <dgm:prSet/>
      <dgm:spPr/>
      <dgm:t>
        <a:bodyPr/>
        <a:lstStyle/>
        <a:p>
          <a:endParaRPr lang="en-US"/>
        </a:p>
      </dgm:t>
    </dgm:pt>
    <dgm:pt modelId="{9C79A3A5-F84F-47D0-913A-E00FD589627B}" type="sibTrans" cxnId="{8991BBE5-0C6F-4DB1-859C-AB635D48BD2E}">
      <dgm:prSet/>
      <dgm:spPr/>
      <dgm:t>
        <a:bodyPr/>
        <a:lstStyle/>
        <a:p>
          <a:endParaRPr lang="en-US"/>
        </a:p>
      </dgm:t>
    </dgm:pt>
    <dgm:pt modelId="{C846BF90-361E-4916-A753-15FE07FA4493}">
      <dgm:prSet/>
      <dgm:spPr/>
      <dgm:t>
        <a:bodyPr/>
        <a:lstStyle/>
        <a:p>
          <a:r>
            <a:rPr lang="en-IN"/>
            <a:t>If adding a point makes a cluster too big, it </a:t>
          </a:r>
          <a:r>
            <a:rPr lang="en-IN" b="1"/>
            <a:t>splits</a:t>
          </a:r>
          <a:r>
            <a:rPr lang="en-IN"/>
            <a:t> into smaller clusters.</a:t>
          </a:r>
          <a:endParaRPr lang="en-US"/>
        </a:p>
      </dgm:t>
    </dgm:pt>
    <dgm:pt modelId="{6B0D7799-1986-415E-9A3D-A57E8A7E3157}" type="parTrans" cxnId="{955E94BB-F54B-4F2B-BC6A-41FBA7B5BB0D}">
      <dgm:prSet/>
      <dgm:spPr/>
      <dgm:t>
        <a:bodyPr/>
        <a:lstStyle/>
        <a:p>
          <a:endParaRPr lang="en-US"/>
        </a:p>
      </dgm:t>
    </dgm:pt>
    <dgm:pt modelId="{84EC678C-1EA9-480B-9D15-D1F5736E2085}" type="sibTrans" cxnId="{955E94BB-F54B-4F2B-BC6A-41FBA7B5BB0D}">
      <dgm:prSet/>
      <dgm:spPr/>
      <dgm:t>
        <a:bodyPr/>
        <a:lstStyle/>
        <a:p>
          <a:endParaRPr lang="en-US"/>
        </a:p>
      </dgm:t>
    </dgm:pt>
    <dgm:pt modelId="{2A92D2E9-0E34-4DE3-B953-714AB685BC86}">
      <dgm:prSet/>
      <dgm:spPr/>
      <dgm:t>
        <a:bodyPr/>
        <a:lstStyle/>
        <a:p>
          <a:r>
            <a:rPr lang="en-IN"/>
            <a:t>Once the tree is ready, BIRCH can do final clustering on the </a:t>
          </a:r>
          <a:r>
            <a:rPr lang="en-IN" b="1"/>
            <a:t>summary</a:t>
          </a:r>
          <a:r>
            <a:rPr lang="en-IN"/>
            <a:t>.</a:t>
          </a:r>
          <a:endParaRPr lang="en-US"/>
        </a:p>
      </dgm:t>
    </dgm:pt>
    <dgm:pt modelId="{D9B8312D-A54C-443D-9A54-E0E176F10F62}" type="parTrans" cxnId="{9F8DAAA3-C174-42EC-AF4B-F4D49BFDD623}">
      <dgm:prSet/>
      <dgm:spPr/>
      <dgm:t>
        <a:bodyPr/>
        <a:lstStyle/>
        <a:p>
          <a:endParaRPr lang="en-US"/>
        </a:p>
      </dgm:t>
    </dgm:pt>
    <dgm:pt modelId="{011F9628-34BD-4486-99BF-0CC882087557}" type="sibTrans" cxnId="{9F8DAAA3-C174-42EC-AF4B-F4D49BFDD623}">
      <dgm:prSet/>
      <dgm:spPr/>
      <dgm:t>
        <a:bodyPr/>
        <a:lstStyle/>
        <a:p>
          <a:endParaRPr lang="en-US"/>
        </a:p>
      </dgm:t>
    </dgm:pt>
    <dgm:pt modelId="{73FAAA19-7618-4A86-8476-AEE5C8BD2B92}" type="pres">
      <dgm:prSet presAssocID="{2FAD0B3A-B967-4649-B5B2-E1C31F7E4573}" presName="root" presStyleCnt="0">
        <dgm:presLayoutVars>
          <dgm:dir/>
          <dgm:resizeHandles val="exact"/>
        </dgm:presLayoutVars>
      </dgm:prSet>
      <dgm:spPr/>
    </dgm:pt>
    <dgm:pt modelId="{5E46D505-D55A-4662-8F26-038F772D7045}" type="pres">
      <dgm:prSet presAssocID="{3C8EA299-7AF9-4B8F-9EB1-43F7BC306394}" presName="compNode" presStyleCnt="0"/>
      <dgm:spPr/>
    </dgm:pt>
    <dgm:pt modelId="{B5D9C517-6043-432C-8E33-FD8B705DF558}" type="pres">
      <dgm:prSet presAssocID="{3C8EA299-7AF9-4B8F-9EB1-43F7BC306394}" presName="bgRect" presStyleLbl="bgShp" presStyleIdx="0" presStyleCnt="4"/>
      <dgm:spPr/>
    </dgm:pt>
    <dgm:pt modelId="{D05AB844-9A2C-4D38-8F8B-544D44DA0796}" type="pres">
      <dgm:prSet presAssocID="{3C8EA299-7AF9-4B8F-9EB1-43F7BC30639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84E12E4-7EFE-4C3F-A238-F1DDA4D72E7E}" type="pres">
      <dgm:prSet presAssocID="{3C8EA299-7AF9-4B8F-9EB1-43F7BC306394}" presName="spaceRect" presStyleCnt="0"/>
      <dgm:spPr/>
    </dgm:pt>
    <dgm:pt modelId="{EC98C927-5F5D-4590-80E8-708FEAF2A9DA}" type="pres">
      <dgm:prSet presAssocID="{3C8EA299-7AF9-4B8F-9EB1-43F7BC306394}" presName="parTx" presStyleLbl="revTx" presStyleIdx="0" presStyleCnt="4">
        <dgm:presLayoutVars>
          <dgm:chMax val="0"/>
          <dgm:chPref val="0"/>
        </dgm:presLayoutVars>
      </dgm:prSet>
      <dgm:spPr/>
    </dgm:pt>
    <dgm:pt modelId="{AB88B2DC-497B-41DB-BFE4-7BA627FE2341}" type="pres">
      <dgm:prSet presAssocID="{26DAC206-1180-4837-AA9E-D80EA359DA9B}" presName="sibTrans" presStyleCnt="0"/>
      <dgm:spPr/>
    </dgm:pt>
    <dgm:pt modelId="{595FF711-5F99-4581-A9D6-334947E063EA}" type="pres">
      <dgm:prSet presAssocID="{925BDE86-31F4-4B85-87BC-B9E9CDDB3AB8}" presName="compNode" presStyleCnt="0"/>
      <dgm:spPr/>
    </dgm:pt>
    <dgm:pt modelId="{FDEA5BCC-A912-4C16-8EF8-1E694B719E72}" type="pres">
      <dgm:prSet presAssocID="{925BDE86-31F4-4B85-87BC-B9E9CDDB3AB8}" presName="bgRect" presStyleLbl="bgShp" presStyleIdx="1" presStyleCnt="4"/>
      <dgm:spPr/>
    </dgm:pt>
    <dgm:pt modelId="{BB2FB945-E8AF-496F-BE49-3C284F99FBFA}" type="pres">
      <dgm:prSet presAssocID="{925BDE86-31F4-4B85-87BC-B9E9CDDB3A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37BB0EA-332D-44CE-BB26-E9C42269711B}" type="pres">
      <dgm:prSet presAssocID="{925BDE86-31F4-4B85-87BC-B9E9CDDB3AB8}" presName="spaceRect" presStyleCnt="0"/>
      <dgm:spPr/>
    </dgm:pt>
    <dgm:pt modelId="{F6887E33-FEF2-4083-B7D8-2170CF6A1FB9}" type="pres">
      <dgm:prSet presAssocID="{925BDE86-31F4-4B85-87BC-B9E9CDDB3AB8}" presName="parTx" presStyleLbl="revTx" presStyleIdx="1" presStyleCnt="4">
        <dgm:presLayoutVars>
          <dgm:chMax val="0"/>
          <dgm:chPref val="0"/>
        </dgm:presLayoutVars>
      </dgm:prSet>
      <dgm:spPr/>
    </dgm:pt>
    <dgm:pt modelId="{99A5EF29-076A-4AEA-A318-296DF82323FB}" type="pres">
      <dgm:prSet presAssocID="{9C79A3A5-F84F-47D0-913A-E00FD589627B}" presName="sibTrans" presStyleCnt="0"/>
      <dgm:spPr/>
    </dgm:pt>
    <dgm:pt modelId="{FC4631FB-6B4B-4779-9889-94D770BBFB3B}" type="pres">
      <dgm:prSet presAssocID="{C846BF90-361E-4916-A753-15FE07FA4493}" presName="compNode" presStyleCnt="0"/>
      <dgm:spPr/>
    </dgm:pt>
    <dgm:pt modelId="{90FFA286-3A10-4320-82CC-251070A71454}" type="pres">
      <dgm:prSet presAssocID="{C846BF90-361E-4916-A753-15FE07FA4493}" presName="bgRect" presStyleLbl="bgShp" presStyleIdx="2" presStyleCnt="4"/>
      <dgm:spPr/>
    </dgm:pt>
    <dgm:pt modelId="{EB83AC20-B881-4602-BC40-A49DB7DA850D}" type="pres">
      <dgm:prSet presAssocID="{C846BF90-361E-4916-A753-15FE07FA44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DE8AFBB-8488-4444-8498-C1AB37D5277E}" type="pres">
      <dgm:prSet presAssocID="{C846BF90-361E-4916-A753-15FE07FA4493}" presName="spaceRect" presStyleCnt="0"/>
      <dgm:spPr/>
    </dgm:pt>
    <dgm:pt modelId="{787D976A-F420-4620-86C9-290FF30BB18D}" type="pres">
      <dgm:prSet presAssocID="{C846BF90-361E-4916-A753-15FE07FA4493}" presName="parTx" presStyleLbl="revTx" presStyleIdx="2" presStyleCnt="4">
        <dgm:presLayoutVars>
          <dgm:chMax val="0"/>
          <dgm:chPref val="0"/>
        </dgm:presLayoutVars>
      </dgm:prSet>
      <dgm:spPr/>
    </dgm:pt>
    <dgm:pt modelId="{4F1C3E92-D4B5-4BE4-A309-405FDC8CF7B8}" type="pres">
      <dgm:prSet presAssocID="{84EC678C-1EA9-480B-9D15-D1F5736E2085}" presName="sibTrans" presStyleCnt="0"/>
      <dgm:spPr/>
    </dgm:pt>
    <dgm:pt modelId="{4CED2DE9-3D94-480F-9E92-17F2AC2DAC52}" type="pres">
      <dgm:prSet presAssocID="{2A92D2E9-0E34-4DE3-B953-714AB685BC86}" presName="compNode" presStyleCnt="0"/>
      <dgm:spPr/>
    </dgm:pt>
    <dgm:pt modelId="{8EDEEFC7-1F42-497E-AEAE-BF10829F181A}" type="pres">
      <dgm:prSet presAssocID="{2A92D2E9-0E34-4DE3-B953-714AB685BC86}" presName="bgRect" presStyleLbl="bgShp" presStyleIdx="3" presStyleCnt="4"/>
      <dgm:spPr/>
    </dgm:pt>
    <dgm:pt modelId="{13A67592-F083-4C72-8AD4-36D1020BFF10}" type="pres">
      <dgm:prSet presAssocID="{2A92D2E9-0E34-4DE3-B953-714AB685BC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854E5CFA-A0D4-4EFC-A781-524A9E45551F}" type="pres">
      <dgm:prSet presAssocID="{2A92D2E9-0E34-4DE3-B953-714AB685BC86}" presName="spaceRect" presStyleCnt="0"/>
      <dgm:spPr/>
    </dgm:pt>
    <dgm:pt modelId="{B76CC475-EE97-4F40-BB04-F20CB4FF6B3A}" type="pres">
      <dgm:prSet presAssocID="{2A92D2E9-0E34-4DE3-B953-714AB685BC8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76C1824-D564-4888-A15A-801CD11CAF9E}" srcId="{2FAD0B3A-B967-4649-B5B2-E1C31F7E4573}" destId="{3C8EA299-7AF9-4B8F-9EB1-43F7BC306394}" srcOrd="0" destOrd="0" parTransId="{B74459C0-D7FC-4441-B07B-B532BB188754}" sibTransId="{26DAC206-1180-4837-AA9E-D80EA359DA9B}"/>
    <dgm:cxn modelId="{BA09BA30-C082-418F-B333-E990267E4E99}" type="presOf" srcId="{C846BF90-361E-4916-A753-15FE07FA4493}" destId="{787D976A-F420-4620-86C9-290FF30BB18D}" srcOrd="0" destOrd="0" presId="urn:microsoft.com/office/officeart/2018/2/layout/IconVerticalSolidList"/>
    <dgm:cxn modelId="{D943965B-8061-47E1-8573-EB3901BB0E39}" type="presOf" srcId="{2FAD0B3A-B967-4649-B5B2-E1C31F7E4573}" destId="{73FAAA19-7618-4A86-8476-AEE5C8BD2B92}" srcOrd="0" destOrd="0" presId="urn:microsoft.com/office/officeart/2018/2/layout/IconVerticalSolidList"/>
    <dgm:cxn modelId="{7A537A7B-FD3C-4185-920A-F3A0F1834454}" type="presOf" srcId="{2A92D2E9-0E34-4DE3-B953-714AB685BC86}" destId="{B76CC475-EE97-4F40-BB04-F20CB4FF6B3A}" srcOrd="0" destOrd="0" presId="urn:microsoft.com/office/officeart/2018/2/layout/IconVerticalSolidList"/>
    <dgm:cxn modelId="{72322394-5DE1-4311-AD04-5B3B6D8D7641}" type="presOf" srcId="{3C8EA299-7AF9-4B8F-9EB1-43F7BC306394}" destId="{EC98C927-5F5D-4590-80E8-708FEAF2A9DA}" srcOrd="0" destOrd="0" presId="urn:microsoft.com/office/officeart/2018/2/layout/IconVerticalSolidList"/>
    <dgm:cxn modelId="{9F8DAAA3-C174-42EC-AF4B-F4D49BFDD623}" srcId="{2FAD0B3A-B967-4649-B5B2-E1C31F7E4573}" destId="{2A92D2E9-0E34-4DE3-B953-714AB685BC86}" srcOrd="3" destOrd="0" parTransId="{D9B8312D-A54C-443D-9A54-E0E176F10F62}" sibTransId="{011F9628-34BD-4486-99BF-0CC882087557}"/>
    <dgm:cxn modelId="{955E94BB-F54B-4F2B-BC6A-41FBA7B5BB0D}" srcId="{2FAD0B3A-B967-4649-B5B2-E1C31F7E4573}" destId="{C846BF90-361E-4916-A753-15FE07FA4493}" srcOrd="2" destOrd="0" parTransId="{6B0D7799-1986-415E-9A3D-A57E8A7E3157}" sibTransId="{84EC678C-1EA9-480B-9D15-D1F5736E2085}"/>
    <dgm:cxn modelId="{099E0EE3-EF2D-4845-BDFE-08D5D6130746}" type="presOf" srcId="{925BDE86-31F4-4B85-87BC-B9E9CDDB3AB8}" destId="{F6887E33-FEF2-4083-B7D8-2170CF6A1FB9}" srcOrd="0" destOrd="0" presId="urn:microsoft.com/office/officeart/2018/2/layout/IconVerticalSolidList"/>
    <dgm:cxn modelId="{8991BBE5-0C6F-4DB1-859C-AB635D48BD2E}" srcId="{2FAD0B3A-B967-4649-B5B2-E1C31F7E4573}" destId="{925BDE86-31F4-4B85-87BC-B9E9CDDB3AB8}" srcOrd="1" destOrd="0" parTransId="{04D4B335-8791-48F4-A4C3-DC44D336B650}" sibTransId="{9C79A3A5-F84F-47D0-913A-E00FD589627B}"/>
    <dgm:cxn modelId="{7F733456-E74E-471D-9302-63499F89A5DE}" type="presParOf" srcId="{73FAAA19-7618-4A86-8476-AEE5C8BD2B92}" destId="{5E46D505-D55A-4662-8F26-038F772D7045}" srcOrd="0" destOrd="0" presId="urn:microsoft.com/office/officeart/2018/2/layout/IconVerticalSolidList"/>
    <dgm:cxn modelId="{9455EB07-86B7-44EF-8B79-5705100CDB72}" type="presParOf" srcId="{5E46D505-D55A-4662-8F26-038F772D7045}" destId="{B5D9C517-6043-432C-8E33-FD8B705DF558}" srcOrd="0" destOrd="0" presId="urn:microsoft.com/office/officeart/2018/2/layout/IconVerticalSolidList"/>
    <dgm:cxn modelId="{5D46442C-D427-4F9F-8628-DFFF9F5EE5FB}" type="presParOf" srcId="{5E46D505-D55A-4662-8F26-038F772D7045}" destId="{D05AB844-9A2C-4D38-8F8B-544D44DA0796}" srcOrd="1" destOrd="0" presId="urn:microsoft.com/office/officeart/2018/2/layout/IconVerticalSolidList"/>
    <dgm:cxn modelId="{FB237C45-8D96-4F55-AF83-614AE081D0E0}" type="presParOf" srcId="{5E46D505-D55A-4662-8F26-038F772D7045}" destId="{A84E12E4-7EFE-4C3F-A238-F1DDA4D72E7E}" srcOrd="2" destOrd="0" presId="urn:microsoft.com/office/officeart/2018/2/layout/IconVerticalSolidList"/>
    <dgm:cxn modelId="{A3D33DBE-CEBA-4FE5-85E0-9DBEC31BF641}" type="presParOf" srcId="{5E46D505-D55A-4662-8F26-038F772D7045}" destId="{EC98C927-5F5D-4590-80E8-708FEAF2A9DA}" srcOrd="3" destOrd="0" presId="urn:microsoft.com/office/officeart/2018/2/layout/IconVerticalSolidList"/>
    <dgm:cxn modelId="{6FAE5897-7C9F-4000-84E4-9337A4517BD1}" type="presParOf" srcId="{73FAAA19-7618-4A86-8476-AEE5C8BD2B92}" destId="{AB88B2DC-497B-41DB-BFE4-7BA627FE2341}" srcOrd="1" destOrd="0" presId="urn:microsoft.com/office/officeart/2018/2/layout/IconVerticalSolidList"/>
    <dgm:cxn modelId="{E54EFDA8-BCE3-4C72-AF7C-B4E006FB037B}" type="presParOf" srcId="{73FAAA19-7618-4A86-8476-AEE5C8BD2B92}" destId="{595FF711-5F99-4581-A9D6-334947E063EA}" srcOrd="2" destOrd="0" presId="urn:microsoft.com/office/officeart/2018/2/layout/IconVerticalSolidList"/>
    <dgm:cxn modelId="{F19D1780-5E32-47EC-8985-27497DA65C23}" type="presParOf" srcId="{595FF711-5F99-4581-A9D6-334947E063EA}" destId="{FDEA5BCC-A912-4C16-8EF8-1E694B719E72}" srcOrd="0" destOrd="0" presId="urn:microsoft.com/office/officeart/2018/2/layout/IconVerticalSolidList"/>
    <dgm:cxn modelId="{4495B248-402A-41E4-B5C6-E57B573874E0}" type="presParOf" srcId="{595FF711-5F99-4581-A9D6-334947E063EA}" destId="{BB2FB945-E8AF-496F-BE49-3C284F99FBFA}" srcOrd="1" destOrd="0" presId="urn:microsoft.com/office/officeart/2018/2/layout/IconVerticalSolidList"/>
    <dgm:cxn modelId="{278C0662-E2B2-4D91-94FF-628E8B20459D}" type="presParOf" srcId="{595FF711-5F99-4581-A9D6-334947E063EA}" destId="{D37BB0EA-332D-44CE-BB26-E9C42269711B}" srcOrd="2" destOrd="0" presId="urn:microsoft.com/office/officeart/2018/2/layout/IconVerticalSolidList"/>
    <dgm:cxn modelId="{65D4A7C7-50F0-4A08-85C1-850F2F7D24AB}" type="presParOf" srcId="{595FF711-5F99-4581-A9D6-334947E063EA}" destId="{F6887E33-FEF2-4083-B7D8-2170CF6A1FB9}" srcOrd="3" destOrd="0" presId="urn:microsoft.com/office/officeart/2018/2/layout/IconVerticalSolidList"/>
    <dgm:cxn modelId="{43B5FCCC-87B5-41CB-8EA7-EE20480DC63D}" type="presParOf" srcId="{73FAAA19-7618-4A86-8476-AEE5C8BD2B92}" destId="{99A5EF29-076A-4AEA-A318-296DF82323FB}" srcOrd="3" destOrd="0" presId="urn:microsoft.com/office/officeart/2018/2/layout/IconVerticalSolidList"/>
    <dgm:cxn modelId="{CA511613-8DD8-4D33-B0ED-B41AD019A919}" type="presParOf" srcId="{73FAAA19-7618-4A86-8476-AEE5C8BD2B92}" destId="{FC4631FB-6B4B-4779-9889-94D770BBFB3B}" srcOrd="4" destOrd="0" presId="urn:microsoft.com/office/officeart/2018/2/layout/IconVerticalSolidList"/>
    <dgm:cxn modelId="{4BE39A1B-29E4-4F3D-9625-7FF56D9E09DF}" type="presParOf" srcId="{FC4631FB-6B4B-4779-9889-94D770BBFB3B}" destId="{90FFA286-3A10-4320-82CC-251070A71454}" srcOrd="0" destOrd="0" presId="urn:microsoft.com/office/officeart/2018/2/layout/IconVerticalSolidList"/>
    <dgm:cxn modelId="{80D4C9EF-2B6B-43B7-B75E-CADC6FAC39A5}" type="presParOf" srcId="{FC4631FB-6B4B-4779-9889-94D770BBFB3B}" destId="{EB83AC20-B881-4602-BC40-A49DB7DA850D}" srcOrd="1" destOrd="0" presId="urn:microsoft.com/office/officeart/2018/2/layout/IconVerticalSolidList"/>
    <dgm:cxn modelId="{1D79D12A-06C0-45AD-BE91-9DAFB55E371B}" type="presParOf" srcId="{FC4631FB-6B4B-4779-9889-94D770BBFB3B}" destId="{EDE8AFBB-8488-4444-8498-C1AB37D5277E}" srcOrd="2" destOrd="0" presId="urn:microsoft.com/office/officeart/2018/2/layout/IconVerticalSolidList"/>
    <dgm:cxn modelId="{20AECE9C-EFD5-4FC4-839D-1446B53A9E64}" type="presParOf" srcId="{FC4631FB-6B4B-4779-9889-94D770BBFB3B}" destId="{787D976A-F420-4620-86C9-290FF30BB18D}" srcOrd="3" destOrd="0" presId="urn:microsoft.com/office/officeart/2018/2/layout/IconVerticalSolidList"/>
    <dgm:cxn modelId="{0F82AB82-26B5-406B-A9A4-0DA1A97DDD88}" type="presParOf" srcId="{73FAAA19-7618-4A86-8476-AEE5C8BD2B92}" destId="{4F1C3E92-D4B5-4BE4-A309-405FDC8CF7B8}" srcOrd="5" destOrd="0" presId="urn:microsoft.com/office/officeart/2018/2/layout/IconVerticalSolidList"/>
    <dgm:cxn modelId="{00F636A6-F8DA-4F32-BB58-D1568DB972C1}" type="presParOf" srcId="{73FAAA19-7618-4A86-8476-AEE5C8BD2B92}" destId="{4CED2DE9-3D94-480F-9E92-17F2AC2DAC52}" srcOrd="6" destOrd="0" presId="urn:microsoft.com/office/officeart/2018/2/layout/IconVerticalSolidList"/>
    <dgm:cxn modelId="{B4B9E79A-C708-4E08-8283-91098341107B}" type="presParOf" srcId="{4CED2DE9-3D94-480F-9E92-17F2AC2DAC52}" destId="{8EDEEFC7-1F42-497E-AEAE-BF10829F181A}" srcOrd="0" destOrd="0" presId="urn:microsoft.com/office/officeart/2018/2/layout/IconVerticalSolidList"/>
    <dgm:cxn modelId="{112404BF-4406-4EA7-A944-B07F5A2B2882}" type="presParOf" srcId="{4CED2DE9-3D94-480F-9E92-17F2AC2DAC52}" destId="{13A67592-F083-4C72-8AD4-36D1020BFF10}" srcOrd="1" destOrd="0" presId="urn:microsoft.com/office/officeart/2018/2/layout/IconVerticalSolidList"/>
    <dgm:cxn modelId="{2CFBC42C-FBFF-4DB5-9B51-029B8CF36DE0}" type="presParOf" srcId="{4CED2DE9-3D94-480F-9E92-17F2AC2DAC52}" destId="{854E5CFA-A0D4-4EFC-A781-524A9E45551F}" srcOrd="2" destOrd="0" presId="urn:microsoft.com/office/officeart/2018/2/layout/IconVerticalSolidList"/>
    <dgm:cxn modelId="{98509ABC-84FD-4326-A96B-19005ADC2BF6}" type="presParOf" srcId="{4CED2DE9-3D94-480F-9E92-17F2AC2DAC52}" destId="{B76CC475-EE97-4F40-BB04-F20CB4FF6B3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4A9512-BB3C-45E9-9B5F-7A21F3E6EB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8F12FD1-48D5-4525-9DDE-255EFAA6379B}">
      <dgm:prSet/>
      <dgm:spPr/>
      <dgm:t>
        <a:bodyPr/>
        <a:lstStyle/>
        <a:p>
          <a:r>
            <a:rPr lang="en-IN"/>
            <a:t>The </a:t>
          </a:r>
          <a:r>
            <a:rPr lang="en-IN" b="1"/>
            <a:t>CF Tree</a:t>
          </a:r>
          <a:r>
            <a:rPr lang="en-IN"/>
            <a:t> has </a:t>
          </a:r>
          <a:r>
            <a:rPr lang="en-IN" b="1"/>
            <a:t>nodes</a:t>
          </a:r>
          <a:r>
            <a:rPr lang="en-IN"/>
            <a:t>.</a:t>
          </a:r>
          <a:endParaRPr lang="en-US"/>
        </a:p>
      </dgm:t>
    </dgm:pt>
    <dgm:pt modelId="{867B9AC0-FFC2-4613-93F1-1FCFCBABE841}" type="parTrans" cxnId="{B550DA55-E6A3-40FE-B88A-82D67798E4DD}">
      <dgm:prSet/>
      <dgm:spPr/>
      <dgm:t>
        <a:bodyPr/>
        <a:lstStyle/>
        <a:p>
          <a:endParaRPr lang="en-US"/>
        </a:p>
      </dgm:t>
    </dgm:pt>
    <dgm:pt modelId="{49DC3B8B-D705-4B51-BB80-59620DA7C444}" type="sibTrans" cxnId="{B550DA55-E6A3-40FE-B88A-82D67798E4DD}">
      <dgm:prSet/>
      <dgm:spPr/>
      <dgm:t>
        <a:bodyPr/>
        <a:lstStyle/>
        <a:p>
          <a:endParaRPr lang="en-US"/>
        </a:p>
      </dgm:t>
    </dgm:pt>
    <dgm:pt modelId="{E92DCD52-F8A4-4948-B444-58B9DCC1A12D}">
      <dgm:prSet/>
      <dgm:spPr/>
      <dgm:t>
        <a:bodyPr/>
        <a:lstStyle/>
        <a:p>
          <a:r>
            <a:rPr lang="en-IN"/>
            <a:t>Each node holds </a:t>
          </a:r>
          <a:r>
            <a:rPr lang="en-IN" b="1"/>
            <a:t>CFs</a:t>
          </a:r>
          <a:r>
            <a:rPr lang="en-IN"/>
            <a:t>.</a:t>
          </a:r>
          <a:endParaRPr lang="en-US"/>
        </a:p>
      </dgm:t>
    </dgm:pt>
    <dgm:pt modelId="{F1ABB7DB-50E5-4463-B441-EEDD1418B360}" type="parTrans" cxnId="{BF16CEFD-09A0-4203-8AC7-D38C8D03E357}">
      <dgm:prSet/>
      <dgm:spPr/>
      <dgm:t>
        <a:bodyPr/>
        <a:lstStyle/>
        <a:p>
          <a:endParaRPr lang="en-US"/>
        </a:p>
      </dgm:t>
    </dgm:pt>
    <dgm:pt modelId="{4F76979B-2B54-4CA6-AAEC-B3F3C885AD49}" type="sibTrans" cxnId="{BF16CEFD-09A0-4203-8AC7-D38C8D03E357}">
      <dgm:prSet/>
      <dgm:spPr/>
      <dgm:t>
        <a:bodyPr/>
        <a:lstStyle/>
        <a:p>
          <a:endParaRPr lang="en-US"/>
        </a:p>
      </dgm:t>
    </dgm:pt>
    <dgm:pt modelId="{41F7DCAB-2946-466B-B54D-CA39701D07CE}">
      <dgm:prSet/>
      <dgm:spPr/>
      <dgm:t>
        <a:bodyPr/>
        <a:lstStyle/>
        <a:p>
          <a:r>
            <a:rPr lang="en-IN"/>
            <a:t>Leaf nodes = final </a:t>
          </a:r>
          <a:r>
            <a:rPr lang="en-IN" b="1"/>
            <a:t>small clusters</a:t>
          </a:r>
          <a:r>
            <a:rPr lang="en-IN"/>
            <a:t>.</a:t>
          </a:r>
          <a:endParaRPr lang="en-US"/>
        </a:p>
      </dgm:t>
    </dgm:pt>
    <dgm:pt modelId="{5A25019D-8776-4DCB-AA9D-F5E48C808414}" type="parTrans" cxnId="{93D41D94-B217-47F9-96A8-5B6F9ED4394A}">
      <dgm:prSet/>
      <dgm:spPr/>
      <dgm:t>
        <a:bodyPr/>
        <a:lstStyle/>
        <a:p>
          <a:endParaRPr lang="en-US"/>
        </a:p>
      </dgm:t>
    </dgm:pt>
    <dgm:pt modelId="{4541A631-207A-4DEF-8632-CB25E7E77FE7}" type="sibTrans" cxnId="{93D41D94-B217-47F9-96A8-5B6F9ED4394A}">
      <dgm:prSet/>
      <dgm:spPr/>
      <dgm:t>
        <a:bodyPr/>
        <a:lstStyle/>
        <a:p>
          <a:endParaRPr lang="en-US"/>
        </a:p>
      </dgm:t>
    </dgm:pt>
    <dgm:pt modelId="{DA3F2E8A-9427-4C19-9E83-5EA88DDA51C5}">
      <dgm:prSet/>
      <dgm:spPr/>
      <dgm:t>
        <a:bodyPr/>
        <a:lstStyle/>
        <a:p>
          <a:r>
            <a:rPr lang="en-IN"/>
            <a:t>If too full → </a:t>
          </a:r>
          <a:r>
            <a:rPr lang="en-IN" b="1"/>
            <a:t>node splits</a:t>
          </a:r>
          <a:r>
            <a:rPr lang="en-IN"/>
            <a:t> to keep the tree balanced.</a:t>
          </a:r>
          <a:endParaRPr lang="en-US"/>
        </a:p>
      </dgm:t>
    </dgm:pt>
    <dgm:pt modelId="{CEF1B367-43E0-4866-ACD1-C1BBE8BCFA44}" type="parTrans" cxnId="{8A896833-BB60-42BC-924D-9AB671FACB65}">
      <dgm:prSet/>
      <dgm:spPr/>
      <dgm:t>
        <a:bodyPr/>
        <a:lstStyle/>
        <a:p>
          <a:endParaRPr lang="en-US"/>
        </a:p>
      </dgm:t>
    </dgm:pt>
    <dgm:pt modelId="{71A14EC6-BC29-497C-8EEF-28A885C60410}" type="sibTrans" cxnId="{8A896833-BB60-42BC-924D-9AB671FACB65}">
      <dgm:prSet/>
      <dgm:spPr/>
      <dgm:t>
        <a:bodyPr/>
        <a:lstStyle/>
        <a:p>
          <a:endParaRPr lang="en-US"/>
        </a:p>
      </dgm:t>
    </dgm:pt>
    <dgm:pt modelId="{BC232D73-E309-48DF-A9EE-5C483782D408}" type="pres">
      <dgm:prSet presAssocID="{BB4A9512-BB3C-45E9-9B5F-7A21F3E6EB1E}" presName="root" presStyleCnt="0">
        <dgm:presLayoutVars>
          <dgm:dir/>
          <dgm:resizeHandles val="exact"/>
        </dgm:presLayoutVars>
      </dgm:prSet>
      <dgm:spPr/>
    </dgm:pt>
    <dgm:pt modelId="{EAEBBC21-DC4C-417B-BC87-D1AC64096606}" type="pres">
      <dgm:prSet presAssocID="{28F12FD1-48D5-4525-9DDE-255EFAA6379B}" presName="compNode" presStyleCnt="0"/>
      <dgm:spPr/>
    </dgm:pt>
    <dgm:pt modelId="{988BCFDA-515D-4252-83E6-6DE1B04FDDE6}" type="pres">
      <dgm:prSet presAssocID="{28F12FD1-48D5-4525-9DDE-255EFAA6379B}" presName="bgRect" presStyleLbl="bgShp" presStyleIdx="0" presStyleCnt="4"/>
      <dgm:spPr/>
    </dgm:pt>
    <dgm:pt modelId="{3EC27496-A435-4911-BDF8-31F165A2F5BC}" type="pres">
      <dgm:prSet presAssocID="{28F12FD1-48D5-4525-9DDE-255EFAA637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vices"/>
        </a:ext>
      </dgm:extLst>
    </dgm:pt>
    <dgm:pt modelId="{216BBF83-37D8-4B18-8CCF-3A672790FE62}" type="pres">
      <dgm:prSet presAssocID="{28F12FD1-48D5-4525-9DDE-255EFAA6379B}" presName="spaceRect" presStyleCnt="0"/>
      <dgm:spPr/>
    </dgm:pt>
    <dgm:pt modelId="{03AFF42F-C55E-4094-A93D-24C193E1E28B}" type="pres">
      <dgm:prSet presAssocID="{28F12FD1-48D5-4525-9DDE-255EFAA6379B}" presName="parTx" presStyleLbl="revTx" presStyleIdx="0" presStyleCnt="4">
        <dgm:presLayoutVars>
          <dgm:chMax val="0"/>
          <dgm:chPref val="0"/>
        </dgm:presLayoutVars>
      </dgm:prSet>
      <dgm:spPr/>
    </dgm:pt>
    <dgm:pt modelId="{63771954-B348-43A0-8B01-E37CC97827C2}" type="pres">
      <dgm:prSet presAssocID="{49DC3B8B-D705-4B51-BB80-59620DA7C444}" presName="sibTrans" presStyleCnt="0"/>
      <dgm:spPr/>
    </dgm:pt>
    <dgm:pt modelId="{61A1174D-7208-4287-A120-0045C11A7A56}" type="pres">
      <dgm:prSet presAssocID="{E92DCD52-F8A4-4948-B444-58B9DCC1A12D}" presName="compNode" presStyleCnt="0"/>
      <dgm:spPr/>
    </dgm:pt>
    <dgm:pt modelId="{23A5E3E6-2E9F-4181-91A7-DDC082C687DD}" type="pres">
      <dgm:prSet presAssocID="{E92DCD52-F8A4-4948-B444-58B9DCC1A12D}" presName="bgRect" presStyleLbl="bgShp" presStyleIdx="1" presStyleCnt="4"/>
      <dgm:spPr/>
    </dgm:pt>
    <dgm:pt modelId="{7EDF282B-33FB-4282-AC57-DD37075FBE5D}" type="pres">
      <dgm:prSet presAssocID="{E92DCD52-F8A4-4948-B444-58B9DCC1A1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D2EFB618-6169-42E6-8075-2463BCD12F3B}" type="pres">
      <dgm:prSet presAssocID="{E92DCD52-F8A4-4948-B444-58B9DCC1A12D}" presName="spaceRect" presStyleCnt="0"/>
      <dgm:spPr/>
    </dgm:pt>
    <dgm:pt modelId="{08D8D760-D9B7-4B87-B895-50A67F44043A}" type="pres">
      <dgm:prSet presAssocID="{E92DCD52-F8A4-4948-B444-58B9DCC1A12D}" presName="parTx" presStyleLbl="revTx" presStyleIdx="1" presStyleCnt="4">
        <dgm:presLayoutVars>
          <dgm:chMax val="0"/>
          <dgm:chPref val="0"/>
        </dgm:presLayoutVars>
      </dgm:prSet>
      <dgm:spPr/>
    </dgm:pt>
    <dgm:pt modelId="{D9B56CD9-AB7F-4C65-81F9-DB1233A8B68B}" type="pres">
      <dgm:prSet presAssocID="{4F76979B-2B54-4CA6-AAEC-B3F3C885AD49}" presName="sibTrans" presStyleCnt="0"/>
      <dgm:spPr/>
    </dgm:pt>
    <dgm:pt modelId="{BC116657-ED57-40AE-ABD0-0585C4D9CE68}" type="pres">
      <dgm:prSet presAssocID="{41F7DCAB-2946-466B-B54D-CA39701D07CE}" presName="compNode" presStyleCnt="0"/>
      <dgm:spPr/>
    </dgm:pt>
    <dgm:pt modelId="{524EBFB1-F452-4E70-9663-02F30FE07B70}" type="pres">
      <dgm:prSet presAssocID="{41F7DCAB-2946-466B-B54D-CA39701D07CE}" presName="bgRect" presStyleLbl="bgShp" presStyleIdx="2" presStyleCnt="4"/>
      <dgm:spPr/>
    </dgm:pt>
    <dgm:pt modelId="{8E7315A7-9413-4A29-B066-322E34C97404}" type="pres">
      <dgm:prSet presAssocID="{41F7DCAB-2946-466B-B54D-CA39701D07C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bric Unsync Folder"/>
        </a:ext>
      </dgm:extLst>
    </dgm:pt>
    <dgm:pt modelId="{D020A004-DCA5-476C-BDD9-2DB079E4FE2B}" type="pres">
      <dgm:prSet presAssocID="{41F7DCAB-2946-466B-B54D-CA39701D07CE}" presName="spaceRect" presStyleCnt="0"/>
      <dgm:spPr/>
    </dgm:pt>
    <dgm:pt modelId="{9C34FA08-911E-418A-A3CC-8AE2FCEED455}" type="pres">
      <dgm:prSet presAssocID="{41F7DCAB-2946-466B-B54D-CA39701D07CE}" presName="parTx" presStyleLbl="revTx" presStyleIdx="2" presStyleCnt="4">
        <dgm:presLayoutVars>
          <dgm:chMax val="0"/>
          <dgm:chPref val="0"/>
        </dgm:presLayoutVars>
      </dgm:prSet>
      <dgm:spPr/>
    </dgm:pt>
    <dgm:pt modelId="{DB837F4E-E002-41F0-B46F-00E19E20A9FA}" type="pres">
      <dgm:prSet presAssocID="{4541A631-207A-4DEF-8632-CB25E7E77FE7}" presName="sibTrans" presStyleCnt="0"/>
      <dgm:spPr/>
    </dgm:pt>
    <dgm:pt modelId="{F1E27456-A5D9-4644-A93D-04917230001E}" type="pres">
      <dgm:prSet presAssocID="{DA3F2E8A-9427-4C19-9E83-5EA88DDA51C5}" presName="compNode" presStyleCnt="0"/>
      <dgm:spPr/>
    </dgm:pt>
    <dgm:pt modelId="{5B168D57-2E74-4BF9-B30F-6892BF18BEAB}" type="pres">
      <dgm:prSet presAssocID="{DA3F2E8A-9427-4C19-9E83-5EA88DDA51C5}" presName="bgRect" presStyleLbl="bgShp" presStyleIdx="3" presStyleCnt="4"/>
      <dgm:spPr/>
    </dgm:pt>
    <dgm:pt modelId="{163F2ED1-7FC4-4976-ACCC-A6437477A028}" type="pres">
      <dgm:prSet presAssocID="{DA3F2E8A-9427-4C19-9E83-5EA88DDA51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"/>
        </a:ext>
      </dgm:extLst>
    </dgm:pt>
    <dgm:pt modelId="{0469D972-1263-4D69-BCDE-0303C20C464B}" type="pres">
      <dgm:prSet presAssocID="{DA3F2E8A-9427-4C19-9E83-5EA88DDA51C5}" presName="spaceRect" presStyleCnt="0"/>
      <dgm:spPr/>
    </dgm:pt>
    <dgm:pt modelId="{D0DBFFFC-BC74-4512-8A4A-E98D793C5CBD}" type="pres">
      <dgm:prSet presAssocID="{DA3F2E8A-9427-4C19-9E83-5EA88DDA51C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A896833-BB60-42BC-924D-9AB671FACB65}" srcId="{BB4A9512-BB3C-45E9-9B5F-7A21F3E6EB1E}" destId="{DA3F2E8A-9427-4C19-9E83-5EA88DDA51C5}" srcOrd="3" destOrd="0" parTransId="{CEF1B367-43E0-4866-ACD1-C1BBE8BCFA44}" sibTransId="{71A14EC6-BC29-497C-8EEF-28A885C60410}"/>
    <dgm:cxn modelId="{364A5F48-6000-4B49-A748-B051C5C11D1C}" type="presOf" srcId="{28F12FD1-48D5-4525-9DDE-255EFAA6379B}" destId="{03AFF42F-C55E-4094-A93D-24C193E1E28B}" srcOrd="0" destOrd="0" presId="urn:microsoft.com/office/officeart/2018/2/layout/IconVerticalSolidList"/>
    <dgm:cxn modelId="{B550DA55-E6A3-40FE-B88A-82D67798E4DD}" srcId="{BB4A9512-BB3C-45E9-9B5F-7A21F3E6EB1E}" destId="{28F12FD1-48D5-4525-9DDE-255EFAA6379B}" srcOrd="0" destOrd="0" parTransId="{867B9AC0-FFC2-4613-93F1-1FCFCBABE841}" sibTransId="{49DC3B8B-D705-4B51-BB80-59620DA7C444}"/>
    <dgm:cxn modelId="{93D41D94-B217-47F9-96A8-5B6F9ED4394A}" srcId="{BB4A9512-BB3C-45E9-9B5F-7A21F3E6EB1E}" destId="{41F7DCAB-2946-466B-B54D-CA39701D07CE}" srcOrd="2" destOrd="0" parTransId="{5A25019D-8776-4DCB-AA9D-F5E48C808414}" sibTransId="{4541A631-207A-4DEF-8632-CB25E7E77FE7}"/>
    <dgm:cxn modelId="{D84D8194-2B56-4D3A-A3C3-072CFD177C8E}" type="presOf" srcId="{41F7DCAB-2946-466B-B54D-CA39701D07CE}" destId="{9C34FA08-911E-418A-A3CC-8AE2FCEED455}" srcOrd="0" destOrd="0" presId="urn:microsoft.com/office/officeart/2018/2/layout/IconVerticalSolidList"/>
    <dgm:cxn modelId="{60F444A5-83E5-4527-A24B-0D4F900B15F9}" type="presOf" srcId="{E92DCD52-F8A4-4948-B444-58B9DCC1A12D}" destId="{08D8D760-D9B7-4B87-B895-50A67F44043A}" srcOrd="0" destOrd="0" presId="urn:microsoft.com/office/officeart/2018/2/layout/IconVerticalSolidList"/>
    <dgm:cxn modelId="{3FE833CA-9AD1-42FB-8D7B-08B3855EEB71}" type="presOf" srcId="{DA3F2E8A-9427-4C19-9E83-5EA88DDA51C5}" destId="{D0DBFFFC-BC74-4512-8A4A-E98D793C5CBD}" srcOrd="0" destOrd="0" presId="urn:microsoft.com/office/officeart/2018/2/layout/IconVerticalSolidList"/>
    <dgm:cxn modelId="{980AC1E5-E5AD-401C-A40F-AFC66F11B7C6}" type="presOf" srcId="{BB4A9512-BB3C-45E9-9B5F-7A21F3E6EB1E}" destId="{BC232D73-E309-48DF-A9EE-5C483782D408}" srcOrd="0" destOrd="0" presId="urn:microsoft.com/office/officeart/2018/2/layout/IconVerticalSolidList"/>
    <dgm:cxn modelId="{BF16CEFD-09A0-4203-8AC7-D38C8D03E357}" srcId="{BB4A9512-BB3C-45E9-9B5F-7A21F3E6EB1E}" destId="{E92DCD52-F8A4-4948-B444-58B9DCC1A12D}" srcOrd="1" destOrd="0" parTransId="{F1ABB7DB-50E5-4463-B441-EEDD1418B360}" sibTransId="{4F76979B-2B54-4CA6-AAEC-B3F3C885AD49}"/>
    <dgm:cxn modelId="{BD5B36C5-282A-45CB-BF8F-A6B11197154F}" type="presParOf" srcId="{BC232D73-E309-48DF-A9EE-5C483782D408}" destId="{EAEBBC21-DC4C-417B-BC87-D1AC64096606}" srcOrd="0" destOrd="0" presId="urn:microsoft.com/office/officeart/2018/2/layout/IconVerticalSolidList"/>
    <dgm:cxn modelId="{2CFEB659-9A4D-4651-9035-1078C29164C5}" type="presParOf" srcId="{EAEBBC21-DC4C-417B-BC87-D1AC64096606}" destId="{988BCFDA-515D-4252-83E6-6DE1B04FDDE6}" srcOrd="0" destOrd="0" presId="urn:microsoft.com/office/officeart/2018/2/layout/IconVerticalSolidList"/>
    <dgm:cxn modelId="{E31D444D-5BC1-4AFB-927C-CA44F2DC86F4}" type="presParOf" srcId="{EAEBBC21-DC4C-417B-BC87-D1AC64096606}" destId="{3EC27496-A435-4911-BDF8-31F165A2F5BC}" srcOrd="1" destOrd="0" presId="urn:microsoft.com/office/officeart/2018/2/layout/IconVerticalSolidList"/>
    <dgm:cxn modelId="{BBF581F6-2512-459D-9D88-91B6741E15DE}" type="presParOf" srcId="{EAEBBC21-DC4C-417B-BC87-D1AC64096606}" destId="{216BBF83-37D8-4B18-8CCF-3A672790FE62}" srcOrd="2" destOrd="0" presId="urn:microsoft.com/office/officeart/2018/2/layout/IconVerticalSolidList"/>
    <dgm:cxn modelId="{CF6558A8-85BE-4327-914B-311FBD384F9C}" type="presParOf" srcId="{EAEBBC21-DC4C-417B-BC87-D1AC64096606}" destId="{03AFF42F-C55E-4094-A93D-24C193E1E28B}" srcOrd="3" destOrd="0" presId="urn:microsoft.com/office/officeart/2018/2/layout/IconVerticalSolidList"/>
    <dgm:cxn modelId="{38021917-2D01-44E3-A881-2D568A986AFB}" type="presParOf" srcId="{BC232D73-E309-48DF-A9EE-5C483782D408}" destId="{63771954-B348-43A0-8B01-E37CC97827C2}" srcOrd="1" destOrd="0" presId="urn:microsoft.com/office/officeart/2018/2/layout/IconVerticalSolidList"/>
    <dgm:cxn modelId="{5FEED55C-DAB4-431D-98BA-7C2FF30798B5}" type="presParOf" srcId="{BC232D73-E309-48DF-A9EE-5C483782D408}" destId="{61A1174D-7208-4287-A120-0045C11A7A56}" srcOrd="2" destOrd="0" presId="urn:microsoft.com/office/officeart/2018/2/layout/IconVerticalSolidList"/>
    <dgm:cxn modelId="{339623C2-5B4E-4B88-82F3-9D1798F2EFA0}" type="presParOf" srcId="{61A1174D-7208-4287-A120-0045C11A7A56}" destId="{23A5E3E6-2E9F-4181-91A7-DDC082C687DD}" srcOrd="0" destOrd="0" presId="urn:microsoft.com/office/officeart/2018/2/layout/IconVerticalSolidList"/>
    <dgm:cxn modelId="{E677302C-6BE1-45CB-839B-3827C0F369E1}" type="presParOf" srcId="{61A1174D-7208-4287-A120-0045C11A7A56}" destId="{7EDF282B-33FB-4282-AC57-DD37075FBE5D}" srcOrd="1" destOrd="0" presId="urn:microsoft.com/office/officeart/2018/2/layout/IconVerticalSolidList"/>
    <dgm:cxn modelId="{EA10F050-8EEF-42EF-9FEE-A2A1990D8052}" type="presParOf" srcId="{61A1174D-7208-4287-A120-0045C11A7A56}" destId="{D2EFB618-6169-42E6-8075-2463BCD12F3B}" srcOrd="2" destOrd="0" presId="urn:microsoft.com/office/officeart/2018/2/layout/IconVerticalSolidList"/>
    <dgm:cxn modelId="{1F165F1F-E016-41E4-B1E8-6BB3BF55974F}" type="presParOf" srcId="{61A1174D-7208-4287-A120-0045C11A7A56}" destId="{08D8D760-D9B7-4B87-B895-50A67F44043A}" srcOrd="3" destOrd="0" presId="urn:microsoft.com/office/officeart/2018/2/layout/IconVerticalSolidList"/>
    <dgm:cxn modelId="{D7FE2024-49C2-4385-B82D-D8CC7EA84781}" type="presParOf" srcId="{BC232D73-E309-48DF-A9EE-5C483782D408}" destId="{D9B56CD9-AB7F-4C65-81F9-DB1233A8B68B}" srcOrd="3" destOrd="0" presId="urn:microsoft.com/office/officeart/2018/2/layout/IconVerticalSolidList"/>
    <dgm:cxn modelId="{5CCA9948-3D7A-4E9F-B55C-623FC07DAFEB}" type="presParOf" srcId="{BC232D73-E309-48DF-A9EE-5C483782D408}" destId="{BC116657-ED57-40AE-ABD0-0585C4D9CE68}" srcOrd="4" destOrd="0" presId="urn:microsoft.com/office/officeart/2018/2/layout/IconVerticalSolidList"/>
    <dgm:cxn modelId="{860AE48A-FAAF-4EDB-84B6-64F1F78CE854}" type="presParOf" srcId="{BC116657-ED57-40AE-ABD0-0585C4D9CE68}" destId="{524EBFB1-F452-4E70-9663-02F30FE07B70}" srcOrd="0" destOrd="0" presId="urn:microsoft.com/office/officeart/2018/2/layout/IconVerticalSolidList"/>
    <dgm:cxn modelId="{619C662D-8A69-4EDE-8ECF-6F574EE92E61}" type="presParOf" srcId="{BC116657-ED57-40AE-ABD0-0585C4D9CE68}" destId="{8E7315A7-9413-4A29-B066-322E34C97404}" srcOrd="1" destOrd="0" presId="urn:microsoft.com/office/officeart/2018/2/layout/IconVerticalSolidList"/>
    <dgm:cxn modelId="{89D61F0D-6191-462B-A1A2-31552E2107BC}" type="presParOf" srcId="{BC116657-ED57-40AE-ABD0-0585C4D9CE68}" destId="{D020A004-DCA5-476C-BDD9-2DB079E4FE2B}" srcOrd="2" destOrd="0" presId="urn:microsoft.com/office/officeart/2018/2/layout/IconVerticalSolidList"/>
    <dgm:cxn modelId="{7FB15ED9-C790-4C93-99BD-B179DB76156A}" type="presParOf" srcId="{BC116657-ED57-40AE-ABD0-0585C4D9CE68}" destId="{9C34FA08-911E-418A-A3CC-8AE2FCEED455}" srcOrd="3" destOrd="0" presId="urn:microsoft.com/office/officeart/2018/2/layout/IconVerticalSolidList"/>
    <dgm:cxn modelId="{58BA3B2F-8621-49ED-A132-A06152CD6235}" type="presParOf" srcId="{BC232D73-E309-48DF-A9EE-5C483782D408}" destId="{DB837F4E-E002-41F0-B46F-00E19E20A9FA}" srcOrd="5" destOrd="0" presId="urn:microsoft.com/office/officeart/2018/2/layout/IconVerticalSolidList"/>
    <dgm:cxn modelId="{CB5E6E75-D4AD-44FB-993C-2015082D2CCE}" type="presParOf" srcId="{BC232D73-E309-48DF-A9EE-5C483782D408}" destId="{F1E27456-A5D9-4644-A93D-04917230001E}" srcOrd="6" destOrd="0" presId="urn:microsoft.com/office/officeart/2018/2/layout/IconVerticalSolidList"/>
    <dgm:cxn modelId="{5CCA451A-DC21-4D1A-B855-7435B0D81398}" type="presParOf" srcId="{F1E27456-A5D9-4644-A93D-04917230001E}" destId="{5B168D57-2E74-4BF9-B30F-6892BF18BEAB}" srcOrd="0" destOrd="0" presId="urn:microsoft.com/office/officeart/2018/2/layout/IconVerticalSolidList"/>
    <dgm:cxn modelId="{69F71E8F-3DAF-414B-AC14-3EE5EC8D3221}" type="presParOf" srcId="{F1E27456-A5D9-4644-A93D-04917230001E}" destId="{163F2ED1-7FC4-4976-ACCC-A6437477A028}" srcOrd="1" destOrd="0" presId="urn:microsoft.com/office/officeart/2018/2/layout/IconVerticalSolidList"/>
    <dgm:cxn modelId="{A2A6C24F-FED5-4310-BB37-94AD6DFBA241}" type="presParOf" srcId="{F1E27456-A5D9-4644-A93D-04917230001E}" destId="{0469D972-1263-4D69-BCDE-0303C20C464B}" srcOrd="2" destOrd="0" presId="urn:microsoft.com/office/officeart/2018/2/layout/IconVerticalSolidList"/>
    <dgm:cxn modelId="{5606BBCD-BEF4-48C6-9740-DA3302D9D9ED}" type="presParOf" srcId="{F1E27456-A5D9-4644-A93D-04917230001E}" destId="{D0DBFFFC-BC74-4512-8A4A-E98D793C5C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26AE20-3C17-4FE6-BD13-1374C2CA12A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9DE8CA-C048-4E23-992F-6C263C5213E4}">
      <dgm:prSet/>
      <dgm:spPr/>
      <dgm:t>
        <a:bodyPr/>
        <a:lstStyle/>
        <a:p>
          <a:r>
            <a:rPr lang="en-IN" b="1"/>
            <a:t>threshold</a:t>
          </a:r>
          <a:r>
            <a:rPr lang="en-IN"/>
            <a:t> → how big a cluster can get before splitting.</a:t>
          </a:r>
          <a:endParaRPr lang="en-US"/>
        </a:p>
      </dgm:t>
    </dgm:pt>
    <dgm:pt modelId="{07E6E715-FB6D-44F3-86E5-FDC7CA70EEE4}" type="parTrans" cxnId="{BAADF9BB-8D98-43F0-97C5-9AABE7641C24}">
      <dgm:prSet/>
      <dgm:spPr/>
      <dgm:t>
        <a:bodyPr/>
        <a:lstStyle/>
        <a:p>
          <a:endParaRPr lang="en-US"/>
        </a:p>
      </dgm:t>
    </dgm:pt>
    <dgm:pt modelId="{3546582D-E1E6-4E80-B5EE-933E35F3A0A9}" type="sibTrans" cxnId="{BAADF9BB-8D98-43F0-97C5-9AABE7641C24}">
      <dgm:prSet/>
      <dgm:spPr/>
      <dgm:t>
        <a:bodyPr/>
        <a:lstStyle/>
        <a:p>
          <a:endParaRPr lang="en-US"/>
        </a:p>
      </dgm:t>
    </dgm:pt>
    <dgm:pt modelId="{587DDEBD-BBB0-4D42-87FA-AC7D9A93B3B7}">
      <dgm:prSet/>
      <dgm:spPr/>
      <dgm:t>
        <a:bodyPr/>
        <a:lstStyle/>
        <a:p>
          <a:r>
            <a:rPr lang="en-IN" b="1"/>
            <a:t>branching_factor</a:t>
          </a:r>
          <a:r>
            <a:rPr lang="en-IN"/>
            <a:t> → how many CFs can be in each tree node.</a:t>
          </a:r>
          <a:endParaRPr lang="en-US"/>
        </a:p>
      </dgm:t>
    </dgm:pt>
    <dgm:pt modelId="{65015175-9CAC-4563-BFD5-227F301F63B0}" type="parTrans" cxnId="{FB406CA8-00F5-4ED1-95BE-C24EE575BAF8}">
      <dgm:prSet/>
      <dgm:spPr/>
      <dgm:t>
        <a:bodyPr/>
        <a:lstStyle/>
        <a:p>
          <a:endParaRPr lang="en-US"/>
        </a:p>
      </dgm:t>
    </dgm:pt>
    <dgm:pt modelId="{F9E549D8-4237-4352-8209-A4E32D05C99A}" type="sibTrans" cxnId="{FB406CA8-00F5-4ED1-95BE-C24EE575BAF8}">
      <dgm:prSet/>
      <dgm:spPr/>
      <dgm:t>
        <a:bodyPr/>
        <a:lstStyle/>
        <a:p>
          <a:endParaRPr lang="en-US"/>
        </a:p>
      </dgm:t>
    </dgm:pt>
    <dgm:pt modelId="{2E1A0CBF-9912-4F26-991A-90CDF4E3A34F}">
      <dgm:prSet/>
      <dgm:spPr/>
      <dgm:t>
        <a:bodyPr/>
        <a:lstStyle/>
        <a:p>
          <a:r>
            <a:rPr lang="en-IN" b="1"/>
            <a:t>n_clusters</a:t>
          </a:r>
          <a:r>
            <a:rPr lang="en-IN"/>
            <a:t> → how many final clusters to get at the end (can skip this if you just want the subclusters).</a:t>
          </a:r>
          <a:endParaRPr lang="en-US"/>
        </a:p>
      </dgm:t>
    </dgm:pt>
    <dgm:pt modelId="{93B47B95-CEF8-4D6F-9DA9-D89A48229C5D}" type="parTrans" cxnId="{76D10BC9-6A81-40B0-A369-D54B92A71592}">
      <dgm:prSet/>
      <dgm:spPr/>
      <dgm:t>
        <a:bodyPr/>
        <a:lstStyle/>
        <a:p>
          <a:endParaRPr lang="en-US"/>
        </a:p>
      </dgm:t>
    </dgm:pt>
    <dgm:pt modelId="{61E71919-6C97-4C77-8004-F788B1A2EEDD}" type="sibTrans" cxnId="{76D10BC9-6A81-40B0-A369-D54B92A71592}">
      <dgm:prSet/>
      <dgm:spPr/>
      <dgm:t>
        <a:bodyPr/>
        <a:lstStyle/>
        <a:p>
          <a:endParaRPr lang="en-US"/>
        </a:p>
      </dgm:t>
    </dgm:pt>
    <dgm:pt modelId="{F2B2FE8E-8AB2-4953-AC77-BBB4AAD2DA86}" type="pres">
      <dgm:prSet presAssocID="{0326AE20-3C17-4FE6-BD13-1374C2CA12AC}" presName="root" presStyleCnt="0">
        <dgm:presLayoutVars>
          <dgm:dir/>
          <dgm:resizeHandles val="exact"/>
        </dgm:presLayoutVars>
      </dgm:prSet>
      <dgm:spPr/>
    </dgm:pt>
    <dgm:pt modelId="{41DA3172-7516-4D53-86C1-312219AB4351}" type="pres">
      <dgm:prSet presAssocID="{E09DE8CA-C048-4E23-992F-6C263C5213E4}" presName="compNode" presStyleCnt="0"/>
      <dgm:spPr/>
    </dgm:pt>
    <dgm:pt modelId="{C9CFD413-E847-401E-90EA-A96C42004584}" type="pres">
      <dgm:prSet presAssocID="{E09DE8CA-C048-4E23-992F-6C263C5213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4AE999D-0610-4E63-B83F-C49DF255FF82}" type="pres">
      <dgm:prSet presAssocID="{E09DE8CA-C048-4E23-992F-6C263C5213E4}" presName="spaceRect" presStyleCnt="0"/>
      <dgm:spPr/>
    </dgm:pt>
    <dgm:pt modelId="{4E2203DD-C83C-4CCA-AEB7-9BD4D86778BF}" type="pres">
      <dgm:prSet presAssocID="{E09DE8CA-C048-4E23-992F-6C263C5213E4}" presName="textRect" presStyleLbl="revTx" presStyleIdx="0" presStyleCnt="3">
        <dgm:presLayoutVars>
          <dgm:chMax val="1"/>
          <dgm:chPref val="1"/>
        </dgm:presLayoutVars>
      </dgm:prSet>
      <dgm:spPr/>
    </dgm:pt>
    <dgm:pt modelId="{D5D6AF76-0EC3-4F59-85F2-1C49DF9E66EF}" type="pres">
      <dgm:prSet presAssocID="{3546582D-E1E6-4E80-B5EE-933E35F3A0A9}" presName="sibTrans" presStyleCnt="0"/>
      <dgm:spPr/>
    </dgm:pt>
    <dgm:pt modelId="{15006E63-894A-4447-A8EB-74A2D577B9D9}" type="pres">
      <dgm:prSet presAssocID="{587DDEBD-BBB0-4D42-87FA-AC7D9A93B3B7}" presName="compNode" presStyleCnt="0"/>
      <dgm:spPr/>
    </dgm:pt>
    <dgm:pt modelId="{45BD2DDD-8734-476A-845B-1282772F4283}" type="pres">
      <dgm:prSet presAssocID="{587DDEBD-BBB0-4D42-87FA-AC7D9A93B3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5243965-8EB6-4498-8CD7-19D89BF91EDD}" type="pres">
      <dgm:prSet presAssocID="{587DDEBD-BBB0-4D42-87FA-AC7D9A93B3B7}" presName="spaceRect" presStyleCnt="0"/>
      <dgm:spPr/>
    </dgm:pt>
    <dgm:pt modelId="{19FE9087-DF5B-405A-B3B7-80F89007DF54}" type="pres">
      <dgm:prSet presAssocID="{587DDEBD-BBB0-4D42-87FA-AC7D9A93B3B7}" presName="textRect" presStyleLbl="revTx" presStyleIdx="1" presStyleCnt="3">
        <dgm:presLayoutVars>
          <dgm:chMax val="1"/>
          <dgm:chPref val="1"/>
        </dgm:presLayoutVars>
      </dgm:prSet>
      <dgm:spPr/>
    </dgm:pt>
    <dgm:pt modelId="{D70B75D8-1DB5-4C12-A827-CC50BE258BE4}" type="pres">
      <dgm:prSet presAssocID="{F9E549D8-4237-4352-8209-A4E32D05C99A}" presName="sibTrans" presStyleCnt="0"/>
      <dgm:spPr/>
    </dgm:pt>
    <dgm:pt modelId="{FEEC8154-4B37-4C68-9000-FCFF45D49FB9}" type="pres">
      <dgm:prSet presAssocID="{2E1A0CBF-9912-4F26-991A-90CDF4E3A34F}" presName="compNode" presStyleCnt="0"/>
      <dgm:spPr/>
    </dgm:pt>
    <dgm:pt modelId="{31B49737-85FE-4718-BBF3-6CDCA3D5E13A}" type="pres">
      <dgm:prSet presAssocID="{2E1A0CBF-9912-4F26-991A-90CDF4E3A3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0A82A78-1A85-4604-8D5D-88F943DF3BD8}" type="pres">
      <dgm:prSet presAssocID="{2E1A0CBF-9912-4F26-991A-90CDF4E3A34F}" presName="spaceRect" presStyleCnt="0"/>
      <dgm:spPr/>
    </dgm:pt>
    <dgm:pt modelId="{134225DF-15EB-4025-A153-0FED2677BA43}" type="pres">
      <dgm:prSet presAssocID="{2E1A0CBF-9912-4F26-991A-90CDF4E3A3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383A01-8298-4118-9915-E0578E735F6D}" type="presOf" srcId="{0326AE20-3C17-4FE6-BD13-1374C2CA12AC}" destId="{F2B2FE8E-8AB2-4953-AC77-BBB4AAD2DA86}" srcOrd="0" destOrd="0" presId="urn:microsoft.com/office/officeart/2018/2/layout/IconLabelList"/>
    <dgm:cxn modelId="{17CD801F-6538-4A23-A664-3ADADFE6DE68}" type="presOf" srcId="{587DDEBD-BBB0-4D42-87FA-AC7D9A93B3B7}" destId="{19FE9087-DF5B-405A-B3B7-80F89007DF54}" srcOrd="0" destOrd="0" presId="urn:microsoft.com/office/officeart/2018/2/layout/IconLabelList"/>
    <dgm:cxn modelId="{FB406CA8-00F5-4ED1-95BE-C24EE575BAF8}" srcId="{0326AE20-3C17-4FE6-BD13-1374C2CA12AC}" destId="{587DDEBD-BBB0-4D42-87FA-AC7D9A93B3B7}" srcOrd="1" destOrd="0" parTransId="{65015175-9CAC-4563-BFD5-227F301F63B0}" sibTransId="{F9E549D8-4237-4352-8209-A4E32D05C99A}"/>
    <dgm:cxn modelId="{BAADF9BB-8D98-43F0-97C5-9AABE7641C24}" srcId="{0326AE20-3C17-4FE6-BD13-1374C2CA12AC}" destId="{E09DE8CA-C048-4E23-992F-6C263C5213E4}" srcOrd="0" destOrd="0" parTransId="{07E6E715-FB6D-44F3-86E5-FDC7CA70EEE4}" sibTransId="{3546582D-E1E6-4E80-B5EE-933E35F3A0A9}"/>
    <dgm:cxn modelId="{EC2A3CC3-49A3-4E86-879F-ADB495C079A9}" type="presOf" srcId="{E09DE8CA-C048-4E23-992F-6C263C5213E4}" destId="{4E2203DD-C83C-4CCA-AEB7-9BD4D86778BF}" srcOrd="0" destOrd="0" presId="urn:microsoft.com/office/officeart/2018/2/layout/IconLabelList"/>
    <dgm:cxn modelId="{76D10BC9-6A81-40B0-A369-D54B92A71592}" srcId="{0326AE20-3C17-4FE6-BD13-1374C2CA12AC}" destId="{2E1A0CBF-9912-4F26-991A-90CDF4E3A34F}" srcOrd="2" destOrd="0" parTransId="{93B47B95-CEF8-4D6F-9DA9-D89A48229C5D}" sibTransId="{61E71919-6C97-4C77-8004-F788B1A2EEDD}"/>
    <dgm:cxn modelId="{FA9584F7-20DE-47E5-ACE6-F050E6B183E4}" type="presOf" srcId="{2E1A0CBF-9912-4F26-991A-90CDF4E3A34F}" destId="{134225DF-15EB-4025-A153-0FED2677BA43}" srcOrd="0" destOrd="0" presId="urn:microsoft.com/office/officeart/2018/2/layout/IconLabelList"/>
    <dgm:cxn modelId="{75C96074-3637-4E96-A13F-6C0935CD5753}" type="presParOf" srcId="{F2B2FE8E-8AB2-4953-AC77-BBB4AAD2DA86}" destId="{41DA3172-7516-4D53-86C1-312219AB4351}" srcOrd="0" destOrd="0" presId="urn:microsoft.com/office/officeart/2018/2/layout/IconLabelList"/>
    <dgm:cxn modelId="{E6CA6ED3-B690-4A7A-A682-8261097860B3}" type="presParOf" srcId="{41DA3172-7516-4D53-86C1-312219AB4351}" destId="{C9CFD413-E847-401E-90EA-A96C42004584}" srcOrd="0" destOrd="0" presId="urn:microsoft.com/office/officeart/2018/2/layout/IconLabelList"/>
    <dgm:cxn modelId="{9A573338-3024-4D6D-82E4-834AA4958DF3}" type="presParOf" srcId="{41DA3172-7516-4D53-86C1-312219AB4351}" destId="{04AE999D-0610-4E63-B83F-C49DF255FF82}" srcOrd="1" destOrd="0" presId="urn:microsoft.com/office/officeart/2018/2/layout/IconLabelList"/>
    <dgm:cxn modelId="{E5639B49-3F73-4049-A9B3-7E59F7E4334E}" type="presParOf" srcId="{41DA3172-7516-4D53-86C1-312219AB4351}" destId="{4E2203DD-C83C-4CCA-AEB7-9BD4D86778BF}" srcOrd="2" destOrd="0" presId="urn:microsoft.com/office/officeart/2018/2/layout/IconLabelList"/>
    <dgm:cxn modelId="{5B0E91B7-5222-41E7-BE20-BA320F47315E}" type="presParOf" srcId="{F2B2FE8E-8AB2-4953-AC77-BBB4AAD2DA86}" destId="{D5D6AF76-0EC3-4F59-85F2-1C49DF9E66EF}" srcOrd="1" destOrd="0" presId="urn:microsoft.com/office/officeart/2018/2/layout/IconLabelList"/>
    <dgm:cxn modelId="{18CC4B5F-023B-4163-B299-8A53CCDC74B7}" type="presParOf" srcId="{F2B2FE8E-8AB2-4953-AC77-BBB4AAD2DA86}" destId="{15006E63-894A-4447-A8EB-74A2D577B9D9}" srcOrd="2" destOrd="0" presId="urn:microsoft.com/office/officeart/2018/2/layout/IconLabelList"/>
    <dgm:cxn modelId="{8BCD1734-7F29-49C4-93C1-610AFEA66D56}" type="presParOf" srcId="{15006E63-894A-4447-A8EB-74A2D577B9D9}" destId="{45BD2DDD-8734-476A-845B-1282772F4283}" srcOrd="0" destOrd="0" presId="urn:microsoft.com/office/officeart/2018/2/layout/IconLabelList"/>
    <dgm:cxn modelId="{BDA3AC6B-61D0-4B2B-8F2A-CC6DCB8430F8}" type="presParOf" srcId="{15006E63-894A-4447-A8EB-74A2D577B9D9}" destId="{95243965-8EB6-4498-8CD7-19D89BF91EDD}" srcOrd="1" destOrd="0" presId="urn:microsoft.com/office/officeart/2018/2/layout/IconLabelList"/>
    <dgm:cxn modelId="{B24FACBE-67D5-42D1-B9BF-356CED57EC9C}" type="presParOf" srcId="{15006E63-894A-4447-A8EB-74A2D577B9D9}" destId="{19FE9087-DF5B-405A-B3B7-80F89007DF54}" srcOrd="2" destOrd="0" presId="urn:microsoft.com/office/officeart/2018/2/layout/IconLabelList"/>
    <dgm:cxn modelId="{B0BC2417-B39D-4207-8E57-B767F93350DD}" type="presParOf" srcId="{F2B2FE8E-8AB2-4953-AC77-BBB4AAD2DA86}" destId="{D70B75D8-1DB5-4C12-A827-CC50BE258BE4}" srcOrd="3" destOrd="0" presId="urn:microsoft.com/office/officeart/2018/2/layout/IconLabelList"/>
    <dgm:cxn modelId="{EEDA675E-8B23-4E98-974C-363A5D37996F}" type="presParOf" srcId="{F2B2FE8E-8AB2-4953-AC77-BBB4AAD2DA86}" destId="{FEEC8154-4B37-4C68-9000-FCFF45D49FB9}" srcOrd="4" destOrd="0" presId="urn:microsoft.com/office/officeart/2018/2/layout/IconLabelList"/>
    <dgm:cxn modelId="{B7144EAA-5C77-43BA-948F-E33D468FB420}" type="presParOf" srcId="{FEEC8154-4B37-4C68-9000-FCFF45D49FB9}" destId="{31B49737-85FE-4718-BBF3-6CDCA3D5E13A}" srcOrd="0" destOrd="0" presId="urn:microsoft.com/office/officeart/2018/2/layout/IconLabelList"/>
    <dgm:cxn modelId="{0906E3E8-3262-47C5-B7A9-E510ECEAD707}" type="presParOf" srcId="{FEEC8154-4B37-4C68-9000-FCFF45D49FB9}" destId="{E0A82A78-1A85-4604-8D5D-88F943DF3BD8}" srcOrd="1" destOrd="0" presId="urn:microsoft.com/office/officeart/2018/2/layout/IconLabelList"/>
    <dgm:cxn modelId="{C20A358B-375F-46A7-B79D-986C89B5DA8F}" type="presParOf" srcId="{FEEC8154-4B37-4C68-9000-FCFF45D49FB9}" destId="{134225DF-15EB-4025-A153-0FED2677BA4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62E8B9-36AF-47C8-ABF1-B06265C580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BE1E8EE-1079-4AEC-B466-FC9701232CE3}">
      <dgm:prSet/>
      <dgm:spPr/>
      <dgm:t>
        <a:bodyPr/>
        <a:lstStyle/>
        <a:p>
          <a:pPr>
            <a:defRPr cap="all"/>
          </a:pPr>
          <a:r>
            <a:rPr lang="en-IN"/>
            <a:t>Use BIRCH for </a:t>
          </a:r>
          <a:r>
            <a:rPr lang="en-IN" b="1"/>
            <a:t>big data</a:t>
          </a:r>
          <a:r>
            <a:rPr lang="en-IN"/>
            <a:t> with lots of samples.</a:t>
          </a:r>
          <a:endParaRPr lang="en-US"/>
        </a:p>
      </dgm:t>
    </dgm:pt>
    <dgm:pt modelId="{DAE2F4D1-A240-4A9D-A885-AD1A905FBDA6}" type="parTrans" cxnId="{D003A9F2-5AB2-4336-A99F-9837955B2A09}">
      <dgm:prSet/>
      <dgm:spPr/>
      <dgm:t>
        <a:bodyPr/>
        <a:lstStyle/>
        <a:p>
          <a:endParaRPr lang="en-US"/>
        </a:p>
      </dgm:t>
    </dgm:pt>
    <dgm:pt modelId="{C31CD7C3-89BC-4102-9627-A0284DB3B47F}" type="sibTrans" cxnId="{D003A9F2-5AB2-4336-A99F-9837955B2A09}">
      <dgm:prSet/>
      <dgm:spPr/>
      <dgm:t>
        <a:bodyPr/>
        <a:lstStyle/>
        <a:p>
          <a:endParaRPr lang="en-US"/>
        </a:p>
      </dgm:t>
    </dgm:pt>
    <dgm:pt modelId="{926D8FCB-4331-48D6-ADC3-CB8EB453C56A}">
      <dgm:prSet/>
      <dgm:spPr/>
      <dgm:t>
        <a:bodyPr/>
        <a:lstStyle/>
        <a:p>
          <a:pPr>
            <a:defRPr cap="all"/>
          </a:pPr>
          <a:r>
            <a:rPr lang="en-IN"/>
            <a:t>Good when you want to </a:t>
          </a:r>
          <a:r>
            <a:rPr lang="en-IN" b="1"/>
            <a:t>shrink data</a:t>
          </a:r>
          <a:r>
            <a:rPr lang="en-IN"/>
            <a:t> before final clustering.</a:t>
          </a:r>
          <a:endParaRPr lang="en-US"/>
        </a:p>
      </dgm:t>
    </dgm:pt>
    <dgm:pt modelId="{5924401D-DCD7-401B-84C9-527EBE09F580}" type="parTrans" cxnId="{8427E168-9E56-45AF-86AC-662893D73370}">
      <dgm:prSet/>
      <dgm:spPr/>
      <dgm:t>
        <a:bodyPr/>
        <a:lstStyle/>
        <a:p>
          <a:endParaRPr lang="en-US"/>
        </a:p>
      </dgm:t>
    </dgm:pt>
    <dgm:pt modelId="{656FD508-3454-4C54-92FA-0129ED92741B}" type="sibTrans" cxnId="{8427E168-9E56-45AF-86AC-662893D73370}">
      <dgm:prSet/>
      <dgm:spPr/>
      <dgm:t>
        <a:bodyPr/>
        <a:lstStyle/>
        <a:p>
          <a:endParaRPr lang="en-US"/>
        </a:p>
      </dgm:t>
    </dgm:pt>
    <dgm:pt modelId="{059FA741-F87B-41B7-B8DB-B9DEA3E3D241}">
      <dgm:prSet/>
      <dgm:spPr/>
      <dgm:t>
        <a:bodyPr/>
        <a:lstStyle/>
        <a:p>
          <a:pPr>
            <a:defRPr cap="all"/>
          </a:pPr>
          <a:r>
            <a:rPr lang="en-IN"/>
            <a:t>Useful for </a:t>
          </a:r>
          <a:r>
            <a:rPr lang="en-IN" b="1"/>
            <a:t>outlier removal</a:t>
          </a:r>
          <a:r>
            <a:rPr lang="en-IN"/>
            <a:t>.</a:t>
          </a:r>
          <a:endParaRPr lang="en-US"/>
        </a:p>
      </dgm:t>
    </dgm:pt>
    <dgm:pt modelId="{70974BD4-D912-4DE2-A275-B5A916A2DFB8}" type="parTrans" cxnId="{DFD43AC0-EED4-42F6-9CFA-E6A349ADBF04}">
      <dgm:prSet/>
      <dgm:spPr/>
      <dgm:t>
        <a:bodyPr/>
        <a:lstStyle/>
        <a:p>
          <a:endParaRPr lang="en-US"/>
        </a:p>
      </dgm:t>
    </dgm:pt>
    <dgm:pt modelId="{C1A89405-25DE-4A94-8208-578FA61EB0AE}" type="sibTrans" cxnId="{DFD43AC0-EED4-42F6-9CFA-E6A349ADBF04}">
      <dgm:prSet/>
      <dgm:spPr/>
      <dgm:t>
        <a:bodyPr/>
        <a:lstStyle/>
        <a:p>
          <a:endParaRPr lang="en-US"/>
        </a:p>
      </dgm:t>
    </dgm:pt>
    <dgm:pt modelId="{15239D47-C9E2-400D-BF28-9DD755BD11A6}">
      <dgm:prSet/>
      <dgm:spPr/>
      <dgm:t>
        <a:bodyPr/>
        <a:lstStyle/>
        <a:p>
          <a:pPr>
            <a:defRPr cap="all"/>
          </a:pPr>
          <a:r>
            <a:rPr lang="en-IN"/>
            <a:t>Not good for very </a:t>
          </a:r>
          <a:r>
            <a:rPr lang="en-IN" b="1"/>
            <a:t>high-dimensional data</a:t>
          </a:r>
          <a:r>
            <a:rPr lang="en-IN"/>
            <a:t> (too many features).</a:t>
          </a:r>
          <a:endParaRPr lang="en-US"/>
        </a:p>
      </dgm:t>
    </dgm:pt>
    <dgm:pt modelId="{220D72B0-FC95-4718-80FB-B16E7AB6CDE3}" type="parTrans" cxnId="{A0F852FB-0BA8-4852-9AF3-A4BFA771A80F}">
      <dgm:prSet/>
      <dgm:spPr/>
      <dgm:t>
        <a:bodyPr/>
        <a:lstStyle/>
        <a:p>
          <a:endParaRPr lang="en-US"/>
        </a:p>
      </dgm:t>
    </dgm:pt>
    <dgm:pt modelId="{575A2BE9-AC15-4E53-A58E-3D81DAB58880}" type="sibTrans" cxnId="{A0F852FB-0BA8-4852-9AF3-A4BFA771A80F}">
      <dgm:prSet/>
      <dgm:spPr/>
      <dgm:t>
        <a:bodyPr/>
        <a:lstStyle/>
        <a:p>
          <a:endParaRPr lang="en-US"/>
        </a:p>
      </dgm:t>
    </dgm:pt>
    <dgm:pt modelId="{4B03E34B-BEB6-4A6C-BE46-178BA1F7B519}" type="pres">
      <dgm:prSet presAssocID="{8362E8B9-36AF-47C8-ABF1-B06265C580E7}" presName="root" presStyleCnt="0">
        <dgm:presLayoutVars>
          <dgm:dir/>
          <dgm:resizeHandles val="exact"/>
        </dgm:presLayoutVars>
      </dgm:prSet>
      <dgm:spPr/>
    </dgm:pt>
    <dgm:pt modelId="{90EB92E3-AAC7-4B0B-977A-541A4F646CCF}" type="pres">
      <dgm:prSet presAssocID="{ABE1E8EE-1079-4AEC-B466-FC9701232CE3}" presName="compNode" presStyleCnt="0"/>
      <dgm:spPr/>
    </dgm:pt>
    <dgm:pt modelId="{F5157D92-939F-45DF-A0C2-F9932B882A22}" type="pres">
      <dgm:prSet presAssocID="{ABE1E8EE-1079-4AEC-B466-FC9701232CE3}" presName="iconBgRect" presStyleLbl="bgShp" presStyleIdx="0" presStyleCnt="4"/>
      <dgm:spPr/>
    </dgm:pt>
    <dgm:pt modelId="{3C970FB6-0301-4F87-A3F8-9271B5E8267E}" type="pres">
      <dgm:prSet presAssocID="{ABE1E8EE-1079-4AEC-B466-FC9701232CE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04190F05-0F52-4515-9496-D185F857FB19}" type="pres">
      <dgm:prSet presAssocID="{ABE1E8EE-1079-4AEC-B466-FC9701232CE3}" presName="spaceRect" presStyleCnt="0"/>
      <dgm:spPr/>
    </dgm:pt>
    <dgm:pt modelId="{CF24D2F9-81D1-4987-BA8D-136068DBCA8D}" type="pres">
      <dgm:prSet presAssocID="{ABE1E8EE-1079-4AEC-B466-FC9701232CE3}" presName="textRect" presStyleLbl="revTx" presStyleIdx="0" presStyleCnt="4">
        <dgm:presLayoutVars>
          <dgm:chMax val="1"/>
          <dgm:chPref val="1"/>
        </dgm:presLayoutVars>
      </dgm:prSet>
      <dgm:spPr/>
    </dgm:pt>
    <dgm:pt modelId="{60C378E2-C9B7-486C-B149-63FA6DDA41AF}" type="pres">
      <dgm:prSet presAssocID="{C31CD7C3-89BC-4102-9627-A0284DB3B47F}" presName="sibTrans" presStyleCnt="0"/>
      <dgm:spPr/>
    </dgm:pt>
    <dgm:pt modelId="{685A25C1-BE74-434B-A794-8E1B31EBAD50}" type="pres">
      <dgm:prSet presAssocID="{926D8FCB-4331-48D6-ADC3-CB8EB453C56A}" presName="compNode" presStyleCnt="0"/>
      <dgm:spPr/>
    </dgm:pt>
    <dgm:pt modelId="{2111287D-0889-4F81-AFD3-EF020DE0CD98}" type="pres">
      <dgm:prSet presAssocID="{926D8FCB-4331-48D6-ADC3-CB8EB453C56A}" presName="iconBgRect" presStyleLbl="bgShp" presStyleIdx="1" presStyleCnt="4"/>
      <dgm:spPr/>
    </dgm:pt>
    <dgm:pt modelId="{2CFA9B3B-E925-40DA-96B3-B0A3651E3311}" type="pres">
      <dgm:prSet presAssocID="{926D8FCB-4331-48D6-ADC3-CB8EB453C5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812EC244-47BC-492A-8101-8DBFA1A815DB}" type="pres">
      <dgm:prSet presAssocID="{926D8FCB-4331-48D6-ADC3-CB8EB453C56A}" presName="spaceRect" presStyleCnt="0"/>
      <dgm:spPr/>
    </dgm:pt>
    <dgm:pt modelId="{2889CCEE-D965-4D3D-8609-FFE925C13725}" type="pres">
      <dgm:prSet presAssocID="{926D8FCB-4331-48D6-ADC3-CB8EB453C56A}" presName="textRect" presStyleLbl="revTx" presStyleIdx="1" presStyleCnt="4">
        <dgm:presLayoutVars>
          <dgm:chMax val="1"/>
          <dgm:chPref val="1"/>
        </dgm:presLayoutVars>
      </dgm:prSet>
      <dgm:spPr/>
    </dgm:pt>
    <dgm:pt modelId="{5C8D67A7-AD2E-4AD6-B70B-5493D9F1DCE1}" type="pres">
      <dgm:prSet presAssocID="{656FD508-3454-4C54-92FA-0129ED92741B}" presName="sibTrans" presStyleCnt="0"/>
      <dgm:spPr/>
    </dgm:pt>
    <dgm:pt modelId="{268B998F-F005-41EC-983A-5A0E5F300B96}" type="pres">
      <dgm:prSet presAssocID="{059FA741-F87B-41B7-B8DB-B9DEA3E3D241}" presName="compNode" presStyleCnt="0"/>
      <dgm:spPr/>
    </dgm:pt>
    <dgm:pt modelId="{869399EE-A84F-4944-BA96-E4326B068EA5}" type="pres">
      <dgm:prSet presAssocID="{059FA741-F87B-41B7-B8DB-B9DEA3E3D241}" presName="iconBgRect" presStyleLbl="bgShp" presStyleIdx="2" presStyleCnt="4"/>
      <dgm:spPr/>
    </dgm:pt>
    <dgm:pt modelId="{02B45994-B914-490C-8A47-C32959005F7B}" type="pres">
      <dgm:prSet presAssocID="{059FA741-F87B-41B7-B8DB-B9DEA3E3D2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908DBA5-C6F4-4E69-BD57-10585E4FF542}" type="pres">
      <dgm:prSet presAssocID="{059FA741-F87B-41B7-B8DB-B9DEA3E3D241}" presName="spaceRect" presStyleCnt="0"/>
      <dgm:spPr/>
    </dgm:pt>
    <dgm:pt modelId="{C4388A9A-CE56-495B-A554-8419D1B0AF50}" type="pres">
      <dgm:prSet presAssocID="{059FA741-F87B-41B7-B8DB-B9DEA3E3D241}" presName="textRect" presStyleLbl="revTx" presStyleIdx="2" presStyleCnt="4">
        <dgm:presLayoutVars>
          <dgm:chMax val="1"/>
          <dgm:chPref val="1"/>
        </dgm:presLayoutVars>
      </dgm:prSet>
      <dgm:spPr/>
    </dgm:pt>
    <dgm:pt modelId="{63A30361-7854-4D94-B428-6918BAE6E586}" type="pres">
      <dgm:prSet presAssocID="{C1A89405-25DE-4A94-8208-578FA61EB0AE}" presName="sibTrans" presStyleCnt="0"/>
      <dgm:spPr/>
    </dgm:pt>
    <dgm:pt modelId="{BE2A9677-E267-4D03-A313-FF1D51AA918E}" type="pres">
      <dgm:prSet presAssocID="{15239D47-C9E2-400D-BF28-9DD755BD11A6}" presName="compNode" presStyleCnt="0"/>
      <dgm:spPr/>
    </dgm:pt>
    <dgm:pt modelId="{1A6EF7BB-40A0-424B-857B-F5B4364BB64D}" type="pres">
      <dgm:prSet presAssocID="{15239D47-C9E2-400D-BF28-9DD755BD11A6}" presName="iconBgRect" presStyleLbl="bgShp" presStyleIdx="3" presStyleCnt="4"/>
      <dgm:spPr/>
    </dgm:pt>
    <dgm:pt modelId="{682E2A59-9C72-4D48-BB85-AB9B19A8864D}" type="pres">
      <dgm:prSet presAssocID="{15239D47-C9E2-400D-BF28-9DD755BD11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8114E16F-F1EA-4FF8-BE76-3B4A2F6C3D6A}" type="pres">
      <dgm:prSet presAssocID="{15239D47-C9E2-400D-BF28-9DD755BD11A6}" presName="spaceRect" presStyleCnt="0"/>
      <dgm:spPr/>
    </dgm:pt>
    <dgm:pt modelId="{CEDA1344-CB95-4BBD-B1A6-A7BE08C5242B}" type="pres">
      <dgm:prSet presAssocID="{15239D47-C9E2-400D-BF28-9DD755BD11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003A33-DC56-4764-BDDF-8F3DB404CFEB}" type="presOf" srcId="{059FA741-F87B-41B7-B8DB-B9DEA3E3D241}" destId="{C4388A9A-CE56-495B-A554-8419D1B0AF50}" srcOrd="0" destOrd="0" presId="urn:microsoft.com/office/officeart/2018/5/layout/IconCircleLabelList"/>
    <dgm:cxn modelId="{9E843560-BF19-4DFD-914C-4810F0FDC6C2}" type="presOf" srcId="{8362E8B9-36AF-47C8-ABF1-B06265C580E7}" destId="{4B03E34B-BEB6-4A6C-BE46-178BA1F7B519}" srcOrd="0" destOrd="0" presId="urn:microsoft.com/office/officeart/2018/5/layout/IconCircleLabelList"/>
    <dgm:cxn modelId="{8427E168-9E56-45AF-86AC-662893D73370}" srcId="{8362E8B9-36AF-47C8-ABF1-B06265C580E7}" destId="{926D8FCB-4331-48D6-ADC3-CB8EB453C56A}" srcOrd="1" destOrd="0" parTransId="{5924401D-DCD7-401B-84C9-527EBE09F580}" sibTransId="{656FD508-3454-4C54-92FA-0129ED92741B}"/>
    <dgm:cxn modelId="{04EBA169-9FD2-4AF6-A8E5-DD2854BFAEAE}" type="presOf" srcId="{15239D47-C9E2-400D-BF28-9DD755BD11A6}" destId="{CEDA1344-CB95-4BBD-B1A6-A7BE08C5242B}" srcOrd="0" destOrd="0" presId="urn:microsoft.com/office/officeart/2018/5/layout/IconCircleLabelList"/>
    <dgm:cxn modelId="{F741088C-F3AB-46D9-9DAC-386121FBC00D}" type="presOf" srcId="{926D8FCB-4331-48D6-ADC3-CB8EB453C56A}" destId="{2889CCEE-D965-4D3D-8609-FFE925C13725}" srcOrd="0" destOrd="0" presId="urn:microsoft.com/office/officeart/2018/5/layout/IconCircleLabelList"/>
    <dgm:cxn modelId="{DFD43AC0-EED4-42F6-9CFA-E6A349ADBF04}" srcId="{8362E8B9-36AF-47C8-ABF1-B06265C580E7}" destId="{059FA741-F87B-41B7-B8DB-B9DEA3E3D241}" srcOrd="2" destOrd="0" parTransId="{70974BD4-D912-4DE2-A275-B5A916A2DFB8}" sibTransId="{C1A89405-25DE-4A94-8208-578FA61EB0AE}"/>
    <dgm:cxn modelId="{4E6ED8E7-6ED1-4E47-8E3D-B7613C30C302}" type="presOf" srcId="{ABE1E8EE-1079-4AEC-B466-FC9701232CE3}" destId="{CF24D2F9-81D1-4987-BA8D-136068DBCA8D}" srcOrd="0" destOrd="0" presId="urn:microsoft.com/office/officeart/2018/5/layout/IconCircleLabelList"/>
    <dgm:cxn modelId="{D003A9F2-5AB2-4336-A99F-9837955B2A09}" srcId="{8362E8B9-36AF-47C8-ABF1-B06265C580E7}" destId="{ABE1E8EE-1079-4AEC-B466-FC9701232CE3}" srcOrd="0" destOrd="0" parTransId="{DAE2F4D1-A240-4A9D-A885-AD1A905FBDA6}" sibTransId="{C31CD7C3-89BC-4102-9627-A0284DB3B47F}"/>
    <dgm:cxn modelId="{A0F852FB-0BA8-4852-9AF3-A4BFA771A80F}" srcId="{8362E8B9-36AF-47C8-ABF1-B06265C580E7}" destId="{15239D47-C9E2-400D-BF28-9DD755BD11A6}" srcOrd="3" destOrd="0" parTransId="{220D72B0-FC95-4718-80FB-B16E7AB6CDE3}" sibTransId="{575A2BE9-AC15-4E53-A58E-3D81DAB58880}"/>
    <dgm:cxn modelId="{D57CBBFE-E374-46AD-A0A9-E60AE067F600}" type="presParOf" srcId="{4B03E34B-BEB6-4A6C-BE46-178BA1F7B519}" destId="{90EB92E3-AAC7-4B0B-977A-541A4F646CCF}" srcOrd="0" destOrd="0" presId="urn:microsoft.com/office/officeart/2018/5/layout/IconCircleLabelList"/>
    <dgm:cxn modelId="{C1292295-33EE-48C9-9F1A-131CE04ADA1E}" type="presParOf" srcId="{90EB92E3-AAC7-4B0B-977A-541A4F646CCF}" destId="{F5157D92-939F-45DF-A0C2-F9932B882A22}" srcOrd="0" destOrd="0" presId="urn:microsoft.com/office/officeart/2018/5/layout/IconCircleLabelList"/>
    <dgm:cxn modelId="{5FFFB4B6-6151-49A4-BA47-E1D02627D935}" type="presParOf" srcId="{90EB92E3-AAC7-4B0B-977A-541A4F646CCF}" destId="{3C970FB6-0301-4F87-A3F8-9271B5E8267E}" srcOrd="1" destOrd="0" presId="urn:microsoft.com/office/officeart/2018/5/layout/IconCircleLabelList"/>
    <dgm:cxn modelId="{34938FD0-17B3-4970-AA68-280C0A835EB7}" type="presParOf" srcId="{90EB92E3-AAC7-4B0B-977A-541A4F646CCF}" destId="{04190F05-0F52-4515-9496-D185F857FB19}" srcOrd="2" destOrd="0" presId="urn:microsoft.com/office/officeart/2018/5/layout/IconCircleLabelList"/>
    <dgm:cxn modelId="{5315B489-23F4-4042-B36A-BD03002505E1}" type="presParOf" srcId="{90EB92E3-AAC7-4B0B-977A-541A4F646CCF}" destId="{CF24D2F9-81D1-4987-BA8D-136068DBCA8D}" srcOrd="3" destOrd="0" presId="urn:microsoft.com/office/officeart/2018/5/layout/IconCircleLabelList"/>
    <dgm:cxn modelId="{041B60F5-911C-4D29-BB71-D636345A14C6}" type="presParOf" srcId="{4B03E34B-BEB6-4A6C-BE46-178BA1F7B519}" destId="{60C378E2-C9B7-486C-B149-63FA6DDA41AF}" srcOrd="1" destOrd="0" presId="urn:microsoft.com/office/officeart/2018/5/layout/IconCircleLabelList"/>
    <dgm:cxn modelId="{2AE57909-4736-44FA-B3E6-790676D7E128}" type="presParOf" srcId="{4B03E34B-BEB6-4A6C-BE46-178BA1F7B519}" destId="{685A25C1-BE74-434B-A794-8E1B31EBAD50}" srcOrd="2" destOrd="0" presId="urn:microsoft.com/office/officeart/2018/5/layout/IconCircleLabelList"/>
    <dgm:cxn modelId="{DF82FD44-0CED-49CE-B13F-13442EF3AE71}" type="presParOf" srcId="{685A25C1-BE74-434B-A794-8E1B31EBAD50}" destId="{2111287D-0889-4F81-AFD3-EF020DE0CD98}" srcOrd="0" destOrd="0" presId="urn:microsoft.com/office/officeart/2018/5/layout/IconCircleLabelList"/>
    <dgm:cxn modelId="{FB851385-3245-4D71-8C09-BC11FE7DADFA}" type="presParOf" srcId="{685A25C1-BE74-434B-A794-8E1B31EBAD50}" destId="{2CFA9B3B-E925-40DA-96B3-B0A3651E3311}" srcOrd="1" destOrd="0" presId="urn:microsoft.com/office/officeart/2018/5/layout/IconCircleLabelList"/>
    <dgm:cxn modelId="{803D991E-E778-40D5-BB10-5475694351D1}" type="presParOf" srcId="{685A25C1-BE74-434B-A794-8E1B31EBAD50}" destId="{812EC244-47BC-492A-8101-8DBFA1A815DB}" srcOrd="2" destOrd="0" presId="urn:microsoft.com/office/officeart/2018/5/layout/IconCircleLabelList"/>
    <dgm:cxn modelId="{43E6FEA7-E432-4AAB-86AF-8D77D07A2929}" type="presParOf" srcId="{685A25C1-BE74-434B-A794-8E1B31EBAD50}" destId="{2889CCEE-D965-4D3D-8609-FFE925C13725}" srcOrd="3" destOrd="0" presId="urn:microsoft.com/office/officeart/2018/5/layout/IconCircleLabelList"/>
    <dgm:cxn modelId="{2A5D5FA7-F789-40D3-A609-0F325A159560}" type="presParOf" srcId="{4B03E34B-BEB6-4A6C-BE46-178BA1F7B519}" destId="{5C8D67A7-AD2E-4AD6-B70B-5493D9F1DCE1}" srcOrd="3" destOrd="0" presId="urn:microsoft.com/office/officeart/2018/5/layout/IconCircleLabelList"/>
    <dgm:cxn modelId="{32F52F79-03AB-49A6-89E9-D19A85C6E501}" type="presParOf" srcId="{4B03E34B-BEB6-4A6C-BE46-178BA1F7B519}" destId="{268B998F-F005-41EC-983A-5A0E5F300B96}" srcOrd="4" destOrd="0" presId="urn:microsoft.com/office/officeart/2018/5/layout/IconCircleLabelList"/>
    <dgm:cxn modelId="{35DFFBF8-DD7C-4FD1-80B0-9B7DB8117A08}" type="presParOf" srcId="{268B998F-F005-41EC-983A-5A0E5F300B96}" destId="{869399EE-A84F-4944-BA96-E4326B068EA5}" srcOrd="0" destOrd="0" presId="urn:microsoft.com/office/officeart/2018/5/layout/IconCircleLabelList"/>
    <dgm:cxn modelId="{089F3EC6-3B43-4C4F-A2A5-29EF00ED39D3}" type="presParOf" srcId="{268B998F-F005-41EC-983A-5A0E5F300B96}" destId="{02B45994-B914-490C-8A47-C32959005F7B}" srcOrd="1" destOrd="0" presId="urn:microsoft.com/office/officeart/2018/5/layout/IconCircleLabelList"/>
    <dgm:cxn modelId="{10805B72-7828-4985-89F1-EEC5AA2A3693}" type="presParOf" srcId="{268B998F-F005-41EC-983A-5A0E5F300B96}" destId="{5908DBA5-C6F4-4E69-BD57-10585E4FF542}" srcOrd="2" destOrd="0" presId="urn:microsoft.com/office/officeart/2018/5/layout/IconCircleLabelList"/>
    <dgm:cxn modelId="{134D72FE-FB0E-40FD-BADE-6CF04E5A05AD}" type="presParOf" srcId="{268B998F-F005-41EC-983A-5A0E5F300B96}" destId="{C4388A9A-CE56-495B-A554-8419D1B0AF50}" srcOrd="3" destOrd="0" presId="urn:microsoft.com/office/officeart/2018/5/layout/IconCircleLabelList"/>
    <dgm:cxn modelId="{057F1F80-BB1D-4A30-A5D6-FE0893383113}" type="presParOf" srcId="{4B03E34B-BEB6-4A6C-BE46-178BA1F7B519}" destId="{63A30361-7854-4D94-B428-6918BAE6E586}" srcOrd="5" destOrd="0" presId="urn:microsoft.com/office/officeart/2018/5/layout/IconCircleLabelList"/>
    <dgm:cxn modelId="{B749A65B-6616-42C0-8B07-F1A82072D320}" type="presParOf" srcId="{4B03E34B-BEB6-4A6C-BE46-178BA1F7B519}" destId="{BE2A9677-E267-4D03-A313-FF1D51AA918E}" srcOrd="6" destOrd="0" presId="urn:microsoft.com/office/officeart/2018/5/layout/IconCircleLabelList"/>
    <dgm:cxn modelId="{C60D809C-96F0-45FA-844D-C6DDCA1C016D}" type="presParOf" srcId="{BE2A9677-E267-4D03-A313-FF1D51AA918E}" destId="{1A6EF7BB-40A0-424B-857B-F5B4364BB64D}" srcOrd="0" destOrd="0" presId="urn:microsoft.com/office/officeart/2018/5/layout/IconCircleLabelList"/>
    <dgm:cxn modelId="{A0CA765F-C9FF-44F5-9F9C-7649D6018B57}" type="presParOf" srcId="{BE2A9677-E267-4D03-A313-FF1D51AA918E}" destId="{682E2A59-9C72-4D48-BB85-AB9B19A8864D}" srcOrd="1" destOrd="0" presId="urn:microsoft.com/office/officeart/2018/5/layout/IconCircleLabelList"/>
    <dgm:cxn modelId="{25C59CB3-6295-447E-B402-CDE1CBC6312D}" type="presParOf" srcId="{BE2A9677-E267-4D03-A313-FF1D51AA918E}" destId="{8114E16F-F1EA-4FF8-BE76-3B4A2F6C3D6A}" srcOrd="2" destOrd="0" presId="urn:microsoft.com/office/officeart/2018/5/layout/IconCircleLabelList"/>
    <dgm:cxn modelId="{DE2CD48B-2456-4BD5-9CF0-6C6C093DEC29}" type="presParOf" srcId="{BE2A9677-E267-4D03-A313-FF1D51AA918E}" destId="{CEDA1344-CB95-4BBD-B1A6-A7BE08C5242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8FA0A3-5FF1-4FEF-BAEE-181164AAA3FA}" type="doc">
      <dgm:prSet loTypeId="urn:microsoft.com/office/officeart/2016/7/layout/Horizontal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8018CF-9EF8-449A-9BBD-A1368D1B3D13}">
      <dgm:prSet/>
      <dgm:spPr/>
      <dgm:t>
        <a:bodyPr/>
        <a:lstStyle/>
        <a:p>
          <a:r>
            <a:rPr lang="en-US"/>
            <a:t>BIRCH</a:t>
          </a:r>
        </a:p>
      </dgm:t>
    </dgm:pt>
    <dgm:pt modelId="{4C384DD1-DACF-4C8F-A827-A9CA27EB5FAE}" type="parTrans" cxnId="{7285632C-DFF3-449E-9918-866647D23349}">
      <dgm:prSet/>
      <dgm:spPr/>
      <dgm:t>
        <a:bodyPr/>
        <a:lstStyle/>
        <a:p>
          <a:endParaRPr lang="en-US"/>
        </a:p>
      </dgm:t>
    </dgm:pt>
    <dgm:pt modelId="{B34D113B-7CF7-44ED-AF24-6FED9603BBB7}" type="sibTrans" cxnId="{7285632C-DFF3-449E-9918-866647D23349}">
      <dgm:prSet/>
      <dgm:spPr/>
      <dgm:t>
        <a:bodyPr/>
        <a:lstStyle/>
        <a:p>
          <a:endParaRPr lang="en-US"/>
        </a:p>
      </dgm:t>
    </dgm:pt>
    <dgm:pt modelId="{FAC00B85-DF7A-43CC-8EFC-FDF609F1F8D7}">
      <dgm:prSet/>
      <dgm:spPr/>
      <dgm:t>
        <a:bodyPr/>
        <a:lstStyle/>
        <a:p>
          <a:r>
            <a:rPr lang="en-US"/>
            <a:t>BIRCH only works with numeric data (Euclidean distance).</a:t>
          </a:r>
        </a:p>
      </dgm:t>
    </dgm:pt>
    <dgm:pt modelId="{7B8A17FD-8B93-4B63-B06F-80665971E0DD}" type="parTrans" cxnId="{0BEBE85D-2240-41BB-B055-3F3A0FCD669D}">
      <dgm:prSet/>
      <dgm:spPr/>
      <dgm:t>
        <a:bodyPr/>
        <a:lstStyle/>
        <a:p>
          <a:endParaRPr lang="en-US"/>
        </a:p>
      </dgm:t>
    </dgm:pt>
    <dgm:pt modelId="{3E381E9D-B5D6-4B67-9E8F-0248FBE89CF2}" type="sibTrans" cxnId="{0BEBE85D-2240-41BB-B055-3F3A0FCD669D}">
      <dgm:prSet/>
      <dgm:spPr/>
      <dgm:t>
        <a:bodyPr/>
        <a:lstStyle/>
        <a:p>
          <a:endParaRPr lang="en-US"/>
        </a:p>
      </dgm:t>
    </dgm:pt>
    <dgm:pt modelId="{198D7603-C68D-4768-910C-371895B537F7}">
      <dgm:prSet/>
      <dgm:spPr/>
      <dgm:t>
        <a:bodyPr/>
        <a:lstStyle/>
        <a:p>
          <a:r>
            <a:rPr lang="en-US"/>
            <a:t>Run</a:t>
          </a:r>
        </a:p>
      </dgm:t>
    </dgm:pt>
    <dgm:pt modelId="{02AA83B4-3D95-46DF-A5F7-2C114BC2EF30}" type="parTrans" cxnId="{D6A816FF-BABC-44CB-8975-E7062FF7912B}">
      <dgm:prSet/>
      <dgm:spPr/>
      <dgm:t>
        <a:bodyPr/>
        <a:lstStyle/>
        <a:p>
          <a:endParaRPr lang="en-US"/>
        </a:p>
      </dgm:t>
    </dgm:pt>
    <dgm:pt modelId="{8E31131F-9781-4A40-B386-017B9A5CD350}" type="sibTrans" cxnId="{D6A816FF-BABC-44CB-8975-E7062FF7912B}">
      <dgm:prSet/>
      <dgm:spPr/>
      <dgm:t>
        <a:bodyPr/>
        <a:lstStyle/>
        <a:p>
          <a:endParaRPr lang="en-US"/>
        </a:p>
      </dgm:t>
    </dgm:pt>
    <dgm:pt modelId="{453457A4-A58A-4B2F-87D8-09BCC49E579E}">
      <dgm:prSet/>
      <dgm:spPr/>
      <dgm:t>
        <a:bodyPr/>
        <a:lstStyle/>
        <a:p>
          <a:r>
            <a:rPr lang="en-US"/>
            <a:t>You can run BIRCH in parts using partial_fit for online learning.</a:t>
          </a:r>
        </a:p>
      </dgm:t>
    </dgm:pt>
    <dgm:pt modelId="{B996E47A-17F8-4552-8580-50DF154A2969}" type="parTrans" cxnId="{66B7F5A3-94CA-46ED-8774-F537A20B0083}">
      <dgm:prSet/>
      <dgm:spPr/>
      <dgm:t>
        <a:bodyPr/>
        <a:lstStyle/>
        <a:p>
          <a:endParaRPr lang="en-US"/>
        </a:p>
      </dgm:t>
    </dgm:pt>
    <dgm:pt modelId="{43B5748E-05A4-4F11-83AB-535FC6D2D4F4}" type="sibTrans" cxnId="{66B7F5A3-94CA-46ED-8774-F537A20B0083}">
      <dgm:prSet/>
      <dgm:spPr/>
      <dgm:t>
        <a:bodyPr/>
        <a:lstStyle/>
        <a:p>
          <a:endParaRPr lang="en-US"/>
        </a:p>
      </dgm:t>
    </dgm:pt>
    <dgm:pt modelId="{A759D840-B055-4DDE-952C-55CA14028C7C}">
      <dgm:prSet/>
      <dgm:spPr/>
      <dgm:t>
        <a:bodyPr/>
        <a:lstStyle/>
        <a:p>
          <a:r>
            <a:rPr lang="en-US"/>
            <a:t>Feed</a:t>
          </a:r>
        </a:p>
      </dgm:t>
    </dgm:pt>
    <dgm:pt modelId="{CFD139A3-03FC-4EBF-B951-AECCE03D0EB2}" type="parTrans" cxnId="{353BDD44-632B-4EFE-B35A-EF23F084A343}">
      <dgm:prSet/>
      <dgm:spPr/>
      <dgm:t>
        <a:bodyPr/>
        <a:lstStyle/>
        <a:p>
          <a:endParaRPr lang="en-US"/>
        </a:p>
      </dgm:t>
    </dgm:pt>
    <dgm:pt modelId="{1117CF0C-1475-485F-B581-6CB807DF8497}" type="sibTrans" cxnId="{353BDD44-632B-4EFE-B35A-EF23F084A343}">
      <dgm:prSet/>
      <dgm:spPr/>
      <dgm:t>
        <a:bodyPr/>
        <a:lstStyle/>
        <a:p>
          <a:endParaRPr lang="en-US"/>
        </a:p>
      </dgm:t>
    </dgm:pt>
    <dgm:pt modelId="{0F7504E0-7216-4677-B28E-8F23493F9071}">
      <dgm:prSet/>
      <dgm:spPr/>
      <dgm:t>
        <a:bodyPr/>
        <a:lstStyle/>
        <a:p>
          <a:r>
            <a:rPr lang="en-US"/>
            <a:t>BIRCH can feed other clusterers like K-Means or DBSCAN.</a:t>
          </a:r>
        </a:p>
      </dgm:t>
    </dgm:pt>
    <dgm:pt modelId="{979B2AE6-E62F-4CC3-BA62-E2DD7BB99AC1}" type="parTrans" cxnId="{8A3BD61B-3C93-420E-B570-2C2BAD117D72}">
      <dgm:prSet/>
      <dgm:spPr/>
      <dgm:t>
        <a:bodyPr/>
        <a:lstStyle/>
        <a:p>
          <a:endParaRPr lang="en-US"/>
        </a:p>
      </dgm:t>
    </dgm:pt>
    <dgm:pt modelId="{FFAC6605-DA52-492F-B970-B4BC1B1C14F2}" type="sibTrans" cxnId="{8A3BD61B-3C93-420E-B570-2C2BAD117D72}">
      <dgm:prSet/>
      <dgm:spPr/>
      <dgm:t>
        <a:bodyPr/>
        <a:lstStyle/>
        <a:p>
          <a:endParaRPr lang="en-US"/>
        </a:p>
      </dgm:t>
    </dgm:pt>
    <dgm:pt modelId="{D0204108-6B82-431A-A07A-89E45436BA5F}" type="pres">
      <dgm:prSet presAssocID="{858FA0A3-5FF1-4FEF-BAEE-181164AAA3FA}" presName="Name0" presStyleCnt="0">
        <dgm:presLayoutVars>
          <dgm:dir/>
          <dgm:animLvl val="lvl"/>
          <dgm:resizeHandles val="exact"/>
        </dgm:presLayoutVars>
      </dgm:prSet>
      <dgm:spPr/>
    </dgm:pt>
    <dgm:pt modelId="{015136C3-445A-4810-AFE5-2E5270E4E783}" type="pres">
      <dgm:prSet presAssocID="{178018CF-9EF8-449A-9BBD-A1368D1B3D13}" presName="composite" presStyleCnt="0"/>
      <dgm:spPr/>
    </dgm:pt>
    <dgm:pt modelId="{37601110-D785-410E-AA62-389553F75215}" type="pres">
      <dgm:prSet presAssocID="{178018CF-9EF8-449A-9BBD-A1368D1B3D13}" presName="parTx" presStyleLbl="alignNode1" presStyleIdx="0" presStyleCnt="3">
        <dgm:presLayoutVars>
          <dgm:chMax val="0"/>
          <dgm:chPref val="0"/>
        </dgm:presLayoutVars>
      </dgm:prSet>
      <dgm:spPr/>
    </dgm:pt>
    <dgm:pt modelId="{82FD208D-05BB-425F-A8ED-B27F0D8785F9}" type="pres">
      <dgm:prSet presAssocID="{178018CF-9EF8-449A-9BBD-A1368D1B3D13}" presName="desTx" presStyleLbl="alignAccFollowNode1" presStyleIdx="0" presStyleCnt="3">
        <dgm:presLayoutVars/>
      </dgm:prSet>
      <dgm:spPr/>
    </dgm:pt>
    <dgm:pt modelId="{EAA3D5BE-0A4E-4C8F-8F92-FF0011FA7874}" type="pres">
      <dgm:prSet presAssocID="{B34D113B-7CF7-44ED-AF24-6FED9603BBB7}" presName="space" presStyleCnt="0"/>
      <dgm:spPr/>
    </dgm:pt>
    <dgm:pt modelId="{76AB3187-31DB-41BA-9290-9DC1345BEEC5}" type="pres">
      <dgm:prSet presAssocID="{198D7603-C68D-4768-910C-371895B537F7}" presName="composite" presStyleCnt="0"/>
      <dgm:spPr/>
    </dgm:pt>
    <dgm:pt modelId="{64344925-DCC5-4016-888E-FC239B2C1F2F}" type="pres">
      <dgm:prSet presAssocID="{198D7603-C68D-4768-910C-371895B537F7}" presName="parTx" presStyleLbl="alignNode1" presStyleIdx="1" presStyleCnt="3">
        <dgm:presLayoutVars>
          <dgm:chMax val="0"/>
          <dgm:chPref val="0"/>
        </dgm:presLayoutVars>
      </dgm:prSet>
      <dgm:spPr/>
    </dgm:pt>
    <dgm:pt modelId="{345145DB-A056-47A2-8569-A4BDBB93A4E8}" type="pres">
      <dgm:prSet presAssocID="{198D7603-C68D-4768-910C-371895B537F7}" presName="desTx" presStyleLbl="alignAccFollowNode1" presStyleIdx="1" presStyleCnt="3">
        <dgm:presLayoutVars/>
      </dgm:prSet>
      <dgm:spPr/>
    </dgm:pt>
    <dgm:pt modelId="{7F344496-28D7-4614-8E72-EA753F0A1C51}" type="pres">
      <dgm:prSet presAssocID="{8E31131F-9781-4A40-B386-017B9A5CD350}" presName="space" presStyleCnt="0"/>
      <dgm:spPr/>
    </dgm:pt>
    <dgm:pt modelId="{8F8321D6-2854-40DD-BAD5-FADDB90907B3}" type="pres">
      <dgm:prSet presAssocID="{A759D840-B055-4DDE-952C-55CA14028C7C}" presName="composite" presStyleCnt="0"/>
      <dgm:spPr/>
    </dgm:pt>
    <dgm:pt modelId="{89513644-3A3F-4DB7-97DA-751F6128C754}" type="pres">
      <dgm:prSet presAssocID="{A759D840-B055-4DDE-952C-55CA14028C7C}" presName="parTx" presStyleLbl="alignNode1" presStyleIdx="2" presStyleCnt="3">
        <dgm:presLayoutVars>
          <dgm:chMax val="0"/>
          <dgm:chPref val="0"/>
        </dgm:presLayoutVars>
      </dgm:prSet>
      <dgm:spPr/>
    </dgm:pt>
    <dgm:pt modelId="{A373F679-7D12-4F99-AEE3-DB8C9128950C}" type="pres">
      <dgm:prSet presAssocID="{A759D840-B055-4DDE-952C-55CA14028C7C}" presName="desTx" presStyleLbl="alignAccFollowNode1" presStyleIdx="2" presStyleCnt="3">
        <dgm:presLayoutVars/>
      </dgm:prSet>
      <dgm:spPr/>
    </dgm:pt>
  </dgm:ptLst>
  <dgm:cxnLst>
    <dgm:cxn modelId="{8A3BD61B-3C93-420E-B570-2C2BAD117D72}" srcId="{A759D840-B055-4DDE-952C-55CA14028C7C}" destId="{0F7504E0-7216-4677-B28E-8F23493F9071}" srcOrd="0" destOrd="0" parTransId="{979B2AE6-E62F-4CC3-BA62-E2DD7BB99AC1}" sibTransId="{FFAC6605-DA52-492F-B970-B4BC1B1C14F2}"/>
    <dgm:cxn modelId="{7285632C-DFF3-449E-9918-866647D23349}" srcId="{858FA0A3-5FF1-4FEF-BAEE-181164AAA3FA}" destId="{178018CF-9EF8-449A-9BBD-A1368D1B3D13}" srcOrd="0" destOrd="0" parTransId="{4C384DD1-DACF-4C8F-A827-A9CA27EB5FAE}" sibTransId="{B34D113B-7CF7-44ED-AF24-6FED9603BBB7}"/>
    <dgm:cxn modelId="{ED793E3E-2308-4D0F-BEFA-0488C094E899}" type="presOf" srcId="{198D7603-C68D-4768-910C-371895B537F7}" destId="{64344925-DCC5-4016-888E-FC239B2C1F2F}" srcOrd="0" destOrd="0" presId="urn:microsoft.com/office/officeart/2016/7/layout/HorizontalActionList"/>
    <dgm:cxn modelId="{0BEBE85D-2240-41BB-B055-3F3A0FCD669D}" srcId="{178018CF-9EF8-449A-9BBD-A1368D1B3D13}" destId="{FAC00B85-DF7A-43CC-8EFC-FDF609F1F8D7}" srcOrd="0" destOrd="0" parTransId="{7B8A17FD-8B93-4B63-B06F-80665971E0DD}" sibTransId="{3E381E9D-B5D6-4B67-9E8F-0248FBE89CF2}"/>
    <dgm:cxn modelId="{353BDD44-632B-4EFE-B35A-EF23F084A343}" srcId="{858FA0A3-5FF1-4FEF-BAEE-181164AAA3FA}" destId="{A759D840-B055-4DDE-952C-55CA14028C7C}" srcOrd="2" destOrd="0" parTransId="{CFD139A3-03FC-4EBF-B951-AECCE03D0EB2}" sibTransId="{1117CF0C-1475-485F-B581-6CB807DF8497}"/>
    <dgm:cxn modelId="{8B086459-F1CE-40AF-B285-3DBEB3223D41}" type="presOf" srcId="{FAC00B85-DF7A-43CC-8EFC-FDF609F1F8D7}" destId="{82FD208D-05BB-425F-A8ED-B27F0D8785F9}" srcOrd="0" destOrd="0" presId="urn:microsoft.com/office/officeart/2016/7/layout/HorizontalActionList"/>
    <dgm:cxn modelId="{9D9CBF8F-CD84-4F3E-BBC0-5607C8C9C85B}" type="presOf" srcId="{453457A4-A58A-4B2F-87D8-09BCC49E579E}" destId="{345145DB-A056-47A2-8569-A4BDBB93A4E8}" srcOrd="0" destOrd="0" presId="urn:microsoft.com/office/officeart/2016/7/layout/HorizontalActionList"/>
    <dgm:cxn modelId="{66B7F5A3-94CA-46ED-8774-F537A20B0083}" srcId="{198D7603-C68D-4768-910C-371895B537F7}" destId="{453457A4-A58A-4B2F-87D8-09BCC49E579E}" srcOrd="0" destOrd="0" parTransId="{B996E47A-17F8-4552-8580-50DF154A2969}" sibTransId="{43B5748E-05A4-4F11-83AB-535FC6D2D4F4}"/>
    <dgm:cxn modelId="{2DD777C1-B8DB-4081-81E8-504A0D0C7D52}" type="presOf" srcId="{858FA0A3-5FF1-4FEF-BAEE-181164AAA3FA}" destId="{D0204108-6B82-431A-A07A-89E45436BA5F}" srcOrd="0" destOrd="0" presId="urn:microsoft.com/office/officeart/2016/7/layout/HorizontalActionList"/>
    <dgm:cxn modelId="{30D8A6DB-19E9-4B4D-914F-D25BA7FE4F39}" type="presOf" srcId="{0F7504E0-7216-4677-B28E-8F23493F9071}" destId="{A373F679-7D12-4F99-AEE3-DB8C9128950C}" srcOrd="0" destOrd="0" presId="urn:microsoft.com/office/officeart/2016/7/layout/HorizontalActionList"/>
    <dgm:cxn modelId="{3C9135EE-B0FC-467A-9095-33395DA9BE89}" type="presOf" srcId="{A759D840-B055-4DDE-952C-55CA14028C7C}" destId="{89513644-3A3F-4DB7-97DA-751F6128C754}" srcOrd="0" destOrd="0" presId="urn:microsoft.com/office/officeart/2016/7/layout/HorizontalActionList"/>
    <dgm:cxn modelId="{3ED4FBEF-1BE9-46A5-874D-850BD656B5DB}" type="presOf" srcId="{178018CF-9EF8-449A-9BBD-A1368D1B3D13}" destId="{37601110-D785-410E-AA62-389553F75215}" srcOrd="0" destOrd="0" presId="urn:microsoft.com/office/officeart/2016/7/layout/HorizontalActionList"/>
    <dgm:cxn modelId="{D6A816FF-BABC-44CB-8975-E7062FF7912B}" srcId="{858FA0A3-5FF1-4FEF-BAEE-181164AAA3FA}" destId="{198D7603-C68D-4768-910C-371895B537F7}" srcOrd="1" destOrd="0" parTransId="{02AA83B4-3D95-46DF-A5F7-2C114BC2EF30}" sibTransId="{8E31131F-9781-4A40-B386-017B9A5CD350}"/>
    <dgm:cxn modelId="{96FF5034-27E5-4228-948A-A1D84EE0371F}" type="presParOf" srcId="{D0204108-6B82-431A-A07A-89E45436BA5F}" destId="{015136C3-445A-4810-AFE5-2E5270E4E783}" srcOrd="0" destOrd="0" presId="urn:microsoft.com/office/officeart/2016/7/layout/HorizontalActionList"/>
    <dgm:cxn modelId="{AA4A5675-CD4F-4BCF-86E4-1CEB6DF6EA17}" type="presParOf" srcId="{015136C3-445A-4810-AFE5-2E5270E4E783}" destId="{37601110-D785-410E-AA62-389553F75215}" srcOrd="0" destOrd="0" presId="urn:microsoft.com/office/officeart/2016/7/layout/HorizontalActionList"/>
    <dgm:cxn modelId="{15B46910-B19B-4131-8B96-B22939625E30}" type="presParOf" srcId="{015136C3-445A-4810-AFE5-2E5270E4E783}" destId="{82FD208D-05BB-425F-A8ED-B27F0D8785F9}" srcOrd="1" destOrd="0" presId="urn:microsoft.com/office/officeart/2016/7/layout/HorizontalActionList"/>
    <dgm:cxn modelId="{EE2DC1E2-113B-4238-871C-1C0CE3029B81}" type="presParOf" srcId="{D0204108-6B82-431A-A07A-89E45436BA5F}" destId="{EAA3D5BE-0A4E-4C8F-8F92-FF0011FA7874}" srcOrd="1" destOrd="0" presId="urn:microsoft.com/office/officeart/2016/7/layout/HorizontalActionList"/>
    <dgm:cxn modelId="{279F5FC8-CF02-4157-9E8B-C4E0C70CAE8E}" type="presParOf" srcId="{D0204108-6B82-431A-A07A-89E45436BA5F}" destId="{76AB3187-31DB-41BA-9290-9DC1345BEEC5}" srcOrd="2" destOrd="0" presId="urn:microsoft.com/office/officeart/2016/7/layout/HorizontalActionList"/>
    <dgm:cxn modelId="{075B386E-C339-44F7-826B-9793AC1C4D14}" type="presParOf" srcId="{76AB3187-31DB-41BA-9290-9DC1345BEEC5}" destId="{64344925-DCC5-4016-888E-FC239B2C1F2F}" srcOrd="0" destOrd="0" presId="urn:microsoft.com/office/officeart/2016/7/layout/HorizontalActionList"/>
    <dgm:cxn modelId="{CF8B5838-71A1-4F1F-9593-36194E3A417E}" type="presParOf" srcId="{76AB3187-31DB-41BA-9290-9DC1345BEEC5}" destId="{345145DB-A056-47A2-8569-A4BDBB93A4E8}" srcOrd="1" destOrd="0" presId="urn:microsoft.com/office/officeart/2016/7/layout/HorizontalActionList"/>
    <dgm:cxn modelId="{C191A4DC-D943-436A-93B5-610A2F51EA78}" type="presParOf" srcId="{D0204108-6B82-431A-A07A-89E45436BA5F}" destId="{7F344496-28D7-4614-8E72-EA753F0A1C51}" srcOrd="3" destOrd="0" presId="urn:microsoft.com/office/officeart/2016/7/layout/HorizontalActionList"/>
    <dgm:cxn modelId="{397EB474-D863-44DE-80C5-605BEF9BC79B}" type="presParOf" srcId="{D0204108-6B82-431A-A07A-89E45436BA5F}" destId="{8F8321D6-2854-40DD-BAD5-FADDB90907B3}" srcOrd="4" destOrd="0" presId="urn:microsoft.com/office/officeart/2016/7/layout/HorizontalActionList"/>
    <dgm:cxn modelId="{EE7C6443-36ED-4295-A459-486B0A777D66}" type="presParOf" srcId="{8F8321D6-2854-40DD-BAD5-FADDB90907B3}" destId="{89513644-3A3F-4DB7-97DA-751F6128C754}" srcOrd="0" destOrd="0" presId="urn:microsoft.com/office/officeart/2016/7/layout/HorizontalActionList"/>
    <dgm:cxn modelId="{1272D420-A92E-4E2E-B89B-852AB0EDEC2E}" type="presParOf" srcId="{8F8321D6-2854-40DD-BAD5-FADDB90907B3}" destId="{A373F679-7D12-4F99-AEE3-DB8C9128950C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9C517-6043-432C-8E33-FD8B705DF558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5AB844-9A2C-4D38-8F8B-544D44DA0796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8C927-5F5D-4590-80E8-708FEAF2A9DA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Make a </a:t>
          </a:r>
          <a:r>
            <a:rPr lang="en-IN" sz="2200" b="1" kern="1200"/>
            <a:t>CF Tree</a:t>
          </a:r>
          <a:r>
            <a:rPr lang="en-IN" sz="2200" kern="1200"/>
            <a:t> (Clustering Feature Tree) to </a:t>
          </a:r>
          <a:r>
            <a:rPr lang="en-IN" sz="2200" b="1" kern="1200"/>
            <a:t>summarize</a:t>
          </a:r>
          <a:r>
            <a:rPr lang="en-IN" sz="2200" kern="1200"/>
            <a:t> the data.</a:t>
          </a:r>
          <a:endParaRPr lang="en-US" sz="2200" kern="1200"/>
        </a:p>
      </dsp:txBody>
      <dsp:txXfrm>
        <a:off x="1357965" y="2319"/>
        <a:ext cx="4887299" cy="1175727"/>
      </dsp:txXfrm>
    </dsp:sp>
    <dsp:sp modelId="{FDEA5BCC-A912-4C16-8EF8-1E694B719E72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FB945-E8AF-496F-BE49-3C284F99FBFA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887E33-FEF2-4083-B7D8-2170CF6A1FB9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New points</a:t>
          </a:r>
          <a:r>
            <a:rPr lang="en-IN" sz="2200" kern="1200"/>
            <a:t> are added to the tree step by step.</a:t>
          </a:r>
          <a:endParaRPr lang="en-US" sz="2200" kern="1200"/>
        </a:p>
      </dsp:txBody>
      <dsp:txXfrm>
        <a:off x="1357965" y="1471979"/>
        <a:ext cx="4887299" cy="1175727"/>
      </dsp:txXfrm>
    </dsp:sp>
    <dsp:sp modelId="{90FFA286-3A10-4320-82CC-251070A71454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3AC20-B881-4602-BC40-A49DB7DA850D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D976A-F420-4620-86C9-290FF30BB18D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If adding a point makes a cluster too big, it </a:t>
          </a:r>
          <a:r>
            <a:rPr lang="en-IN" sz="2200" b="1" kern="1200"/>
            <a:t>splits</a:t>
          </a:r>
          <a:r>
            <a:rPr lang="en-IN" sz="2200" kern="1200"/>
            <a:t> into smaller clusters.</a:t>
          </a:r>
          <a:endParaRPr lang="en-US" sz="2200" kern="1200"/>
        </a:p>
      </dsp:txBody>
      <dsp:txXfrm>
        <a:off x="1357965" y="2941639"/>
        <a:ext cx="4887299" cy="1175727"/>
      </dsp:txXfrm>
    </dsp:sp>
    <dsp:sp modelId="{8EDEEFC7-1F42-497E-AEAE-BF10829F181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67592-F083-4C72-8AD4-36D1020BFF10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CC475-EE97-4F40-BB04-F20CB4FF6B3A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Once the tree is ready, BIRCH can do final clustering on the </a:t>
          </a:r>
          <a:r>
            <a:rPr lang="en-IN" sz="2200" b="1" kern="1200"/>
            <a:t>summary</a:t>
          </a:r>
          <a:r>
            <a:rPr lang="en-IN" sz="2200" kern="1200"/>
            <a:t>.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BCFDA-515D-4252-83E6-6DE1B04FDDE6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27496-A435-4911-BDF8-31F165A2F5BC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FF42F-C55E-4094-A93D-24C193E1E28B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The </a:t>
          </a:r>
          <a:r>
            <a:rPr lang="en-IN" sz="2200" b="1" kern="1200"/>
            <a:t>CF Tree</a:t>
          </a:r>
          <a:r>
            <a:rPr lang="en-IN" sz="2200" kern="1200"/>
            <a:t> has </a:t>
          </a:r>
          <a:r>
            <a:rPr lang="en-IN" sz="2200" b="1" kern="1200"/>
            <a:t>nodes</a:t>
          </a:r>
          <a:r>
            <a:rPr lang="en-IN" sz="2200" kern="1200"/>
            <a:t>.</a:t>
          </a:r>
          <a:endParaRPr lang="en-US" sz="2200" kern="1200"/>
        </a:p>
      </dsp:txBody>
      <dsp:txXfrm>
        <a:off x="1357965" y="2319"/>
        <a:ext cx="4887299" cy="1175727"/>
      </dsp:txXfrm>
    </dsp:sp>
    <dsp:sp modelId="{23A5E3E6-2E9F-4181-91A7-DDC082C687DD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F282B-33FB-4282-AC57-DD37075FBE5D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D8D760-D9B7-4B87-B895-50A67F44043A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Each node holds </a:t>
          </a:r>
          <a:r>
            <a:rPr lang="en-IN" sz="2200" b="1" kern="1200"/>
            <a:t>CFs</a:t>
          </a:r>
          <a:r>
            <a:rPr lang="en-IN" sz="2200" kern="1200"/>
            <a:t>.</a:t>
          </a:r>
          <a:endParaRPr lang="en-US" sz="2200" kern="1200"/>
        </a:p>
      </dsp:txBody>
      <dsp:txXfrm>
        <a:off x="1357965" y="1471979"/>
        <a:ext cx="4887299" cy="1175727"/>
      </dsp:txXfrm>
    </dsp:sp>
    <dsp:sp modelId="{524EBFB1-F452-4E70-9663-02F30FE07B70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7315A7-9413-4A29-B066-322E34C97404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34FA08-911E-418A-A3CC-8AE2FCEED455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Leaf nodes = final </a:t>
          </a:r>
          <a:r>
            <a:rPr lang="en-IN" sz="2200" b="1" kern="1200"/>
            <a:t>small clusters</a:t>
          </a:r>
          <a:r>
            <a:rPr lang="en-IN" sz="2200" kern="1200"/>
            <a:t>.</a:t>
          </a:r>
          <a:endParaRPr lang="en-US" sz="2200" kern="1200"/>
        </a:p>
      </dsp:txBody>
      <dsp:txXfrm>
        <a:off x="1357965" y="2941639"/>
        <a:ext cx="4887299" cy="1175727"/>
      </dsp:txXfrm>
    </dsp:sp>
    <dsp:sp modelId="{5B168D57-2E74-4BF9-B30F-6892BF18BEAB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F2ED1-7FC4-4976-ACCC-A6437477A028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DBFFFC-BC74-4512-8A4A-E98D793C5CBD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If too full → </a:t>
          </a:r>
          <a:r>
            <a:rPr lang="en-IN" sz="2200" b="1" kern="1200"/>
            <a:t>node splits</a:t>
          </a:r>
          <a:r>
            <a:rPr lang="en-IN" sz="2200" kern="1200"/>
            <a:t> to keep the tree balanced.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FD413-E847-401E-90EA-A96C42004584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2203DD-C83C-4CCA-AEB7-9BD4D86778BF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threshold</a:t>
          </a:r>
          <a:r>
            <a:rPr lang="en-IN" sz="1600" kern="1200"/>
            <a:t> → how big a cluster can get before splitting.</a:t>
          </a:r>
          <a:endParaRPr lang="en-US" sz="1600" kern="1200"/>
        </a:p>
      </dsp:txBody>
      <dsp:txXfrm>
        <a:off x="59990" y="2654049"/>
        <a:ext cx="3226223" cy="720000"/>
      </dsp:txXfrm>
    </dsp:sp>
    <dsp:sp modelId="{45BD2DDD-8734-476A-845B-1282772F4283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E9087-DF5B-405A-B3B7-80F89007DF54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branching_factor</a:t>
          </a:r>
          <a:r>
            <a:rPr lang="en-IN" sz="1600" kern="1200"/>
            <a:t> → how many CFs can be in each tree node.</a:t>
          </a:r>
          <a:endParaRPr lang="en-US" sz="1600" kern="1200"/>
        </a:p>
      </dsp:txBody>
      <dsp:txXfrm>
        <a:off x="3850802" y="2654049"/>
        <a:ext cx="3226223" cy="720000"/>
      </dsp:txXfrm>
    </dsp:sp>
    <dsp:sp modelId="{31B49737-85FE-4718-BBF3-6CDCA3D5E13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225DF-15EB-4025-A153-0FED2677BA43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n_clusters</a:t>
          </a:r>
          <a:r>
            <a:rPr lang="en-IN" sz="1600" kern="1200"/>
            <a:t> → how many final clusters to get at the end (can skip this if you just want the subclusters).</a:t>
          </a:r>
          <a:endParaRPr lang="en-US" sz="1600" kern="1200"/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57D92-939F-45DF-A0C2-F9932B882A22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970FB6-0301-4F87-A3F8-9271B5E8267E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4D2F9-81D1-4987-BA8D-136068DBCA8D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Use BIRCH for </a:t>
          </a:r>
          <a:r>
            <a:rPr lang="en-IN" sz="1500" b="1" kern="1200"/>
            <a:t>big data</a:t>
          </a:r>
          <a:r>
            <a:rPr lang="en-IN" sz="1500" kern="1200"/>
            <a:t> with lots of samples.</a:t>
          </a:r>
          <a:endParaRPr lang="en-US" sz="1500" kern="1200"/>
        </a:p>
      </dsp:txBody>
      <dsp:txXfrm>
        <a:off x="100682" y="2684598"/>
        <a:ext cx="2370489" cy="720000"/>
      </dsp:txXfrm>
    </dsp:sp>
    <dsp:sp modelId="{2111287D-0889-4F81-AFD3-EF020DE0CD98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FA9B3B-E925-40DA-96B3-B0A3651E3311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9CCEE-D965-4D3D-8609-FFE925C1372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Good when you want to </a:t>
          </a:r>
          <a:r>
            <a:rPr lang="en-IN" sz="1500" b="1" kern="1200"/>
            <a:t>shrink data</a:t>
          </a:r>
          <a:r>
            <a:rPr lang="en-IN" sz="1500" kern="1200"/>
            <a:t> before final clustering.</a:t>
          </a:r>
          <a:endParaRPr lang="en-US" sz="1500" kern="1200"/>
        </a:p>
      </dsp:txBody>
      <dsp:txXfrm>
        <a:off x="2886007" y="2684598"/>
        <a:ext cx="2370489" cy="720000"/>
      </dsp:txXfrm>
    </dsp:sp>
    <dsp:sp modelId="{869399EE-A84F-4944-BA96-E4326B068EA5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45994-B914-490C-8A47-C32959005F7B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88A9A-CE56-495B-A554-8419D1B0AF50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Useful for </a:t>
          </a:r>
          <a:r>
            <a:rPr lang="en-IN" sz="1500" b="1" kern="1200"/>
            <a:t>outlier removal</a:t>
          </a:r>
          <a:r>
            <a:rPr lang="en-IN" sz="1500" kern="1200"/>
            <a:t>.</a:t>
          </a:r>
          <a:endParaRPr lang="en-US" sz="1500" kern="1200"/>
        </a:p>
      </dsp:txBody>
      <dsp:txXfrm>
        <a:off x="5671332" y="2684598"/>
        <a:ext cx="2370489" cy="720000"/>
      </dsp:txXfrm>
    </dsp:sp>
    <dsp:sp modelId="{1A6EF7BB-40A0-424B-857B-F5B4364BB64D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E2A59-9C72-4D48-BB85-AB9B19A8864D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A1344-CB95-4BBD-B1A6-A7BE08C5242B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500" kern="1200"/>
            <a:t>Not good for very </a:t>
          </a:r>
          <a:r>
            <a:rPr lang="en-IN" sz="1500" b="1" kern="1200"/>
            <a:t>high-dimensional data</a:t>
          </a:r>
          <a:r>
            <a:rPr lang="en-IN" sz="1500" kern="1200"/>
            <a:t> (too many features).</a:t>
          </a:r>
          <a:endParaRPr lang="en-US" sz="1500" kern="1200"/>
        </a:p>
      </dsp:txBody>
      <dsp:txXfrm>
        <a:off x="8456657" y="2684598"/>
        <a:ext cx="2370489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01110-D785-410E-AA62-389553F75215}">
      <dsp:nvSpPr>
        <dsp:cNvPr id="0" name=""/>
        <dsp:cNvSpPr/>
      </dsp:nvSpPr>
      <dsp:spPr>
        <a:xfrm>
          <a:off x="6719" y="454514"/>
          <a:ext cx="3566200" cy="10698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09" tIns="281809" rIns="281809" bIns="2818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BIRCH</a:t>
          </a:r>
        </a:p>
      </dsp:txBody>
      <dsp:txXfrm>
        <a:off x="6719" y="454514"/>
        <a:ext cx="3566200" cy="1069860"/>
      </dsp:txXfrm>
    </dsp:sp>
    <dsp:sp modelId="{82FD208D-05BB-425F-A8ED-B27F0D8785F9}">
      <dsp:nvSpPr>
        <dsp:cNvPr id="0" name=""/>
        <dsp:cNvSpPr/>
      </dsp:nvSpPr>
      <dsp:spPr>
        <a:xfrm>
          <a:off x="6719" y="1524374"/>
          <a:ext cx="3566200" cy="22139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261" tIns="352261" rIns="352261" bIns="352261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BIRCH only works with numeric data (Euclidean distance).</a:t>
          </a:r>
        </a:p>
      </dsp:txBody>
      <dsp:txXfrm>
        <a:off x="6719" y="1524374"/>
        <a:ext cx="3566200" cy="2213916"/>
      </dsp:txXfrm>
    </dsp:sp>
    <dsp:sp modelId="{64344925-DCC5-4016-888E-FC239B2C1F2F}">
      <dsp:nvSpPr>
        <dsp:cNvPr id="0" name=""/>
        <dsp:cNvSpPr/>
      </dsp:nvSpPr>
      <dsp:spPr>
        <a:xfrm>
          <a:off x="3680814" y="454514"/>
          <a:ext cx="3566200" cy="1069860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09" tIns="281809" rIns="281809" bIns="2818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Run</a:t>
          </a:r>
        </a:p>
      </dsp:txBody>
      <dsp:txXfrm>
        <a:off x="3680814" y="454514"/>
        <a:ext cx="3566200" cy="1069860"/>
      </dsp:txXfrm>
    </dsp:sp>
    <dsp:sp modelId="{345145DB-A056-47A2-8569-A4BDBB93A4E8}">
      <dsp:nvSpPr>
        <dsp:cNvPr id="0" name=""/>
        <dsp:cNvSpPr/>
      </dsp:nvSpPr>
      <dsp:spPr>
        <a:xfrm>
          <a:off x="3680814" y="1524374"/>
          <a:ext cx="3566200" cy="221391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261" tIns="352261" rIns="352261" bIns="352261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You can run BIRCH in parts using partial_fit for online learning.</a:t>
          </a:r>
        </a:p>
      </dsp:txBody>
      <dsp:txXfrm>
        <a:off x="3680814" y="1524374"/>
        <a:ext cx="3566200" cy="2213916"/>
      </dsp:txXfrm>
    </dsp:sp>
    <dsp:sp modelId="{89513644-3A3F-4DB7-97DA-751F6128C754}">
      <dsp:nvSpPr>
        <dsp:cNvPr id="0" name=""/>
        <dsp:cNvSpPr/>
      </dsp:nvSpPr>
      <dsp:spPr>
        <a:xfrm>
          <a:off x="7354909" y="454514"/>
          <a:ext cx="3566200" cy="106986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1809" tIns="281809" rIns="281809" bIns="281809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Feed</a:t>
          </a:r>
        </a:p>
      </dsp:txBody>
      <dsp:txXfrm>
        <a:off x="7354909" y="454514"/>
        <a:ext cx="3566200" cy="1069860"/>
      </dsp:txXfrm>
    </dsp:sp>
    <dsp:sp modelId="{A373F679-7D12-4F99-AEE3-DB8C9128950C}">
      <dsp:nvSpPr>
        <dsp:cNvPr id="0" name=""/>
        <dsp:cNvSpPr/>
      </dsp:nvSpPr>
      <dsp:spPr>
        <a:xfrm>
          <a:off x="7354909" y="1524374"/>
          <a:ext cx="3566200" cy="221391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2261" tIns="352261" rIns="352261" bIns="352261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BIRCH can feed other clusterers like K-Means or DBSCAN.</a:t>
          </a:r>
        </a:p>
      </dsp:txBody>
      <dsp:txXfrm>
        <a:off x="7354909" y="1524374"/>
        <a:ext cx="3566200" cy="2213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3A66-EA92-F341-C497-48819AA4E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8223B-4667-87E4-EDAF-FC8CA860F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E41E0-81BA-33C2-BBAB-A59231DC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BD94D-27C9-8611-591F-E13A2E2D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F4C6-9A4B-7D82-9FE2-351B93567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2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3340-FEAD-2A7E-C719-00D6A30B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26D9D-F824-CB14-EB15-9AF98BEA5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5B11-9120-BF1C-B779-4BD03FB8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FB07E-7166-8092-7386-AEBFDC49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1A33B-09FF-FE65-2010-DA27BC3B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0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3BEA6-8424-1B4A-8B58-2D0144BAF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62D8BF-0743-E6CD-CA7E-B9B2BEC4B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87816-7437-B2C0-C6A7-F2B68E25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161E3-BA1F-A6D5-8C04-3B4394D7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27C4D-1738-96DA-843F-738C0175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88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0A096-BFB0-878F-7168-D0F8EE4BD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9378E-F0D1-B419-88A9-C283C658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AE9C3-50BA-B1FF-6DB7-8BC5E2E76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744F-20C6-931B-F12D-DB036266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A148D-3D71-EE42-F309-83040676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8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CF63D-C62C-B71B-DDCE-92AD4CC4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E81F2-6631-27AE-6E20-8E40A855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263C-F98F-D9F8-359D-B2558CD3D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2F78-C715-8953-26AF-8083C9457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6DC7E-D84A-3DB5-7289-54F92C51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3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107B-D34F-DF5B-CA95-760C90BD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3942-66D4-0B63-F90D-1A74924F3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ADE1-B3DE-2A32-B50B-E74E72B6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A1AA9-0CEC-092B-CE5C-51A048015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31350-B974-95D2-460C-FC51DE2A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D932-1623-39BB-EDA0-0F5CB864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29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7CC8-FE8C-D179-A677-35CFD364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7713-8568-F39A-C004-8E1E21AC5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6F185-F82E-E6F7-1EED-1CC1F95B4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B35FC-86FF-50C2-782E-689CED0360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F1086-92C6-950A-8058-CFCB5D435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15BEE-34C9-CCE8-EE5B-DCF078F7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FA936-49B1-7A0A-C773-9A11F56A5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F850-D4CB-72ED-DC92-37B9212B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94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805D-09B4-870A-1ACA-1A6BF4174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49448-95F6-5450-1EB3-15BF07E5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1BDE-C50F-B4E4-DFD4-DBCB2565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6FE15-0E09-464F-6D2F-AA13E7920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81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7B560-4F1A-4A8E-4CE6-EAFDA0CA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CC06A-C318-32FE-477B-C030EFC1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08086-F3E4-4C74-0570-C966EF3ED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9D89-A88F-6FA8-D363-C48CFA9F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A41F-E027-EE11-B272-700F9D272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2CF0C-8110-B271-B4F1-7B605552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97067-B0DF-787C-9F0C-DA19C25C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EE7BC-CFB3-1D36-1E08-C26B0481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C2B82-9587-BCD5-EBA7-4C6F4D52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1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11DD-06DA-6B4E-EC9D-8FAAD68F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DB955-DC7C-BA7C-FE90-270C2AAD9A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C667E-E45D-8FC2-E09D-170D3A80C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E776A-9DE3-90F4-3186-7C41A0EA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63382-2A53-323C-9430-EFF6E837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182D-6799-4563-0CC8-DC41EA77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16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DB9FD-5E49-7FA3-5D48-AECC27AD6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1D1F-F43A-E733-81DD-F772CEEBD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FE1A4-3561-3FDB-0660-FD835B95C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657C7-D897-448F-BC10-D6B968A7A1A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6F99-4A1E-BF7C-CB80-7105678407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29D1D-2BDD-9B04-F697-01906C909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47799-D9DD-4BD1-A924-9003F68A5E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52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CC05D-F061-E5E8-E3AF-18483A4A0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030" y="1209220"/>
            <a:ext cx="9147940" cy="2337238"/>
          </a:xfrm>
        </p:spPr>
        <p:txBody>
          <a:bodyPr anchor="b">
            <a:normAutofit/>
          </a:bodyPr>
          <a:lstStyle/>
          <a:p>
            <a:r>
              <a:rPr lang="en-IN" sz="5600" b="1">
                <a:solidFill>
                  <a:srgbClr val="FFFFFF"/>
                </a:solidFill>
              </a:rPr>
              <a:t>BIRCH Clustering</a:t>
            </a:r>
            <a:endParaRPr lang="en-IN" sz="5600">
              <a:solidFill>
                <a:srgbClr val="FFFFFF"/>
              </a:solidFill>
            </a:endParaRPr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10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9CCF17-90DC-56BC-7D42-B7B8202F5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4240-4752-B2C3-FB09-944FB632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Extra Tips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7A6C0F-F206-2A35-6159-487B6501A8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433714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602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023F6-EABF-5D5D-2CA0-33EE464E0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68734-7537-BFE3-DF4D-66F08F737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  <p:sp>
        <p:nvSpPr>
          <p:cNvPr id="4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7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7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14AAF-7C7A-ED78-8BA8-102DA0C4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IN" sz="3200" b="1">
                <a:solidFill>
                  <a:srgbClr val="595959"/>
                </a:solidFill>
              </a:rPr>
              <a:t>What is BIRCH?</a:t>
            </a:r>
            <a:endParaRPr lang="en-IN" sz="3200">
              <a:solidFill>
                <a:srgbClr val="59595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31B8-B825-B46E-B290-10E9AE9C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2447337"/>
            <a:ext cx="4353116" cy="3770434"/>
          </a:xfrm>
        </p:spPr>
        <p:txBody>
          <a:bodyPr anchor="t">
            <a:normAutofit/>
          </a:bodyPr>
          <a:lstStyle/>
          <a:p>
            <a:pPr lvl="0"/>
            <a:r>
              <a:rPr lang="en-IN" sz="2000" b="1">
                <a:solidFill>
                  <a:srgbClr val="595959"/>
                </a:solidFill>
              </a:rPr>
              <a:t>BIRCH</a:t>
            </a:r>
            <a:r>
              <a:rPr lang="en-IN" sz="2000">
                <a:solidFill>
                  <a:srgbClr val="595959"/>
                </a:solidFill>
              </a:rPr>
              <a:t> is a </a:t>
            </a:r>
            <a:r>
              <a:rPr lang="en-IN" sz="2000" b="1">
                <a:solidFill>
                  <a:srgbClr val="595959"/>
                </a:solidFill>
              </a:rPr>
              <a:t>clustering algorithm</a:t>
            </a:r>
            <a:r>
              <a:rPr lang="en-IN" sz="2000">
                <a:solidFill>
                  <a:srgbClr val="595959"/>
                </a:solidFill>
              </a:rPr>
              <a:t> for </a:t>
            </a:r>
            <a:r>
              <a:rPr lang="en-IN" sz="2000" b="1">
                <a:solidFill>
                  <a:srgbClr val="595959"/>
                </a:solidFill>
              </a:rPr>
              <a:t>BIG DATA</a:t>
            </a:r>
            <a:r>
              <a:rPr lang="en-IN" sz="2000">
                <a:solidFill>
                  <a:srgbClr val="595959"/>
                </a:solidFill>
              </a:rPr>
              <a:t>.</a:t>
            </a:r>
          </a:p>
          <a:p>
            <a:pPr lvl="0"/>
            <a:r>
              <a:rPr lang="en-IN" sz="2000">
                <a:solidFill>
                  <a:srgbClr val="595959"/>
                </a:solidFill>
              </a:rPr>
              <a:t>It works by making a </a:t>
            </a:r>
            <a:r>
              <a:rPr lang="en-IN" sz="2000" b="1">
                <a:solidFill>
                  <a:srgbClr val="595959"/>
                </a:solidFill>
              </a:rPr>
              <a:t>small, smart summary</a:t>
            </a:r>
            <a:r>
              <a:rPr lang="en-IN" sz="2000">
                <a:solidFill>
                  <a:srgbClr val="595959"/>
                </a:solidFill>
              </a:rPr>
              <a:t> of the data.</a:t>
            </a:r>
          </a:p>
          <a:p>
            <a:pPr lvl="0"/>
            <a:r>
              <a:rPr lang="en-IN" sz="2000">
                <a:solidFill>
                  <a:srgbClr val="595959"/>
                </a:solidFill>
              </a:rPr>
              <a:t>Then it clusters the </a:t>
            </a:r>
            <a:r>
              <a:rPr lang="en-IN" sz="2000" b="1">
                <a:solidFill>
                  <a:srgbClr val="595959"/>
                </a:solidFill>
              </a:rPr>
              <a:t>summary</a:t>
            </a:r>
            <a:r>
              <a:rPr lang="en-IN" sz="2000">
                <a:solidFill>
                  <a:srgbClr val="595959"/>
                </a:solidFill>
              </a:rPr>
              <a:t> instead of all the data!</a:t>
            </a:r>
          </a:p>
          <a:p>
            <a:endParaRPr lang="en-IN" sz="2000">
              <a:solidFill>
                <a:srgbClr val="59595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B7E41-A092-FB76-991E-77777DB59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81801" y="1910762"/>
            <a:ext cx="4797056" cy="30820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524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AFE29-50EA-F641-26D5-F495C14B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IN" sz="5600" b="1">
                <a:solidFill>
                  <a:srgbClr val="FFFFFF"/>
                </a:solidFill>
              </a:rPr>
              <a:t>Why Use BIRCH?</a:t>
            </a:r>
            <a:endParaRPr lang="en-IN" sz="56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FD4FB-A17E-7F48-7B64-B18D44C4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Handles </a:t>
            </a:r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huge datasets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 easily.</a:t>
            </a:r>
            <a:br>
              <a:rPr lang="en-IN" sz="20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Uses </a:t>
            </a:r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less memory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 — doesn’t store all the data at once.</a:t>
            </a:r>
            <a:br>
              <a:rPr lang="en-IN" sz="20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Can help </a:t>
            </a:r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other algorithms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 by making data smaller first.</a:t>
            </a:r>
            <a:br>
              <a:rPr lang="en-IN" sz="2000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Finds </a:t>
            </a:r>
            <a:r>
              <a:rPr lang="en-IN" sz="2000" b="1" dirty="0">
                <a:solidFill>
                  <a:schemeClr val="tx1">
                    <a:alpha val="80000"/>
                  </a:schemeClr>
                </a:solidFill>
              </a:rPr>
              <a:t>outliers</a:t>
            </a:r>
            <a:r>
              <a:rPr lang="en-IN" sz="2000" dirty="0">
                <a:solidFill>
                  <a:schemeClr val="tx1">
                    <a:alpha val="80000"/>
                  </a:schemeClr>
                </a:solidFill>
              </a:rPr>
              <a:t> too!</a:t>
            </a:r>
          </a:p>
          <a:p>
            <a:endParaRPr lang="en-IN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37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F1FE4-199D-11C1-9F3E-314E1F4D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0F61E-7AD6-F784-AA90-44AC70821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8000" b="1"/>
              <a:t>How BIRCH Works</a:t>
            </a:r>
            <a:endParaRPr lang="en-IN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8FB787-1C00-8741-D1B2-FCBFC0BEA0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65137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470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7BCC8-53E4-CF2C-9E1A-4EEFFFBB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D74A36-8779-E187-45CA-942174FA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IN" sz="8000" b="1">
                <a:solidFill>
                  <a:srgbClr val="FFFFFF"/>
                </a:solidFill>
              </a:rPr>
              <a:t>What is a CF?</a:t>
            </a:r>
            <a:endParaRPr lang="en-IN" sz="800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A460C9-E9EA-0FD6-7190-3F70A8531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lvl="0"/>
            <a:r>
              <a:rPr lang="en-IN" sz="2000" b="1">
                <a:solidFill>
                  <a:schemeClr val="tx1">
                    <a:alpha val="80000"/>
                  </a:schemeClr>
                </a:solidFill>
              </a:rPr>
              <a:t>CF = Clustering Feature</a:t>
            </a:r>
            <a:endParaRPr lang="en-IN" sz="2000">
              <a:solidFill>
                <a:schemeClr val="tx1">
                  <a:alpha val="80000"/>
                </a:schemeClr>
              </a:solidFill>
            </a:endParaRPr>
          </a:p>
          <a:p>
            <a:pPr lvl="0"/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It’s a </a:t>
            </a:r>
            <a:r>
              <a:rPr lang="en-IN" sz="2000" b="1">
                <a:solidFill>
                  <a:schemeClr val="tx1">
                    <a:alpha val="80000"/>
                  </a:schemeClr>
                </a:solidFill>
              </a:rPr>
              <a:t>tiny summary</a:t>
            </a:r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 of a group of points.</a:t>
            </a:r>
          </a:p>
          <a:p>
            <a:pPr lvl="0"/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Each CF has:</a:t>
            </a:r>
          </a:p>
          <a:p>
            <a:pPr lvl="1"/>
            <a:r>
              <a:rPr lang="en-IN" sz="2000" b="1">
                <a:solidFill>
                  <a:schemeClr val="tx1">
                    <a:alpha val="80000"/>
                  </a:schemeClr>
                </a:solidFill>
              </a:rPr>
              <a:t>N</a:t>
            </a:r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 → number of points</a:t>
            </a:r>
          </a:p>
          <a:p>
            <a:pPr lvl="1"/>
            <a:r>
              <a:rPr lang="en-IN" sz="2000" b="1">
                <a:solidFill>
                  <a:schemeClr val="tx1">
                    <a:alpha val="80000"/>
                  </a:schemeClr>
                </a:solidFill>
              </a:rPr>
              <a:t>LS</a:t>
            </a:r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 → sum of the points (Linear Sum)</a:t>
            </a:r>
          </a:p>
          <a:p>
            <a:pPr lvl="1"/>
            <a:r>
              <a:rPr lang="en-IN" sz="2000" b="1">
                <a:solidFill>
                  <a:schemeClr val="tx1">
                    <a:alpha val="80000"/>
                  </a:schemeClr>
                </a:solidFill>
              </a:rPr>
              <a:t>SS</a:t>
            </a:r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 → sum of squared points (Squared Sum)</a:t>
            </a:r>
          </a:p>
          <a:p>
            <a:pPr lvl="0"/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CFs help keep the tree </a:t>
            </a:r>
            <a:r>
              <a:rPr lang="en-IN" sz="2000" b="1">
                <a:solidFill>
                  <a:schemeClr val="tx1">
                    <a:alpha val="80000"/>
                  </a:schemeClr>
                </a:solidFill>
              </a:rPr>
              <a:t>small and efficient</a:t>
            </a:r>
            <a:r>
              <a:rPr lang="en-IN" sz="20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endParaRPr lang="en-IN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4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CC0B3A-5618-8139-EFAE-50305FBF2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D493D-46ED-A558-6DD9-90AD9578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IN" sz="8000" b="1"/>
              <a:t>CF Tree</a:t>
            </a:r>
            <a:endParaRPr lang="en-IN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3FADD-7598-C0A3-7388-B2DC5466B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685665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183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02F408-C881-F60F-8CB2-1382B7E77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2D5A8-CBC6-C661-9EBF-63A219C9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Main BIRCH Settings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5D23E-BE14-2DB5-C0BC-6833DF21D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6064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02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437AB-8507-073D-752F-4401F6275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EAC5E0-D728-0026-2AA4-0CB6D1DD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BIRCH vs. Others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4331BA-7642-662B-45A4-828C27017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5615895"/>
              </p:ext>
            </p:extLst>
          </p:nvPr>
        </p:nvGraphicFramePr>
        <p:xfrm>
          <a:off x="644056" y="2670628"/>
          <a:ext cx="10927831" cy="30767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94034">
                  <a:extLst>
                    <a:ext uri="{9D8B030D-6E8A-4147-A177-3AD203B41FA5}">
                      <a16:colId xmlns:a16="http://schemas.microsoft.com/office/drawing/2014/main" val="477913677"/>
                    </a:ext>
                  </a:extLst>
                </a:gridCol>
                <a:gridCol w="2340089">
                  <a:extLst>
                    <a:ext uri="{9D8B030D-6E8A-4147-A177-3AD203B41FA5}">
                      <a16:colId xmlns:a16="http://schemas.microsoft.com/office/drawing/2014/main" val="1164417899"/>
                    </a:ext>
                  </a:extLst>
                </a:gridCol>
                <a:gridCol w="2946854">
                  <a:extLst>
                    <a:ext uri="{9D8B030D-6E8A-4147-A177-3AD203B41FA5}">
                      <a16:colId xmlns:a16="http://schemas.microsoft.com/office/drawing/2014/main" val="1504290210"/>
                    </a:ext>
                  </a:extLst>
                </a:gridCol>
                <a:gridCol w="2946854">
                  <a:extLst>
                    <a:ext uri="{9D8B030D-6E8A-4147-A177-3AD203B41FA5}">
                      <a16:colId xmlns:a16="http://schemas.microsoft.com/office/drawing/2014/main" val="576079026"/>
                    </a:ext>
                  </a:extLst>
                </a:gridCol>
              </a:tblGrid>
              <a:tr h="5127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Feature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BIRCH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K-Means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DBSCAN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extLst>
                  <a:ext uri="{0D108BD9-81ED-4DB2-BD59-A6C34878D82A}">
                    <a16:rowId xmlns:a16="http://schemas.microsoft.com/office/drawing/2014/main" val="1340514446"/>
                  </a:ext>
                </a:extLst>
              </a:tr>
              <a:tr h="512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Big Data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✅ Very Good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❌ Slower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✅ Good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extLst>
                  <a:ext uri="{0D108BD9-81ED-4DB2-BD59-A6C34878D82A}">
                    <a16:rowId xmlns:a16="http://schemas.microsoft.com/office/drawing/2014/main" val="1199795111"/>
                  </a:ext>
                </a:extLst>
              </a:tr>
              <a:tr h="512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Data Reduction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✅ Yes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❌ No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❌ No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extLst>
                  <a:ext uri="{0D108BD9-81ED-4DB2-BD59-A6C34878D82A}">
                    <a16:rowId xmlns:a16="http://schemas.microsoft.com/office/drawing/2014/main" val="581777960"/>
                  </a:ext>
                </a:extLst>
              </a:tr>
              <a:tr h="512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Memory Use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✅ Efficient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❌ Needs full data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❌ Needs full data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extLst>
                  <a:ext uri="{0D108BD9-81ED-4DB2-BD59-A6C34878D82A}">
                    <a16:rowId xmlns:a16="http://schemas.microsoft.com/office/drawing/2014/main" val="869999142"/>
                  </a:ext>
                </a:extLst>
              </a:tr>
              <a:tr h="512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Outlier Handling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✅ Yes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❌ No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✅ Yes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extLst>
                  <a:ext uri="{0D108BD9-81ED-4DB2-BD59-A6C34878D82A}">
                    <a16:rowId xmlns:a16="http://schemas.microsoft.com/office/drawing/2014/main" val="2237780534"/>
                  </a:ext>
                </a:extLst>
              </a:tr>
              <a:tr h="512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High Dimensions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⚠️ Not great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✅ Better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500">
                          <a:effectLst/>
                        </a:rPr>
                        <a:t>✅ Better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225" marR="20225" marT="20225" marB="20225" anchor="ctr"/>
                </a:tc>
                <a:extLst>
                  <a:ext uri="{0D108BD9-81ED-4DB2-BD59-A6C34878D82A}">
                    <a16:rowId xmlns:a16="http://schemas.microsoft.com/office/drawing/2014/main" val="2535995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972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3295D0-6C57-3D54-E8CA-36304882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6F677-DA49-885A-F011-0111F248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b="1">
                <a:solidFill>
                  <a:srgbClr val="FFFFFF"/>
                </a:solidFill>
              </a:rPr>
              <a:t>When to Use BIRCH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3F19AB-E6B5-BC6A-38A8-DFE0E005CE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77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0966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412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BIRCH Clustering</vt:lpstr>
      <vt:lpstr>What is BIRCH?</vt:lpstr>
      <vt:lpstr>Why Use BIRCH?</vt:lpstr>
      <vt:lpstr>How BIRCH Works</vt:lpstr>
      <vt:lpstr>What is a CF?</vt:lpstr>
      <vt:lpstr>CF Tree</vt:lpstr>
      <vt:lpstr>Main BIRCH Settings</vt:lpstr>
      <vt:lpstr>BIRCH vs. Others</vt:lpstr>
      <vt:lpstr>When to Use BIRCH</vt:lpstr>
      <vt:lpstr>Extra Tips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K</dc:creator>
  <cp:lastModifiedBy>Shankar K</cp:lastModifiedBy>
  <cp:revision>1</cp:revision>
  <dcterms:created xsi:type="dcterms:W3CDTF">2025-07-18T11:54:40Z</dcterms:created>
  <dcterms:modified xsi:type="dcterms:W3CDTF">2025-07-18T12:07:28Z</dcterms:modified>
</cp:coreProperties>
</file>