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9" r:id="rId7"/>
    <p:sldId id="268" r:id="rId8"/>
    <p:sldId id="262" r:id="rId9"/>
    <p:sldId id="270" r:id="rId10"/>
    <p:sldId id="264" r:id="rId11"/>
    <p:sldId id="26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8AE08C-D538-4234-AA3D-C75BF9B496D1}" v="89" dt="2025-07-18T10:33:59.3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kar K" userId="c792ff3d-6334-4a12-abf2-92d77ef54d63" providerId="ADAL" clId="{A18AE08C-D538-4234-AA3D-C75BF9B496D1}"/>
    <pc:docChg chg="undo custSel addSld delSld modSld">
      <pc:chgData name="Shankar K" userId="c792ff3d-6334-4a12-abf2-92d77ef54d63" providerId="ADAL" clId="{A18AE08C-D538-4234-AA3D-C75BF9B496D1}" dt="2025-07-18T10:34:49.142" v="156" actId="14100"/>
      <pc:docMkLst>
        <pc:docMk/>
      </pc:docMkLst>
      <pc:sldChg chg="addSp modSp mod setBg addAnim">
        <pc:chgData name="Shankar K" userId="c792ff3d-6334-4a12-abf2-92d77ef54d63" providerId="ADAL" clId="{A18AE08C-D538-4234-AA3D-C75BF9B496D1}" dt="2025-07-18T10:33:59.310" v="139" actId="122"/>
        <pc:sldMkLst>
          <pc:docMk/>
          <pc:sldMk cId="3105933925" sldId="256"/>
        </pc:sldMkLst>
        <pc:spChg chg="mod">
          <ac:chgData name="Shankar K" userId="c792ff3d-6334-4a12-abf2-92d77ef54d63" providerId="ADAL" clId="{A18AE08C-D538-4234-AA3D-C75BF9B496D1}" dt="2025-07-18T10:33:59.310" v="139" actId="122"/>
          <ac:spMkLst>
            <pc:docMk/>
            <pc:sldMk cId="3105933925" sldId="256"/>
            <ac:spMk id="2" creationId="{A8D8071E-20C4-F363-0E6C-E51F72DFDD21}"/>
          </ac:spMkLst>
        </pc:spChg>
        <pc:spChg chg="add">
          <ac:chgData name="Shankar K" userId="c792ff3d-6334-4a12-abf2-92d77ef54d63" providerId="ADAL" clId="{A18AE08C-D538-4234-AA3D-C75BF9B496D1}" dt="2025-07-18T10:28:22.435" v="0" actId="26606"/>
          <ac:spMkLst>
            <pc:docMk/>
            <pc:sldMk cId="3105933925" sldId="256"/>
            <ac:spMk id="7" creationId="{934F1179-B481-4F9E-BCA3-AFB972070F83}"/>
          </ac:spMkLst>
        </pc:spChg>
        <pc:spChg chg="add">
          <ac:chgData name="Shankar K" userId="c792ff3d-6334-4a12-abf2-92d77ef54d63" providerId="ADAL" clId="{A18AE08C-D538-4234-AA3D-C75BF9B496D1}" dt="2025-07-18T10:28:22.435" v="0" actId="26606"/>
          <ac:spMkLst>
            <pc:docMk/>
            <pc:sldMk cId="3105933925" sldId="256"/>
            <ac:spMk id="9" creationId="{827DC2C4-B485-428A-BF4A-472D2967F47F}"/>
          </ac:spMkLst>
        </pc:spChg>
        <pc:spChg chg="add">
          <ac:chgData name="Shankar K" userId="c792ff3d-6334-4a12-abf2-92d77ef54d63" providerId="ADAL" clId="{A18AE08C-D538-4234-AA3D-C75BF9B496D1}" dt="2025-07-18T10:28:22.435" v="0" actId="26606"/>
          <ac:spMkLst>
            <pc:docMk/>
            <pc:sldMk cId="3105933925" sldId="256"/>
            <ac:spMk id="11" creationId="{EE04B5EB-F158-4507-90DD-BD23620C7CC9}"/>
          </ac:spMkLst>
        </pc:spChg>
      </pc:sldChg>
      <pc:sldChg chg="addSp modSp mod setBg">
        <pc:chgData name="Shankar K" userId="c792ff3d-6334-4a12-abf2-92d77ef54d63" providerId="ADAL" clId="{A18AE08C-D538-4234-AA3D-C75BF9B496D1}" dt="2025-07-18T10:34:49.142" v="156" actId="14100"/>
        <pc:sldMkLst>
          <pc:docMk/>
          <pc:sldMk cId="487424270" sldId="257"/>
        </pc:sldMkLst>
        <pc:spChg chg="mod">
          <ac:chgData name="Shankar K" userId="c792ff3d-6334-4a12-abf2-92d77ef54d63" providerId="ADAL" clId="{A18AE08C-D538-4234-AA3D-C75BF9B496D1}" dt="2025-07-18T10:28:31.581" v="2" actId="26606"/>
          <ac:spMkLst>
            <pc:docMk/>
            <pc:sldMk cId="487424270" sldId="257"/>
            <ac:spMk id="2" creationId="{FF2187EB-89A2-11EF-536C-AE3E98240A76}"/>
          </ac:spMkLst>
        </pc:spChg>
        <pc:spChg chg="mod ord">
          <ac:chgData name="Shankar K" userId="c792ff3d-6334-4a12-abf2-92d77ef54d63" providerId="ADAL" clId="{A18AE08C-D538-4234-AA3D-C75BF9B496D1}" dt="2025-07-18T10:28:31.581" v="2" actId="26606"/>
          <ac:spMkLst>
            <pc:docMk/>
            <pc:sldMk cId="487424270" sldId="257"/>
            <ac:spMk id="3" creationId="{05EDE81F-982D-3CA1-30B7-2AF85DAAE47E}"/>
          </ac:spMkLst>
        </pc:spChg>
        <pc:spChg chg="add">
          <ac:chgData name="Shankar K" userId="c792ff3d-6334-4a12-abf2-92d77ef54d63" providerId="ADAL" clId="{A18AE08C-D538-4234-AA3D-C75BF9B496D1}" dt="2025-07-18T10:28:31.581" v="2" actId="26606"/>
          <ac:spMkLst>
            <pc:docMk/>
            <pc:sldMk cId="487424270" sldId="257"/>
            <ac:spMk id="9" creationId="{9D25F302-27C5-414F-97F8-6EA0A6C028BA}"/>
          </ac:spMkLst>
        </pc:spChg>
        <pc:spChg chg="add">
          <ac:chgData name="Shankar K" userId="c792ff3d-6334-4a12-abf2-92d77ef54d63" providerId="ADAL" clId="{A18AE08C-D538-4234-AA3D-C75BF9B496D1}" dt="2025-07-18T10:28:31.581" v="2" actId="26606"/>
          <ac:spMkLst>
            <pc:docMk/>
            <pc:sldMk cId="487424270" sldId="257"/>
            <ac:spMk id="11" creationId="{830A36F8-48C2-4842-A87B-8CE8DF4E7FD2}"/>
          </ac:spMkLst>
        </pc:spChg>
        <pc:spChg chg="add">
          <ac:chgData name="Shankar K" userId="c792ff3d-6334-4a12-abf2-92d77ef54d63" providerId="ADAL" clId="{A18AE08C-D538-4234-AA3D-C75BF9B496D1}" dt="2025-07-18T10:28:31.581" v="2" actId="26606"/>
          <ac:spMkLst>
            <pc:docMk/>
            <pc:sldMk cId="487424270" sldId="257"/>
            <ac:spMk id="13" creationId="{8F451A30-466B-4996-9BA5-CD6ABCC6D558}"/>
          </ac:spMkLst>
        </pc:spChg>
        <pc:picChg chg="mod">
          <ac:chgData name="Shankar K" userId="c792ff3d-6334-4a12-abf2-92d77ef54d63" providerId="ADAL" clId="{A18AE08C-D538-4234-AA3D-C75BF9B496D1}" dt="2025-07-18T10:34:49.142" v="156" actId="14100"/>
          <ac:picMkLst>
            <pc:docMk/>
            <pc:sldMk cId="487424270" sldId="257"/>
            <ac:picMk id="4" creationId="{89020768-28FA-B9AB-C29C-D5938390F749}"/>
          </ac:picMkLst>
        </pc:picChg>
      </pc:sldChg>
      <pc:sldChg chg="addSp modSp mod setBg">
        <pc:chgData name="Shankar K" userId="c792ff3d-6334-4a12-abf2-92d77ef54d63" providerId="ADAL" clId="{A18AE08C-D538-4234-AA3D-C75BF9B496D1}" dt="2025-07-18T10:29:22.315" v="12" actId="26606"/>
        <pc:sldMkLst>
          <pc:docMk/>
          <pc:sldMk cId="1777657526" sldId="258"/>
        </pc:sldMkLst>
        <pc:spChg chg="mod">
          <ac:chgData name="Shankar K" userId="c792ff3d-6334-4a12-abf2-92d77ef54d63" providerId="ADAL" clId="{A18AE08C-D538-4234-AA3D-C75BF9B496D1}" dt="2025-07-18T10:29:22.315" v="12" actId="26606"/>
          <ac:spMkLst>
            <pc:docMk/>
            <pc:sldMk cId="1777657526" sldId="258"/>
            <ac:spMk id="2" creationId="{CC3615DD-99CE-ECE9-BB6F-8909E1B63BD9}"/>
          </ac:spMkLst>
        </pc:spChg>
        <pc:spChg chg="mod ord">
          <ac:chgData name="Shankar K" userId="c792ff3d-6334-4a12-abf2-92d77ef54d63" providerId="ADAL" clId="{A18AE08C-D538-4234-AA3D-C75BF9B496D1}" dt="2025-07-18T10:29:22.315" v="12" actId="26606"/>
          <ac:spMkLst>
            <pc:docMk/>
            <pc:sldMk cId="1777657526" sldId="258"/>
            <ac:spMk id="3" creationId="{19150378-CC83-0037-2455-33C3C7483081}"/>
          </ac:spMkLst>
        </pc:spChg>
        <pc:spChg chg="add">
          <ac:chgData name="Shankar K" userId="c792ff3d-6334-4a12-abf2-92d77ef54d63" providerId="ADAL" clId="{A18AE08C-D538-4234-AA3D-C75BF9B496D1}" dt="2025-07-18T10:29:22.315" v="12" actId="26606"/>
          <ac:spMkLst>
            <pc:docMk/>
            <pc:sldMk cId="1777657526" sldId="258"/>
            <ac:spMk id="9" creationId="{9D25F302-27C5-414F-97F8-6EA0A6C028BA}"/>
          </ac:spMkLst>
        </pc:spChg>
        <pc:spChg chg="add">
          <ac:chgData name="Shankar K" userId="c792ff3d-6334-4a12-abf2-92d77ef54d63" providerId="ADAL" clId="{A18AE08C-D538-4234-AA3D-C75BF9B496D1}" dt="2025-07-18T10:29:22.315" v="12" actId="26606"/>
          <ac:spMkLst>
            <pc:docMk/>
            <pc:sldMk cId="1777657526" sldId="258"/>
            <ac:spMk id="11" creationId="{830A36F8-48C2-4842-A87B-8CE8DF4E7FD2}"/>
          </ac:spMkLst>
        </pc:spChg>
        <pc:spChg chg="add">
          <ac:chgData name="Shankar K" userId="c792ff3d-6334-4a12-abf2-92d77ef54d63" providerId="ADAL" clId="{A18AE08C-D538-4234-AA3D-C75BF9B496D1}" dt="2025-07-18T10:29:22.315" v="12" actId="26606"/>
          <ac:spMkLst>
            <pc:docMk/>
            <pc:sldMk cId="1777657526" sldId="258"/>
            <ac:spMk id="13" creationId="{8F451A30-466B-4996-9BA5-CD6ABCC6D558}"/>
          </ac:spMkLst>
        </pc:spChg>
        <pc:picChg chg="mod">
          <ac:chgData name="Shankar K" userId="c792ff3d-6334-4a12-abf2-92d77ef54d63" providerId="ADAL" clId="{A18AE08C-D538-4234-AA3D-C75BF9B496D1}" dt="2025-07-18T10:29:22.315" v="12" actId="26606"/>
          <ac:picMkLst>
            <pc:docMk/>
            <pc:sldMk cId="1777657526" sldId="258"/>
            <ac:picMk id="4" creationId="{5DA70EF0-B667-82B5-7DFF-C1361FB5377B}"/>
          </ac:picMkLst>
        </pc:picChg>
      </pc:sldChg>
      <pc:sldChg chg="addSp modSp mod setBg">
        <pc:chgData name="Shankar K" userId="c792ff3d-6334-4a12-abf2-92d77ef54d63" providerId="ADAL" clId="{A18AE08C-D538-4234-AA3D-C75BF9B496D1}" dt="2025-07-18T10:29:01.148" v="11" actId="6549"/>
        <pc:sldMkLst>
          <pc:docMk/>
          <pc:sldMk cId="2629570199" sldId="259"/>
        </pc:sldMkLst>
        <pc:spChg chg="mod">
          <ac:chgData name="Shankar K" userId="c792ff3d-6334-4a12-abf2-92d77ef54d63" providerId="ADAL" clId="{A18AE08C-D538-4234-AA3D-C75BF9B496D1}" dt="2025-07-18T10:28:49.170" v="5" actId="26606"/>
          <ac:spMkLst>
            <pc:docMk/>
            <pc:sldMk cId="2629570199" sldId="259"/>
            <ac:spMk id="2" creationId="{011D5D8E-D6B7-CACE-A396-776898E84D47}"/>
          </ac:spMkLst>
        </pc:spChg>
        <pc:spChg chg="mod">
          <ac:chgData name="Shankar K" userId="c792ff3d-6334-4a12-abf2-92d77ef54d63" providerId="ADAL" clId="{A18AE08C-D538-4234-AA3D-C75BF9B496D1}" dt="2025-07-18T10:29:01.148" v="11" actId="6549"/>
          <ac:spMkLst>
            <pc:docMk/>
            <pc:sldMk cId="2629570199" sldId="259"/>
            <ac:spMk id="3" creationId="{8738F9A2-6340-2AF2-B094-499FA86E5E33}"/>
          </ac:spMkLst>
        </pc:spChg>
        <pc:spChg chg="add">
          <ac:chgData name="Shankar K" userId="c792ff3d-6334-4a12-abf2-92d77ef54d63" providerId="ADAL" clId="{A18AE08C-D538-4234-AA3D-C75BF9B496D1}" dt="2025-07-18T10:28:49.170" v="5" actId="26606"/>
          <ac:spMkLst>
            <pc:docMk/>
            <pc:sldMk cId="2629570199" sldId="259"/>
            <ac:spMk id="8" creationId="{081EA652-8C6A-4E69-BEB9-170809474553}"/>
          </ac:spMkLst>
        </pc:spChg>
        <pc:spChg chg="add">
          <ac:chgData name="Shankar K" userId="c792ff3d-6334-4a12-abf2-92d77ef54d63" providerId="ADAL" clId="{A18AE08C-D538-4234-AA3D-C75BF9B496D1}" dt="2025-07-18T10:28:49.170" v="5" actId="26606"/>
          <ac:spMkLst>
            <pc:docMk/>
            <pc:sldMk cId="2629570199" sldId="259"/>
            <ac:spMk id="10" creationId="{5298780A-33B9-4EA2-8F67-DE68AD62841B}"/>
          </ac:spMkLst>
        </pc:spChg>
        <pc:spChg chg="add">
          <ac:chgData name="Shankar K" userId="c792ff3d-6334-4a12-abf2-92d77ef54d63" providerId="ADAL" clId="{A18AE08C-D538-4234-AA3D-C75BF9B496D1}" dt="2025-07-18T10:28:49.170" v="5" actId="26606"/>
          <ac:spMkLst>
            <pc:docMk/>
            <pc:sldMk cId="2629570199" sldId="259"/>
            <ac:spMk id="12" creationId="{7F488E8B-4E1E-4402-8935-D4E6C02615C7}"/>
          </ac:spMkLst>
        </pc:spChg>
      </pc:sldChg>
      <pc:sldChg chg="addSp modSp mod setBg">
        <pc:chgData name="Shankar K" userId="c792ff3d-6334-4a12-abf2-92d77ef54d63" providerId="ADAL" clId="{A18AE08C-D538-4234-AA3D-C75BF9B496D1}" dt="2025-07-18T10:29:28.813" v="13" actId="26606"/>
        <pc:sldMkLst>
          <pc:docMk/>
          <pc:sldMk cId="2733450876" sldId="260"/>
        </pc:sldMkLst>
        <pc:spChg chg="mod">
          <ac:chgData name="Shankar K" userId="c792ff3d-6334-4a12-abf2-92d77ef54d63" providerId="ADAL" clId="{A18AE08C-D538-4234-AA3D-C75BF9B496D1}" dt="2025-07-18T10:29:28.813" v="13" actId="26606"/>
          <ac:spMkLst>
            <pc:docMk/>
            <pc:sldMk cId="2733450876" sldId="260"/>
            <ac:spMk id="2" creationId="{EBD1A491-A607-FA21-3627-1436E911B1B3}"/>
          </ac:spMkLst>
        </pc:spChg>
        <pc:spChg chg="mod">
          <ac:chgData name="Shankar K" userId="c792ff3d-6334-4a12-abf2-92d77ef54d63" providerId="ADAL" clId="{A18AE08C-D538-4234-AA3D-C75BF9B496D1}" dt="2025-07-18T10:29:28.813" v="13" actId="26606"/>
          <ac:spMkLst>
            <pc:docMk/>
            <pc:sldMk cId="2733450876" sldId="260"/>
            <ac:spMk id="3" creationId="{4165002E-4532-1A3D-4C9B-D671033C1D89}"/>
          </ac:spMkLst>
        </pc:spChg>
        <pc:spChg chg="add">
          <ac:chgData name="Shankar K" userId="c792ff3d-6334-4a12-abf2-92d77ef54d63" providerId="ADAL" clId="{A18AE08C-D538-4234-AA3D-C75BF9B496D1}" dt="2025-07-18T10:29:28.813" v="13" actId="26606"/>
          <ac:spMkLst>
            <pc:docMk/>
            <pc:sldMk cId="2733450876" sldId="260"/>
            <ac:spMk id="8" creationId="{081EA652-8C6A-4E69-BEB9-170809474553}"/>
          </ac:spMkLst>
        </pc:spChg>
        <pc:spChg chg="add">
          <ac:chgData name="Shankar K" userId="c792ff3d-6334-4a12-abf2-92d77ef54d63" providerId="ADAL" clId="{A18AE08C-D538-4234-AA3D-C75BF9B496D1}" dt="2025-07-18T10:29:28.813" v="13" actId="26606"/>
          <ac:spMkLst>
            <pc:docMk/>
            <pc:sldMk cId="2733450876" sldId="260"/>
            <ac:spMk id="10" creationId="{5298780A-33B9-4EA2-8F67-DE68AD62841B}"/>
          </ac:spMkLst>
        </pc:spChg>
        <pc:spChg chg="add">
          <ac:chgData name="Shankar K" userId="c792ff3d-6334-4a12-abf2-92d77ef54d63" providerId="ADAL" clId="{A18AE08C-D538-4234-AA3D-C75BF9B496D1}" dt="2025-07-18T10:29:28.813" v="13" actId="26606"/>
          <ac:spMkLst>
            <pc:docMk/>
            <pc:sldMk cId="2733450876" sldId="260"/>
            <ac:spMk id="12" creationId="{7F488E8B-4E1E-4402-8935-D4E6C02615C7}"/>
          </ac:spMkLst>
        </pc:spChg>
      </pc:sldChg>
      <pc:sldChg chg="addSp delSp modSp del mod setBg">
        <pc:chgData name="Shankar K" userId="c792ff3d-6334-4a12-abf2-92d77ef54d63" providerId="ADAL" clId="{A18AE08C-D538-4234-AA3D-C75BF9B496D1}" dt="2025-07-18T10:33:02.123" v="53" actId="2696"/>
        <pc:sldMkLst>
          <pc:docMk/>
          <pc:sldMk cId="106492016" sldId="261"/>
        </pc:sldMkLst>
        <pc:spChg chg="mod">
          <ac:chgData name="Shankar K" userId="c792ff3d-6334-4a12-abf2-92d77ef54d63" providerId="ADAL" clId="{A18AE08C-D538-4234-AA3D-C75BF9B496D1}" dt="2025-07-18T10:31:47.594" v="40" actId="21"/>
          <ac:spMkLst>
            <pc:docMk/>
            <pc:sldMk cId="106492016" sldId="261"/>
            <ac:spMk id="2" creationId="{4959107E-CF26-7C0E-6A0B-5CD6E9556BEF}"/>
          </ac:spMkLst>
        </pc:spChg>
        <pc:spChg chg="add del mod">
          <ac:chgData name="Shankar K" userId="c792ff3d-6334-4a12-abf2-92d77ef54d63" providerId="ADAL" clId="{A18AE08C-D538-4234-AA3D-C75BF9B496D1}" dt="2025-07-18T10:29:58.697" v="22" actId="26606"/>
          <ac:spMkLst>
            <pc:docMk/>
            <pc:sldMk cId="106492016" sldId="261"/>
            <ac:spMk id="3" creationId="{36D90EC6-56AD-6E5C-7D8B-E93A2AF5F3D6}"/>
          </ac:spMkLst>
        </pc:spChg>
        <pc:spChg chg="add del">
          <ac:chgData name="Shankar K" userId="c792ff3d-6334-4a12-abf2-92d77ef54d63" providerId="ADAL" clId="{A18AE08C-D538-4234-AA3D-C75BF9B496D1}" dt="2025-07-18T10:29:37.184" v="15" actId="26606"/>
          <ac:spMkLst>
            <pc:docMk/>
            <pc:sldMk cId="106492016" sldId="261"/>
            <ac:spMk id="8" creationId="{081EA652-8C6A-4E69-BEB9-170809474553}"/>
          </ac:spMkLst>
        </pc:spChg>
        <pc:spChg chg="add del">
          <ac:chgData name="Shankar K" userId="c792ff3d-6334-4a12-abf2-92d77ef54d63" providerId="ADAL" clId="{A18AE08C-D538-4234-AA3D-C75BF9B496D1}" dt="2025-07-18T10:29:46.766" v="17" actId="26606"/>
          <ac:spMkLst>
            <pc:docMk/>
            <pc:sldMk cId="106492016" sldId="261"/>
            <ac:spMk id="9" creationId="{081EA652-8C6A-4E69-BEB9-170809474553}"/>
          </ac:spMkLst>
        </pc:spChg>
        <pc:spChg chg="add del">
          <ac:chgData name="Shankar K" userId="c792ff3d-6334-4a12-abf2-92d77ef54d63" providerId="ADAL" clId="{A18AE08C-D538-4234-AA3D-C75BF9B496D1}" dt="2025-07-18T10:29:37.184" v="15" actId="26606"/>
          <ac:spMkLst>
            <pc:docMk/>
            <pc:sldMk cId="106492016" sldId="261"/>
            <ac:spMk id="10" creationId="{5298780A-33B9-4EA2-8F67-DE68AD62841B}"/>
          </ac:spMkLst>
        </pc:spChg>
        <pc:spChg chg="add del">
          <ac:chgData name="Shankar K" userId="c792ff3d-6334-4a12-abf2-92d77ef54d63" providerId="ADAL" clId="{A18AE08C-D538-4234-AA3D-C75BF9B496D1}" dt="2025-07-18T10:29:46.766" v="17" actId="26606"/>
          <ac:spMkLst>
            <pc:docMk/>
            <pc:sldMk cId="106492016" sldId="261"/>
            <ac:spMk id="11" creationId="{5298780A-33B9-4EA2-8F67-DE68AD62841B}"/>
          </ac:spMkLst>
        </pc:spChg>
        <pc:spChg chg="add del">
          <ac:chgData name="Shankar K" userId="c792ff3d-6334-4a12-abf2-92d77ef54d63" providerId="ADAL" clId="{A18AE08C-D538-4234-AA3D-C75BF9B496D1}" dt="2025-07-18T10:29:37.184" v="15" actId="26606"/>
          <ac:spMkLst>
            <pc:docMk/>
            <pc:sldMk cId="106492016" sldId="261"/>
            <ac:spMk id="12" creationId="{7F488E8B-4E1E-4402-8935-D4E6C02615C7}"/>
          </ac:spMkLst>
        </pc:spChg>
        <pc:spChg chg="add del">
          <ac:chgData name="Shankar K" userId="c792ff3d-6334-4a12-abf2-92d77ef54d63" providerId="ADAL" clId="{A18AE08C-D538-4234-AA3D-C75BF9B496D1}" dt="2025-07-18T10:29:46.766" v="17" actId="26606"/>
          <ac:spMkLst>
            <pc:docMk/>
            <pc:sldMk cId="106492016" sldId="261"/>
            <ac:spMk id="13" creationId="{7F488E8B-4E1E-4402-8935-D4E6C02615C7}"/>
          </ac:spMkLst>
        </pc:spChg>
        <pc:spChg chg="add del">
          <ac:chgData name="Shankar K" userId="c792ff3d-6334-4a12-abf2-92d77ef54d63" providerId="ADAL" clId="{A18AE08C-D538-4234-AA3D-C75BF9B496D1}" dt="2025-07-18T10:29:48.724" v="19" actId="26606"/>
          <ac:spMkLst>
            <pc:docMk/>
            <pc:sldMk cId="106492016" sldId="261"/>
            <ac:spMk id="15" creationId="{463EEC44-1BA3-44ED-81FC-A644B04B2A44}"/>
          </ac:spMkLst>
        </pc:spChg>
        <pc:spChg chg="add del">
          <ac:chgData name="Shankar K" userId="c792ff3d-6334-4a12-abf2-92d77ef54d63" providerId="ADAL" clId="{A18AE08C-D538-4234-AA3D-C75BF9B496D1}" dt="2025-07-18T10:29:48.724" v="19" actId="26606"/>
          <ac:spMkLst>
            <pc:docMk/>
            <pc:sldMk cId="106492016" sldId="261"/>
            <ac:spMk id="16" creationId="{7517A47C-B2E5-4B79-8061-D74B1311AF6E}"/>
          </ac:spMkLst>
        </pc:spChg>
        <pc:spChg chg="add del">
          <ac:chgData name="Shankar K" userId="c792ff3d-6334-4a12-abf2-92d77ef54d63" providerId="ADAL" clId="{A18AE08C-D538-4234-AA3D-C75BF9B496D1}" dt="2025-07-18T10:29:48.724" v="19" actId="26606"/>
          <ac:spMkLst>
            <pc:docMk/>
            <pc:sldMk cId="106492016" sldId="261"/>
            <ac:spMk id="17" creationId="{C505E780-2083-4CB5-A42A-5E0E2908ECC3}"/>
          </ac:spMkLst>
        </pc:spChg>
        <pc:spChg chg="add del">
          <ac:chgData name="Shankar K" userId="c792ff3d-6334-4a12-abf2-92d77ef54d63" providerId="ADAL" clId="{A18AE08C-D538-4234-AA3D-C75BF9B496D1}" dt="2025-07-18T10:29:48.724" v="19" actId="26606"/>
          <ac:spMkLst>
            <pc:docMk/>
            <pc:sldMk cId="106492016" sldId="261"/>
            <ac:spMk id="18" creationId="{D2C0AE1C-0118-41AE-8A10-7CDCBF10E96F}"/>
          </ac:spMkLst>
        </pc:spChg>
        <pc:spChg chg="add del">
          <ac:chgData name="Shankar K" userId="c792ff3d-6334-4a12-abf2-92d77ef54d63" providerId="ADAL" clId="{A18AE08C-D538-4234-AA3D-C75BF9B496D1}" dt="2025-07-18T10:29:58.666" v="21" actId="26606"/>
          <ac:spMkLst>
            <pc:docMk/>
            <pc:sldMk cId="106492016" sldId="261"/>
            <ac:spMk id="21" creationId="{081EA652-8C6A-4E69-BEB9-170809474553}"/>
          </ac:spMkLst>
        </pc:spChg>
        <pc:spChg chg="add del">
          <ac:chgData name="Shankar K" userId="c792ff3d-6334-4a12-abf2-92d77ef54d63" providerId="ADAL" clId="{A18AE08C-D538-4234-AA3D-C75BF9B496D1}" dt="2025-07-18T10:29:58.666" v="21" actId="26606"/>
          <ac:spMkLst>
            <pc:docMk/>
            <pc:sldMk cId="106492016" sldId="261"/>
            <ac:spMk id="22" creationId="{5298780A-33B9-4EA2-8F67-DE68AD62841B}"/>
          </ac:spMkLst>
        </pc:spChg>
        <pc:spChg chg="add del">
          <ac:chgData name="Shankar K" userId="c792ff3d-6334-4a12-abf2-92d77ef54d63" providerId="ADAL" clId="{A18AE08C-D538-4234-AA3D-C75BF9B496D1}" dt="2025-07-18T10:29:58.666" v="21" actId="26606"/>
          <ac:spMkLst>
            <pc:docMk/>
            <pc:sldMk cId="106492016" sldId="261"/>
            <ac:spMk id="23" creationId="{7F488E8B-4E1E-4402-8935-D4E6C02615C7}"/>
          </ac:spMkLst>
        </pc:spChg>
        <pc:spChg chg="add del">
          <ac:chgData name="Shankar K" userId="c792ff3d-6334-4a12-abf2-92d77ef54d63" providerId="ADAL" clId="{A18AE08C-D538-4234-AA3D-C75BF9B496D1}" dt="2025-07-18T10:29:58.666" v="21" actId="26606"/>
          <ac:spMkLst>
            <pc:docMk/>
            <pc:sldMk cId="106492016" sldId="261"/>
            <ac:spMk id="24" creationId="{36D90EC6-56AD-6E5C-7D8B-E93A2AF5F3D6}"/>
          </ac:spMkLst>
        </pc:spChg>
        <pc:graphicFrameChg chg="add del">
          <ac:chgData name="Shankar K" userId="c792ff3d-6334-4a12-abf2-92d77ef54d63" providerId="ADAL" clId="{A18AE08C-D538-4234-AA3D-C75BF9B496D1}" dt="2025-07-18T10:29:46.766" v="17" actId="26606"/>
          <ac:graphicFrameMkLst>
            <pc:docMk/>
            <pc:sldMk cId="106492016" sldId="261"/>
            <ac:graphicFrameMk id="5" creationId="{4B7B7938-95D7-9AF0-B5EC-73C8E9F002E3}"/>
          </ac:graphicFrameMkLst>
        </pc:graphicFrameChg>
        <pc:graphicFrameChg chg="add del">
          <ac:chgData name="Shankar K" userId="c792ff3d-6334-4a12-abf2-92d77ef54d63" providerId="ADAL" clId="{A18AE08C-D538-4234-AA3D-C75BF9B496D1}" dt="2025-07-18T10:29:48.724" v="19" actId="26606"/>
          <ac:graphicFrameMkLst>
            <pc:docMk/>
            <pc:sldMk cId="106492016" sldId="261"/>
            <ac:graphicFrameMk id="19" creationId="{6B84762E-26FF-21E6-2892-A563788E1E06}"/>
          </ac:graphicFrameMkLst>
        </pc:graphicFrameChg>
        <pc:graphicFrameChg chg="add">
          <ac:chgData name="Shankar K" userId="c792ff3d-6334-4a12-abf2-92d77ef54d63" providerId="ADAL" clId="{A18AE08C-D538-4234-AA3D-C75BF9B496D1}" dt="2025-07-18T10:29:58.697" v="22" actId="26606"/>
          <ac:graphicFrameMkLst>
            <pc:docMk/>
            <pc:sldMk cId="106492016" sldId="261"/>
            <ac:graphicFrameMk id="26" creationId="{6CEA64F8-D893-CE3D-710D-E15C5BED11A3}"/>
          </ac:graphicFrameMkLst>
        </pc:graphicFrameChg>
      </pc:sldChg>
      <pc:sldChg chg="addSp modSp mod setBg">
        <pc:chgData name="Shankar K" userId="c792ff3d-6334-4a12-abf2-92d77ef54d63" providerId="ADAL" clId="{A18AE08C-D538-4234-AA3D-C75BF9B496D1}" dt="2025-07-18T10:30:10.784" v="23" actId="26606"/>
        <pc:sldMkLst>
          <pc:docMk/>
          <pc:sldMk cId="1311936755" sldId="262"/>
        </pc:sldMkLst>
        <pc:spChg chg="add">
          <ac:chgData name="Shankar K" userId="c792ff3d-6334-4a12-abf2-92d77ef54d63" providerId="ADAL" clId="{A18AE08C-D538-4234-AA3D-C75BF9B496D1}" dt="2025-07-18T10:30:10.784" v="23" actId="26606"/>
          <ac:spMkLst>
            <pc:docMk/>
            <pc:sldMk cId="1311936755" sldId="262"/>
            <ac:spMk id="9" creationId="{22F15A2D-2324-487D-A02A-BF46C5C580EB}"/>
          </ac:spMkLst>
        </pc:spChg>
        <pc:spChg chg="add">
          <ac:chgData name="Shankar K" userId="c792ff3d-6334-4a12-abf2-92d77ef54d63" providerId="ADAL" clId="{A18AE08C-D538-4234-AA3D-C75BF9B496D1}" dt="2025-07-18T10:30:10.784" v="23" actId="26606"/>
          <ac:spMkLst>
            <pc:docMk/>
            <pc:sldMk cId="1311936755" sldId="262"/>
            <ac:spMk id="11" creationId="{2AEAFA59-923A-4F54-8B49-44C970BCC323}"/>
          </ac:spMkLst>
        </pc:spChg>
        <pc:spChg chg="add">
          <ac:chgData name="Shankar K" userId="c792ff3d-6334-4a12-abf2-92d77ef54d63" providerId="ADAL" clId="{A18AE08C-D538-4234-AA3D-C75BF9B496D1}" dt="2025-07-18T10:30:10.784" v="23" actId="26606"/>
          <ac:spMkLst>
            <pc:docMk/>
            <pc:sldMk cId="1311936755" sldId="262"/>
            <ac:spMk id="13" creationId="{C37E9D4B-7BFA-4D10-B666-547BAC499469}"/>
          </ac:spMkLst>
        </pc:spChg>
        <pc:picChg chg="mod">
          <ac:chgData name="Shankar K" userId="c792ff3d-6334-4a12-abf2-92d77ef54d63" providerId="ADAL" clId="{A18AE08C-D538-4234-AA3D-C75BF9B496D1}" dt="2025-07-18T10:30:10.784" v="23" actId="26606"/>
          <ac:picMkLst>
            <pc:docMk/>
            <pc:sldMk cId="1311936755" sldId="262"/>
            <ac:picMk id="4" creationId="{344202EB-AB11-DC83-CD2E-C033AAC42081}"/>
          </ac:picMkLst>
        </pc:picChg>
      </pc:sldChg>
      <pc:sldChg chg="addSp delSp modSp del mod setBg">
        <pc:chgData name="Shankar K" userId="c792ff3d-6334-4a12-abf2-92d77ef54d63" providerId="ADAL" clId="{A18AE08C-D538-4234-AA3D-C75BF9B496D1}" dt="2025-07-18T10:33:29.034" v="57" actId="2696"/>
        <pc:sldMkLst>
          <pc:docMk/>
          <pc:sldMk cId="677940906" sldId="263"/>
        </pc:sldMkLst>
        <pc:spChg chg="mod">
          <ac:chgData name="Shankar K" userId="c792ff3d-6334-4a12-abf2-92d77ef54d63" providerId="ADAL" clId="{A18AE08C-D538-4234-AA3D-C75BF9B496D1}" dt="2025-07-18T10:30:27.379" v="25" actId="26606"/>
          <ac:spMkLst>
            <pc:docMk/>
            <pc:sldMk cId="677940906" sldId="263"/>
            <ac:spMk id="2" creationId="{A5F3F696-2E97-3746-85E7-2584EC91863D}"/>
          </ac:spMkLst>
        </pc:spChg>
        <pc:spChg chg="del mod">
          <ac:chgData name="Shankar K" userId="c792ff3d-6334-4a12-abf2-92d77ef54d63" providerId="ADAL" clId="{A18AE08C-D538-4234-AA3D-C75BF9B496D1}" dt="2025-07-18T10:30:27.396" v="26" actId="26606"/>
          <ac:spMkLst>
            <pc:docMk/>
            <pc:sldMk cId="677940906" sldId="263"/>
            <ac:spMk id="3" creationId="{32A28FB0-AE79-E5A3-5D72-74493CDCF44C}"/>
          </ac:spMkLst>
        </pc:spChg>
        <pc:spChg chg="add del">
          <ac:chgData name="Shankar K" userId="c792ff3d-6334-4a12-abf2-92d77ef54d63" providerId="ADAL" clId="{A18AE08C-D538-4234-AA3D-C75BF9B496D1}" dt="2025-07-18T10:30:27.379" v="25" actId="26606"/>
          <ac:spMkLst>
            <pc:docMk/>
            <pc:sldMk cId="677940906" sldId="263"/>
            <ac:spMk id="8" creationId="{081EA652-8C6A-4E69-BEB9-170809474553}"/>
          </ac:spMkLst>
        </pc:spChg>
        <pc:spChg chg="add del">
          <ac:chgData name="Shankar K" userId="c792ff3d-6334-4a12-abf2-92d77ef54d63" providerId="ADAL" clId="{A18AE08C-D538-4234-AA3D-C75BF9B496D1}" dt="2025-07-18T10:30:27.379" v="25" actId="26606"/>
          <ac:spMkLst>
            <pc:docMk/>
            <pc:sldMk cId="677940906" sldId="263"/>
            <ac:spMk id="10" creationId="{5298780A-33B9-4EA2-8F67-DE68AD62841B}"/>
          </ac:spMkLst>
        </pc:spChg>
        <pc:spChg chg="add del">
          <ac:chgData name="Shankar K" userId="c792ff3d-6334-4a12-abf2-92d77ef54d63" providerId="ADAL" clId="{A18AE08C-D538-4234-AA3D-C75BF9B496D1}" dt="2025-07-18T10:30:27.379" v="25" actId="26606"/>
          <ac:spMkLst>
            <pc:docMk/>
            <pc:sldMk cId="677940906" sldId="263"/>
            <ac:spMk id="12" creationId="{7F488E8B-4E1E-4402-8935-D4E6C02615C7}"/>
          </ac:spMkLst>
        </pc:spChg>
        <pc:graphicFrameChg chg="add mod">
          <ac:chgData name="Shankar K" userId="c792ff3d-6334-4a12-abf2-92d77ef54d63" providerId="ADAL" clId="{A18AE08C-D538-4234-AA3D-C75BF9B496D1}" dt="2025-07-18T10:30:34.438" v="30" actId="20577"/>
          <ac:graphicFrameMkLst>
            <pc:docMk/>
            <pc:sldMk cId="677940906" sldId="263"/>
            <ac:graphicFrameMk id="5" creationId="{2BD92DD7-3FE2-92B8-6D33-508809525F7D}"/>
          </ac:graphicFrameMkLst>
        </pc:graphicFrameChg>
      </pc:sldChg>
      <pc:sldChg chg="addSp delSp modSp mod setBg">
        <pc:chgData name="Shankar K" userId="c792ff3d-6334-4a12-abf2-92d77ef54d63" providerId="ADAL" clId="{A18AE08C-D538-4234-AA3D-C75BF9B496D1}" dt="2025-07-18T10:30:48.666" v="35" actId="26606"/>
        <pc:sldMkLst>
          <pc:docMk/>
          <pc:sldMk cId="2340142685" sldId="264"/>
        </pc:sldMkLst>
        <pc:spChg chg="mod">
          <ac:chgData name="Shankar K" userId="c792ff3d-6334-4a12-abf2-92d77ef54d63" providerId="ADAL" clId="{A18AE08C-D538-4234-AA3D-C75BF9B496D1}" dt="2025-07-18T10:30:48.666" v="35" actId="26606"/>
          <ac:spMkLst>
            <pc:docMk/>
            <pc:sldMk cId="2340142685" sldId="264"/>
            <ac:spMk id="2" creationId="{513DF944-F301-5CD7-E181-0C92B33ED4E5}"/>
          </ac:spMkLst>
        </pc:spChg>
        <pc:spChg chg="add del mod">
          <ac:chgData name="Shankar K" userId="c792ff3d-6334-4a12-abf2-92d77ef54d63" providerId="ADAL" clId="{A18AE08C-D538-4234-AA3D-C75BF9B496D1}" dt="2025-07-18T10:30:48.666" v="35" actId="26606"/>
          <ac:spMkLst>
            <pc:docMk/>
            <pc:sldMk cId="2340142685" sldId="264"/>
            <ac:spMk id="3" creationId="{E204E098-EC23-5F84-C369-60C9F4698C19}"/>
          </ac:spMkLst>
        </pc:spChg>
        <pc:spChg chg="add del">
          <ac:chgData name="Shankar K" userId="c792ff3d-6334-4a12-abf2-92d77ef54d63" providerId="ADAL" clId="{A18AE08C-D538-4234-AA3D-C75BF9B496D1}" dt="2025-07-18T10:30:47.307" v="32" actId="26606"/>
          <ac:spMkLst>
            <pc:docMk/>
            <pc:sldMk cId="2340142685" sldId="264"/>
            <ac:spMk id="8" creationId="{081EA652-8C6A-4E69-BEB9-170809474553}"/>
          </ac:spMkLst>
        </pc:spChg>
        <pc:spChg chg="add del">
          <ac:chgData name="Shankar K" userId="c792ff3d-6334-4a12-abf2-92d77ef54d63" providerId="ADAL" clId="{A18AE08C-D538-4234-AA3D-C75BF9B496D1}" dt="2025-07-18T10:30:48.659" v="34" actId="26606"/>
          <ac:spMkLst>
            <pc:docMk/>
            <pc:sldMk cId="2340142685" sldId="264"/>
            <ac:spMk id="9" creationId="{BACC6370-2D7E-4714-9D71-7542949D7D5D}"/>
          </ac:spMkLst>
        </pc:spChg>
        <pc:spChg chg="add del">
          <ac:chgData name="Shankar K" userId="c792ff3d-6334-4a12-abf2-92d77ef54d63" providerId="ADAL" clId="{A18AE08C-D538-4234-AA3D-C75BF9B496D1}" dt="2025-07-18T10:30:47.307" v="32" actId="26606"/>
          <ac:spMkLst>
            <pc:docMk/>
            <pc:sldMk cId="2340142685" sldId="264"/>
            <ac:spMk id="10" creationId="{5298780A-33B9-4EA2-8F67-DE68AD62841B}"/>
          </ac:spMkLst>
        </pc:spChg>
        <pc:spChg chg="add del">
          <ac:chgData name="Shankar K" userId="c792ff3d-6334-4a12-abf2-92d77ef54d63" providerId="ADAL" clId="{A18AE08C-D538-4234-AA3D-C75BF9B496D1}" dt="2025-07-18T10:30:48.659" v="34" actId="26606"/>
          <ac:spMkLst>
            <pc:docMk/>
            <pc:sldMk cId="2340142685" sldId="264"/>
            <ac:spMk id="11" creationId="{F68B3F68-107C-434F-AA38-110D5EA91B85}"/>
          </ac:spMkLst>
        </pc:spChg>
        <pc:spChg chg="add del">
          <ac:chgData name="Shankar K" userId="c792ff3d-6334-4a12-abf2-92d77ef54d63" providerId="ADAL" clId="{A18AE08C-D538-4234-AA3D-C75BF9B496D1}" dt="2025-07-18T10:30:47.307" v="32" actId="26606"/>
          <ac:spMkLst>
            <pc:docMk/>
            <pc:sldMk cId="2340142685" sldId="264"/>
            <ac:spMk id="12" creationId="{7F488E8B-4E1E-4402-8935-D4E6C02615C7}"/>
          </ac:spMkLst>
        </pc:spChg>
        <pc:spChg chg="add del">
          <ac:chgData name="Shankar K" userId="c792ff3d-6334-4a12-abf2-92d77ef54d63" providerId="ADAL" clId="{A18AE08C-D538-4234-AA3D-C75BF9B496D1}" dt="2025-07-18T10:30:48.659" v="34" actId="26606"/>
          <ac:spMkLst>
            <pc:docMk/>
            <pc:sldMk cId="2340142685" sldId="264"/>
            <ac:spMk id="13" creationId="{AAD0DBB9-1A4B-4391-81D4-CB19F9AB918A}"/>
          </ac:spMkLst>
        </pc:spChg>
        <pc:spChg chg="add del">
          <ac:chgData name="Shankar K" userId="c792ff3d-6334-4a12-abf2-92d77ef54d63" providerId="ADAL" clId="{A18AE08C-D538-4234-AA3D-C75BF9B496D1}" dt="2025-07-18T10:30:48.659" v="34" actId="26606"/>
          <ac:spMkLst>
            <pc:docMk/>
            <pc:sldMk cId="2340142685" sldId="264"/>
            <ac:spMk id="15" creationId="{063BBA22-50EA-4C4D-BE05-F1CE4E63AA56}"/>
          </ac:spMkLst>
        </pc:spChg>
        <pc:spChg chg="add">
          <ac:chgData name="Shankar K" userId="c792ff3d-6334-4a12-abf2-92d77ef54d63" providerId="ADAL" clId="{A18AE08C-D538-4234-AA3D-C75BF9B496D1}" dt="2025-07-18T10:30:48.666" v="35" actId="26606"/>
          <ac:spMkLst>
            <pc:docMk/>
            <pc:sldMk cId="2340142685" sldId="264"/>
            <ac:spMk id="17" creationId="{081EA652-8C6A-4E69-BEB9-170809474553}"/>
          </ac:spMkLst>
        </pc:spChg>
        <pc:spChg chg="add">
          <ac:chgData name="Shankar K" userId="c792ff3d-6334-4a12-abf2-92d77ef54d63" providerId="ADAL" clId="{A18AE08C-D538-4234-AA3D-C75BF9B496D1}" dt="2025-07-18T10:30:48.666" v="35" actId="26606"/>
          <ac:spMkLst>
            <pc:docMk/>
            <pc:sldMk cId="2340142685" sldId="264"/>
            <ac:spMk id="18" creationId="{5298780A-33B9-4EA2-8F67-DE68AD62841B}"/>
          </ac:spMkLst>
        </pc:spChg>
        <pc:spChg chg="add">
          <ac:chgData name="Shankar K" userId="c792ff3d-6334-4a12-abf2-92d77ef54d63" providerId="ADAL" clId="{A18AE08C-D538-4234-AA3D-C75BF9B496D1}" dt="2025-07-18T10:30:48.666" v="35" actId="26606"/>
          <ac:spMkLst>
            <pc:docMk/>
            <pc:sldMk cId="2340142685" sldId="264"/>
            <ac:spMk id="19" creationId="{7F488E8B-4E1E-4402-8935-D4E6C02615C7}"/>
          </ac:spMkLst>
        </pc:spChg>
        <pc:spChg chg="add">
          <ac:chgData name="Shankar K" userId="c792ff3d-6334-4a12-abf2-92d77ef54d63" providerId="ADAL" clId="{A18AE08C-D538-4234-AA3D-C75BF9B496D1}" dt="2025-07-18T10:30:48.666" v="35" actId="26606"/>
          <ac:spMkLst>
            <pc:docMk/>
            <pc:sldMk cId="2340142685" sldId="264"/>
            <ac:spMk id="20" creationId="{E204E098-EC23-5F84-C369-60C9F4698C19}"/>
          </ac:spMkLst>
        </pc:spChg>
        <pc:graphicFrameChg chg="add del">
          <ac:chgData name="Shankar K" userId="c792ff3d-6334-4a12-abf2-92d77ef54d63" providerId="ADAL" clId="{A18AE08C-D538-4234-AA3D-C75BF9B496D1}" dt="2025-07-18T10:30:48.659" v="34" actId="26606"/>
          <ac:graphicFrameMkLst>
            <pc:docMk/>
            <pc:sldMk cId="2340142685" sldId="264"/>
            <ac:graphicFrameMk id="5" creationId="{56AC2B29-5729-BEE5-C789-4450333AF60D}"/>
          </ac:graphicFrameMkLst>
        </pc:graphicFrameChg>
      </pc:sldChg>
      <pc:sldChg chg="addSp delSp modSp mod setBg">
        <pc:chgData name="Shankar K" userId="c792ff3d-6334-4a12-abf2-92d77ef54d63" providerId="ADAL" clId="{A18AE08C-D538-4234-AA3D-C75BF9B496D1}" dt="2025-07-18T10:31:37.190" v="38" actId="26606"/>
        <pc:sldMkLst>
          <pc:docMk/>
          <pc:sldMk cId="1363476688" sldId="265"/>
        </pc:sldMkLst>
        <pc:spChg chg="mod">
          <ac:chgData name="Shankar K" userId="c792ff3d-6334-4a12-abf2-92d77ef54d63" providerId="ADAL" clId="{A18AE08C-D538-4234-AA3D-C75BF9B496D1}" dt="2025-07-18T10:31:37.190" v="38" actId="26606"/>
          <ac:spMkLst>
            <pc:docMk/>
            <pc:sldMk cId="1363476688" sldId="265"/>
            <ac:spMk id="2" creationId="{AAF61024-AECC-C893-931B-7AB5D204416D}"/>
          </ac:spMkLst>
        </pc:spChg>
        <pc:spChg chg="add del">
          <ac:chgData name="Shankar K" userId="c792ff3d-6334-4a12-abf2-92d77ef54d63" providerId="ADAL" clId="{A18AE08C-D538-4234-AA3D-C75BF9B496D1}" dt="2025-07-18T10:31:37.190" v="38" actId="26606"/>
          <ac:spMkLst>
            <pc:docMk/>
            <pc:sldMk cId="1363476688" sldId="265"/>
            <ac:spMk id="3" creationId="{6AD0FDE8-0C64-800E-3660-FEA0EDC0844F}"/>
          </ac:spMkLst>
        </pc:spChg>
        <pc:spChg chg="add">
          <ac:chgData name="Shankar K" userId="c792ff3d-6334-4a12-abf2-92d77ef54d63" providerId="ADAL" clId="{A18AE08C-D538-4234-AA3D-C75BF9B496D1}" dt="2025-07-18T10:31:37.190" v="38" actId="26606"/>
          <ac:spMkLst>
            <pc:docMk/>
            <pc:sldMk cId="1363476688" sldId="265"/>
            <ac:spMk id="8" creationId="{081EA652-8C6A-4E69-BEB9-170809474553}"/>
          </ac:spMkLst>
        </pc:spChg>
        <pc:spChg chg="add del">
          <ac:chgData name="Shankar K" userId="c792ff3d-6334-4a12-abf2-92d77ef54d63" providerId="ADAL" clId="{A18AE08C-D538-4234-AA3D-C75BF9B496D1}" dt="2025-07-18T10:31:37.184" v="37" actId="26606"/>
          <ac:spMkLst>
            <pc:docMk/>
            <pc:sldMk cId="1363476688" sldId="265"/>
            <ac:spMk id="9" creationId="{081EA652-8C6A-4E69-BEB9-170809474553}"/>
          </ac:spMkLst>
        </pc:spChg>
        <pc:spChg chg="add">
          <ac:chgData name="Shankar K" userId="c792ff3d-6334-4a12-abf2-92d77ef54d63" providerId="ADAL" clId="{A18AE08C-D538-4234-AA3D-C75BF9B496D1}" dt="2025-07-18T10:31:37.190" v="38" actId="26606"/>
          <ac:spMkLst>
            <pc:docMk/>
            <pc:sldMk cId="1363476688" sldId="265"/>
            <ac:spMk id="10" creationId="{5298780A-33B9-4EA2-8F67-DE68AD62841B}"/>
          </ac:spMkLst>
        </pc:spChg>
        <pc:spChg chg="add del">
          <ac:chgData name="Shankar K" userId="c792ff3d-6334-4a12-abf2-92d77ef54d63" providerId="ADAL" clId="{A18AE08C-D538-4234-AA3D-C75BF9B496D1}" dt="2025-07-18T10:31:37.184" v="37" actId="26606"/>
          <ac:spMkLst>
            <pc:docMk/>
            <pc:sldMk cId="1363476688" sldId="265"/>
            <ac:spMk id="11" creationId="{5298780A-33B9-4EA2-8F67-DE68AD62841B}"/>
          </ac:spMkLst>
        </pc:spChg>
        <pc:spChg chg="add">
          <ac:chgData name="Shankar K" userId="c792ff3d-6334-4a12-abf2-92d77ef54d63" providerId="ADAL" clId="{A18AE08C-D538-4234-AA3D-C75BF9B496D1}" dt="2025-07-18T10:31:37.190" v="38" actId="26606"/>
          <ac:spMkLst>
            <pc:docMk/>
            <pc:sldMk cId="1363476688" sldId="265"/>
            <ac:spMk id="12" creationId="{7F488E8B-4E1E-4402-8935-D4E6C02615C7}"/>
          </ac:spMkLst>
        </pc:spChg>
        <pc:spChg chg="add del">
          <ac:chgData name="Shankar K" userId="c792ff3d-6334-4a12-abf2-92d77ef54d63" providerId="ADAL" clId="{A18AE08C-D538-4234-AA3D-C75BF9B496D1}" dt="2025-07-18T10:31:37.184" v="37" actId="26606"/>
          <ac:spMkLst>
            <pc:docMk/>
            <pc:sldMk cId="1363476688" sldId="265"/>
            <ac:spMk id="13" creationId="{7F488E8B-4E1E-4402-8935-D4E6C02615C7}"/>
          </ac:spMkLst>
        </pc:spChg>
        <pc:spChg chg="add">
          <ac:chgData name="Shankar K" userId="c792ff3d-6334-4a12-abf2-92d77ef54d63" providerId="ADAL" clId="{A18AE08C-D538-4234-AA3D-C75BF9B496D1}" dt="2025-07-18T10:31:37.190" v="38" actId="26606"/>
          <ac:spMkLst>
            <pc:docMk/>
            <pc:sldMk cId="1363476688" sldId="265"/>
            <ac:spMk id="15" creationId="{6AD0FDE8-0C64-800E-3660-FEA0EDC0844F}"/>
          </ac:spMkLst>
        </pc:spChg>
        <pc:graphicFrameChg chg="add del">
          <ac:chgData name="Shankar K" userId="c792ff3d-6334-4a12-abf2-92d77ef54d63" providerId="ADAL" clId="{A18AE08C-D538-4234-AA3D-C75BF9B496D1}" dt="2025-07-18T10:31:37.184" v="37" actId="26606"/>
          <ac:graphicFrameMkLst>
            <pc:docMk/>
            <pc:sldMk cId="1363476688" sldId="265"/>
            <ac:graphicFrameMk id="5" creationId="{CE8B4607-64A8-EEB5-E3EB-9F9A93FAE497}"/>
          </ac:graphicFrameMkLst>
        </pc:graphicFrameChg>
      </pc:sldChg>
      <pc:sldChg chg="addSp delSp modSp add mod">
        <pc:chgData name="Shankar K" userId="c792ff3d-6334-4a12-abf2-92d77ef54d63" providerId="ADAL" clId="{A18AE08C-D538-4234-AA3D-C75BF9B496D1}" dt="2025-07-18T10:32:57.526" v="52" actId="14100"/>
        <pc:sldMkLst>
          <pc:docMk/>
          <pc:sldMk cId="1591494373" sldId="269"/>
        </pc:sldMkLst>
        <pc:spChg chg="mod">
          <ac:chgData name="Shankar K" userId="c792ff3d-6334-4a12-abf2-92d77ef54d63" providerId="ADAL" clId="{A18AE08C-D538-4234-AA3D-C75BF9B496D1}" dt="2025-07-18T10:32:57.526" v="52" actId="14100"/>
          <ac:spMkLst>
            <pc:docMk/>
            <pc:sldMk cId="1591494373" sldId="269"/>
            <ac:spMk id="2" creationId="{0DB8AF04-E9CA-F4E3-66ED-4DB4EB149CD3}"/>
          </ac:spMkLst>
        </pc:spChg>
        <pc:spChg chg="del mod">
          <ac:chgData name="Shankar K" userId="c792ff3d-6334-4a12-abf2-92d77ef54d63" providerId="ADAL" clId="{A18AE08C-D538-4234-AA3D-C75BF9B496D1}" dt="2025-07-18T10:31:58.404" v="44" actId="478"/>
          <ac:spMkLst>
            <pc:docMk/>
            <pc:sldMk cId="1591494373" sldId="269"/>
            <ac:spMk id="3" creationId="{580A7845-7804-FC5D-57CF-18EFEC92DFF7}"/>
          </ac:spMkLst>
        </pc:spChg>
        <pc:spChg chg="add del mod">
          <ac:chgData name="Shankar K" userId="c792ff3d-6334-4a12-abf2-92d77ef54d63" providerId="ADAL" clId="{A18AE08C-D538-4234-AA3D-C75BF9B496D1}" dt="2025-07-18T10:32:43.380" v="48" actId="478"/>
          <ac:spMkLst>
            <pc:docMk/>
            <pc:sldMk cId="1591494373" sldId="269"/>
            <ac:spMk id="5" creationId="{47491D66-171D-03E3-88F7-EF4BB3275330}"/>
          </ac:spMkLst>
        </pc:spChg>
        <pc:graphicFrameChg chg="add del mod">
          <ac:chgData name="Shankar K" userId="c792ff3d-6334-4a12-abf2-92d77ef54d63" providerId="ADAL" clId="{A18AE08C-D538-4234-AA3D-C75BF9B496D1}" dt="2025-07-18T10:32:41.012" v="47" actId="478"/>
          <ac:graphicFrameMkLst>
            <pc:docMk/>
            <pc:sldMk cId="1591494373" sldId="269"/>
            <ac:graphicFrameMk id="6" creationId="{B120E56B-2123-CF65-8592-D3CE681645DA}"/>
          </ac:graphicFrameMkLst>
        </pc:graphicFrameChg>
      </pc:sldChg>
      <pc:sldChg chg="addSp delSp modSp add mod">
        <pc:chgData name="Shankar K" userId="c792ff3d-6334-4a12-abf2-92d77ef54d63" providerId="ADAL" clId="{A18AE08C-D538-4234-AA3D-C75BF9B496D1}" dt="2025-07-18T10:33:46.186" v="138"/>
        <pc:sldMkLst>
          <pc:docMk/>
          <pc:sldMk cId="1159523153" sldId="270"/>
        </pc:sldMkLst>
        <pc:spChg chg="add mod">
          <ac:chgData name="Shankar K" userId="c792ff3d-6334-4a12-abf2-92d77ef54d63" providerId="ADAL" clId="{A18AE08C-D538-4234-AA3D-C75BF9B496D1}" dt="2025-07-18T10:33:24.348" v="56"/>
          <ac:spMkLst>
            <pc:docMk/>
            <pc:sldMk cId="1159523153" sldId="270"/>
            <ac:spMk id="2" creationId="{3BD02FC9-C70C-D743-120D-AB17CC1335AB}"/>
          </ac:spMkLst>
        </pc:spChg>
        <pc:graphicFrameChg chg="add mod">
          <ac:chgData name="Shankar K" userId="c792ff3d-6334-4a12-abf2-92d77ef54d63" providerId="ADAL" clId="{A18AE08C-D538-4234-AA3D-C75BF9B496D1}" dt="2025-07-18T10:33:46.186" v="138"/>
          <ac:graphicFrameMkLst>
            <pc:docMk/>
            <pc:sldMk cId="1159523153" sldId="270"/>
            <ac:graphicFrameMk id="3" creationId="{4C3930C4-468B-3B30-9D36-128419B9B8F7}"/>
          </ac:graphicFrameMkLst>
        </pc:graphicFrameChg>
        <pc:picChg chg="del">
          <ac:chgData name="Shankar K" userId="c792ff3d-6334-4a12-abf2-92d77ef54d63" providerId="ADAL" clId="{A18AE08C-D538-4234-AA3D-C75BF9B496D1}" dt="2025-07-18T10:33:12.726" v="55" actId="478"/>
          <ac:picMkLst>
            <pc:docMk/>
            <pc:sldMk cId="1159523153" sldId="270"/>
            <ac:picMk id="4" creationId="{E75B5415-F50C-AD0D-7907-DDC7DD0270FA}"/>
          </ac:picMkLst>
        </pc:picChg>
      </pc:sldChg>
      <pc:sldChg chg="addSp delSp modSp new mod setBg addAnim">
        <pc:chgData name="Shankar K" userId="c792ff3d-6334-4a12-abf2-92d77ef54d63" providerId="ADAL" clId="{A18AE08C-D538-4234-AA3D-C75BF9B496D1}" dt="2025-07-18T10:34:33.040" v="152"/>
        <pc:sldMkLst>
          <pc:docMk/>
          <pc:sldMk cId="2365417535" sldId="271"/>
        </pc:sldMkLst>
        <pc:spChg chg="mod">
          <ac:chgData name="Shankar K" userId="c792ff3d-6334-4a12-abf2-92d77ef54d63" providerId="ADAL" clId="{A18AE08C-D538-4234-AA3D-C75BF9B496D1}" dt="2025-07-18T10:34:33.039" v="151" actId="26606"/>
          <ac:spMkLst>
            <pc:docMk/>
            <pc:sldMk cId="2365417535" sldId="271"/>
            <ac:spMk id="2" creationId="{A6C45EFC-59C4-588F-9D71-4575AC04117A}"/>
          </ac:spMkLst>
        </pc:spChg>
        <pc:spChg chg="del mod">
          <ac:chgData name="Shankar K" userId="c792ff3d-6334-4a12-abf2-92d77ef54d63" providerId="ADAL" clId="{A18AE08C-D538-4234-AA3D-C75BF9B496D1}" dt="2025-07-18T10:34:21.495" v="150" actId="478"/>
          <ac:spMkLst>
            <pc:docMk/>
            <pc:sldMk cId="2365417535" sldId="271"/>
            <ac:spMk id="3" creationId="{64A5A9C4-9FD4-F9BF-1B64-3B816A9A1FB6}"/>
          </ac:spMkLst>
        </pc:spChg>
        <pc:spChg chg="add del">
          <ac:chgData name="Shankar K" userId="c792ff3d-6334-4a12-abf2-92d77ef54d63" providerId="ADAL" clId="{A18AE08C-D538-4234-AA3D-C75BF9B496D1}" dt="2025-07-18T10:34:33.039" v="151" actId="26606"/>
          <ac:spMkLst>
            <pc:docMk/>
            <pc:sldMk cId="2365417535" sldId="271"/>
            <ac:spMk id="8" creationId="{081EA652-8C6A-4E69-BEB9-170809474553}"/>
          </ac:spMkLst>
        </pc:spChg>
        <pc:spChg chg="add del">
          <ac:chgData name="Shankar K" userId="c792ff3d-6334-4a12-abf2-92d77ef54d63" providerId="ADAL" clId="{A18AE08C-D538-4234-AA3D-C75BF9B496D1}" dt="2025-07-18T10:34:33.039" v="151" actId="26606"/>
          <ac:spMkLst>
            <pc:docMk/>
            <pc:sldMk cId="2365417535" sldId="271"/>
            <ac:spMk id="10" creationId="{5298780A-33B9-4EA2-8F67-DE68AD62841B}"/>
          </ac:spMkLst>
        </pc:spChg>
        <pc:spChg chg="add del">
          <ac:chgData name="Shankar K" userId="c792ff3d-6334-4a12-abf2-92d77ef54d63" providerId="ADAL" clId="{A18AE08C-D538-4234-AA3D-C75BF9B496D1}" dt="2025-07-18T10:34:33.039" v="151" actId="26606"/>
          <ac:spMkLst>
            <pc:docMk/>
            <pc:sldMk cId="2365417535" sldId="271"/>
            <ac:spMk id="12" creationId="{7F488E8B-4E1E-4402-8935-D4E6C02615C7}"/>
          </ac:spMkLst>
        </pc:spChg>
        <pc:spChg chg="add">
          <ac:chgData name="Shankar K" userId="c792ff3d-6334-4a12-abf2-92d77ef54d63" providerId="ADAL" clId="{A18AE08C-D538-4234-AA3D-C75BF9B496D1}" dt="2025-07-18T10:34:33.039" v="151" actId="26606"/>
          <ac:spMkLst>
            <pc:docMk/>
            <pc:sldMk cId="2365417535" sldId="271"/>
            <ac:spMk id="17" creationId="{934F1179-B481-4F9E-BCA3-AFB972070F83}"/>
          </ac:spMkLst>
        </pc:spChg>
        <pc:spChg chg="add">
          <ac:chgData name="Shankar K" userId="c792ff3d-6334-4a12-abf2-92d77ef54d63" providerId="ADAL" clId="{A18AE08C-D538-4234-AA3D-C75BF9B496D1}" dt="2025-07-18T10:34:33.039" v="151" actId="26606"/>
          <ac:spMkLst>
            <pc:docMk/>
            <pc:sldMk cId="2365417535" sldId="271"/>
            <ac:spMk id="19" creationId="{827DC2C4-B485-428A-BF4A-472D2967F47F}"/>
          </ac:spMkLst>
        </pc:spChg>
        <pc:spChg chg="add">
          <ac:chgData name="Shankar K" userId="c792ff3d-6334-4a12-abf2-92d77ef54d63" providerId="ADAL" clId="{A18AE08C-D538-4234-AA3D-C75BF9B496D1}" dt="2025-07-18T10:34:33.039" v="151" actId="26606"/>
          <ac:spMkLst>
            <pc:docMk/>
            <pc:sldMk cId="2365417535" sldId="271"/>
            <ac:spMk id="21" creationId="{EE04B5EB-F158-4507-90DD-BD23620C7CC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C0B99B-D94B-4CE6-ABCF-6736165B395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881496-1C5E-49D9-999D-ABDBCBEAE9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✅ Handles </a:t>
          </a:r>
          <a:r>
            <a:rPr lang="en-IN" b="1"/>
            <a:t>odd shapes</a:t>
          </a:r>
          <a:r>
            <a:rPr lang="en-IN"/>
            <a:t>, unlike K-Means (which likes round clusters).</a:t>
          </a:r>
          <a:endParaRPr lang="en-US"/>
        </a:p>
      </dgm:t>
    </dgm:pt>
    <dgm:pt modelId="{A088AE69-190C-44F7-9CD3-F7338EC9461B}" type="parTrans" cxnId="{A35508CF-78C4-4268-9606-5338F0F62A6C}">
      <dgm:prSet/>
      <dgm:spPr/>
      <dgm:t>
        <a:bodyPr/>
        <a:lstStyle/>
        <a:p>
          <a:endParaRPr lang="en-US"/>
        </a:p>
      </dgm:t>
    </dgm:pt>
    <dgm:pt modelId="{5F983080-BD92-4DD1-B682-660BD7F2CB97}" type="sibTrans" cxnId="{A35508CF-78C4-4268-9606-5338F0F62A6C}">
      <dgm:prSet/>
      <dgm:spPr/>
      <dgm:t>
        <a:bodyPr/>
        <a:lstStyle/>
        <a:p>
          <a:endParaRPr lang="en-US"/>
        </a:p>
      </dgm:t>
    </dgm:pt>
    <dgm:pt modelId="{7A178F0C-EC34-4B17-B2AA-6FBE939A6AE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✅ Finds </a:t>
          </a:r>
          <a:r>
            <a:rPr lang="en-IN" b="1"/>
            <a:t>outliers</a:t>
          </a:r>
          <a:r>
            <a:rPr lang="en-IN"/>
            <a:t> easily.</a:t>
          </a:r>
          <a:endParaRPr lang="en-US"/>
        </a:p>
      </dgm:t>
    </dgm:pt>
    <dgm:pt modelId="{92C46D20-C0B9-4120-BE8F-CFAB7C89F3AE}" type="parTrans" cxnId="{3316CCC8-233D-4043-9F4B-6C0314484404}">
      <dgm:prSet/>
      <dgm:spPr/>
      <dgm:t>
        <a:bodyPr/>
        <a:lstStyle/>
        <a:p>
          <a:endParaRPr lang="en-US"/>
        </a:p>
      </dgm:t>
    </dgm:pt>
    <dgm:pt modelId="{DE49AE78-DA12-4497-A8EF-ACAF7930DE71}" type="sibTrans" cxnId="{3316CCC8-233D-4043-9F4B-6C0314484404}">
      <dgm:prSet/>
      <dgm:spPr/>
      <dgm:t>
        <a:bodyPr/>
        <a:lstStyle/>
        <a:p>
          <a:endParaRPr lang="en-US"/>
        </a:p>
      </dgm:t>
    </dgm:pt>
    <dgm:pt modelId="{30F0652F-0C95-4B5D-92A6-0172C05808C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✅ Doesn’t need you to pick the number of clusters beforehand!</a:t>
          </a:r>
          <a:endParaRPr lang="en-US"/>
        </a:p>
      </dgm:t>
    </dgm:pt>
    <dgm:pt modelId="{88D095D1-4BF6-463B-9F41-9A6BA8ABE3C8}" type="parTrans" cxnId="{A73B0D96-8D4E-4572-9F96-C5CC486D2057}">
      <dgm:prSet/>
      <dgm:spPr/>
      <dgm:t>
        <a:bodyPr/>
        <a:lstStyle/>
        <a:p>
          <a:endParaRPr lang="en-US"/>
        </a:p>
      </dgm:t>
    </dgm:pt>
    <dgm:pt modelId="{A5749583-5F31-40E0-B5B2-4602016BF906}" type="sibTrans" cxnId="{A73B0D96-8D4E-4572-9F96-C5CC486D2057}">
      <dgm:prSet/>
      <dgm:spPr/>
      <dgm:t>
        <a:bodyPr/>
        <a:lstStyle/>
        <a:p>
          <a:endParaRPr lang="en-US"/>
        </a:p>
      </dgm:t>
    </dgm:pt>
    <dgm:pt modelId="{9E339498-7D16-4366-8A83-A329E050A4F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⚠️ Works well for large datasets but can use lots of memory if not handled carefully.</a:t>
          </a:r>
          <a:endParaRPr lang="en-US"/>
        </a:p>
      </dgm:t>
    </dgm:pt>
    <dgm:pt modelId="{464B2713-345F-4325-A8E6-528AD118FCD1}" type="parTrans" cxnId="{0405E8A0-789A-4351-93BB-77F3F12190F0}">
      <dgm:prSet/>
      <dgm:spPr/>
      <dgm:t>
        <a:bodyPr/>
        <a:lstStyle/>
        <a:p>
          <a:endParaRPr lang="en-US"/>
        </a:p>
      </dgm:t>
    </dgm:pt>
    <dgm:pt modelId="{968ACF1F-7C1A-4B0F-AC04-64358DC127BE}" type="sibTrans" cxnId="{0405E8A0-789A-4351-93BB-77F3F12190F0}">
      <dgm:prSet/>
      <dgm:spPr/>
      <dgm:t>
        <a:bodyPr/>
        <a:lstStyle/>
        <a:p>
          <a:endParaRPr lang="en-US"/>
        </a:p>
      </dgm:t>
    </dgm:pt>
    <dgm:pt modelId="{0354EE58-C4EE-400B-BC23-83071D6BB10A}" type="pres">
      <dgm:prSet presAssocID="{51C0B99B-D94B-4CE6-ABCF-6736165B3956}" presName="root" presStyleCnt="0">
        <dgm:presLayoutVars>
          <dgm:dir/>
          <dgm:resizeHandles val="exact"/>
        </dgm:presLayoutVars>
      </dgm:prSet>
      <dgm:spPr/>
    </dgm:pt>
    <dgm:pt modelId="{B0631394-52F9-4130-8E3A-FC7B93D096F3}" type="pres">
      <dgm:prSet presAssocID="{0D881496-1C5E-49D9-999D-ABDBCBEAE986}" presName="compNode" presStyleCnt="0"/>
      <dgm:spPr/>
    </dgm:pt>
    <dgm:pt modelId="{DFCBFA7E-99C0-4563-921E-22D4EAD35421}" type="pres">
      <dgm:prSet presAssocID="{0D881496-1C5E-49D9-999D-ABDBCBEAE986}" presName="iconBgRect" presStyleLbl="bgShp" presStyleIdx="0" presStyleCnt="4"/>
      <dgm:spPr/>
    </dgm:pt>
    <dgm:pt modelId="{20BD2178-BC6C-44C0-B885-AE4DC4673635}" type="pres">
      <dgm:prSet presAssocID="{0D881496-1C5E-49D9-999D-ABDBCBEAE9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1DFBE88-0C80-45B6-8540-97C991B33B22}" type="pres">
      <dgm:prSet presAssocID="{0D881496-1C5E-49D9-999D-ABDBCBEAE986}" presName="spaceRect" presStyleCnt="0"/>
      <dgm:spPr/>
    </dgm:pt>
    <dgm:pt modelId="{3DC75E3D-4B8F-494E-AE78-62FACB2492CC}" type="pres">
      <dgm:prSet presAssocID="{0D881496-1C5E-49D9-999D-ABDBCBEAE986}" presName="textRect" presStyleLbl="revTx" presStyleIdx="0" presStyleCnt="4">
        <dgm:presLayoutVars>
          <dgm:chMax val="1"/>
          <dgm:chPref val="1"/>
        </dgm:presLayoutVars>
      </dgm:prSet>
      <dgm:spPr/>
    </dgm:pt>
    <dgm:pt modelId="{26CFDA70-9494-4D42-BE5C-67370691D20A}" type="pres">
      <dgm:prSet presAssocID="{5F983080-BD92-4DD1-B682-660BD7F2CB97}" presName="sibTrans" presStyleCnt="0"/>
      <dgm:spPr/>
    </dgm:pt>
    <dgm:pt modelId="{B4244E73-366E-4AB7-8E2B-EC3B4F17B12F}" type="pres">
      <dgm:prSet presAssocID="{7A178F0C-EC34-4B17-B2AA-6FBE939A6AEF}" presName="compNode" presStyleCnt="0"/>
      <dgm:spPr/>
    </dgm:pt>
    <dgm:pt modelId="{62B03EFE-79DE-481B-8442-5AF4E1987017}" type="pres">
      <dgm:prSet presAssocID="{7A178F0C-EC34-4B17-B2AA-6FBE939A6AEF}" presName="iconBgRect" presStyleLbl="bgShp" presStyleIdx="1" presStyleCnt="4"/>
      <dgm:spPr/>
    </dgm:pt>
    <dgm:pt modelId="{3896A24C-A341-435D-A8F8-8D70E3D91B2A}" type="pres">
      <dgm:prSet presAssocID="{7A178F0C-EC34-4B17-B2AA-6FBE939A6A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BAB4C6F-D49A-4D91-A7CD-83EC267890FB}" type="pres">
      <dgm:prSet presAssocID="{7A178F0C-EC34-4B17-B2AA-6FBE939A6AEF}" presName="spaceRect" presStyleCnt="0"/>
      <dgm:spPr/>
    </dgm:pt>
    <dgm:pt modelId="{1CBBA055-1F18-474F-B0F4-4BD3ED3C6302}" type="pres">
      <dgm:prSet presAssocID="{7A178F0C-EC34-4B17-B2AA-6FBE939A6AEF}" presName="textRect" presStyleLbl="revTx" presStyleIdx="1" presStyleCnt="4">
        <dgm:presLayoutVars>
          <dgm:chMax val="1"/>
          <dgm:chPref val="1"/>
        </dgm:presLayoutVars>
      </dgm:prSet>
      <dgm:spPr/>
    </dgm:pt>
    <dgm:pt modelId="{C43099E4-9743-4278-B10A-A24E0DCE778D}" type="pres">
      <dgm:prSet presAssocID="{DE49AE78-DA12-4497-A8EF-ACAF7930DE71}" presName="sibTrans" presStyleCnt="0"/>
      <dgm:spPr/>
    </dgm:pt>
    <dgm:pt modelId="{6711521A-5162-4855-AF95-586AB9941D9D}" type="pres">
      <dgm:prSet presAssocID="{30F0652F-0C95-4B5D-92A6-0172C05808C3}" presName="compNode" presStyleCnt="0"/>
      <dgm:spPr/>
    </dgm:pt>
    <dgm:pt modelId="{6F927217-813A-47A6-A9E7-C9EB24CB8620}" type="pres">
      <dgm:prSet presAssocID="{30F0652F-0C95-4B5D-92A6-0172C05808C3}" presName="iconBgRect" presStyleLbl="bgShp" presStyleIdx="2" presStyleCnt="4"/>
      <dgm:spPr/>
    </dgm:pt>
    <dgm:pt modelId="{F187489F-FEA5-490E-80EC-ADE7780C45AA}" type="pres">
      <dgm:prSet presAssocID="{30F0652F-0C95-4B5D-92A6-0172C05808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BD068FB-A55A-4DB2-AA1A-466791F482B4}" type="pres">
      <dgm:prSet presAssocID="{30F0652F-0C95-4B5D-92A6-0172C05808C3}" presName="spaceRect" presStyleCnt="0"/>
      <dgm:spPr/>
    </dgm:pt>
    <dgm:pt modelId="{8CF53C56-B502-45A9-B479-12544AC3A3A6}" type="pres">
      <dgm:prSet presAssocID="{30F0652F-0C95-4B5D-92A6-0172C05808C3}" presName="textRect" presStyleLbl="revTx" presStyleIdx="2" presStyleCnt="4">
        <dgm:presLayoutVars>
          <dgm:chMax val="1"/>
          <dgm:chPref val="1"/>
        </dgm:presLayoutVars>
      </dgm:prSet>
      <dgm:spPr/>
    </dgm:pt>
    <dgm:pt modelId="{F4FFEC1D-CC40-4231-8C9B-A25481DDEA79}" type="pres">
      <dgm:prSet presAssocID="{A5749583-5F31-40E0-B5B2-4602016BF906}" presName="sibTrans" presStyleCnt="0"/>
      <dgm:spPr/>
    </dgm:pt>
    <dgm:pt modelId="{162D04EE-BE6A-4054-96F8-BEC8CB998AD2}" type="pres">
      <dgm:prSet presAssocID="{9E339498-7D16-4366-8A83-A329E050A4FD}" presName="compNode" presStyleCnt="0"/>
      <dgm:spPr/>
    </dgm:pt>
    <dgm:pt modelId="{295F2B7D-0CE3-4803-B067-03CA3BB59C80}" type="pres">
      <dgm:prSet presAssocID="{9E339498-7D16-4366-8A83-A329E050A4FD}" presName="iconBgRect" presStyleLbl="bgShp" presStyleIdx="3" presStyleCnt="4"/>
      <dgm:spPr/>
    </dgm:pt>
    <dgm:pt modelId="{ECC07053-CFF5-4412-884D-B2CC4411A8EF}" type="pres">
      <dgm:prSet presAssocID="{9E339498-7D16-4366-8A83-A329E050A4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A540C0C-3F2D-4C7B-85C9-E3D2B6E938F0}" type="pres">
      <dgm:prSet presAssocID="{9E339498-7D16-4366-8A83-A329E050A4FD}" presName="spaceRect" presStyleCnt="0"/>
      <dgm:spPr/>
    </dgm:pt>
    <dgm:pt modelId="{2C3441AC-13BB-4903-8AD8-F6A6245C6F21}" type="pres">
      <dgm:prSet presAssocID="{9E339498-7D16-4366-8A83-A329E050A4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7456716-8C6A-46E4-8DB1-5D130A61E8B7}" type="presOf" srcId="{7A178F0C-EC34-4B17-B2AA-6FBE939A6AEF}" destId="{1CBBA055-1F18-474F-B0F4-4BD3ED3C6302}" srcOrd="0" destOrd="0" presId="urn:microsoft.com/office/officeart/2018/5/layout/IconCircleLabelList"/>
    <dgm:cxn modelId="{F3A6FB66-58C6-4647-A0C8-9AC001A8B21F}" type="presOf" srcId="{0D881496-1C5E-49D9-999D-ABDBCBEAE986}" destId="{3DC75E3D-4B8F-494E-AE78-62FACB2492CC}" srcOrd="0" destOrd="0" presId="urn:microsoft.com/office/officeart/2018/5/layout/IconCircleLabelList"/>
    <dgm:cxn modelId="{52070D6F-365D-4713-84F0-90B3FEB3E920}" type="presOf" srcId="{9E339498-7D16-4366-8A83-A329E050A4FD}" destId="{2C3441AC-13BB-4903-8AD8-F6A6245C6F21}" srcOrd="0" destOrd="0" presId="urn:microsoft.com/office/officeart/2018/5/layout/IconCircleLabelList"/>
    <dgm:cxn modelId="{D6D9F855-ED8A-4790-B01A-3D56220BDEBD}" type="presOf" srcId="{51C0B99B-D94B-4CE6-ABCF-6736165B3956}" destId="{0354EE58-C4EE-400B-BC23-83071D6BB10A}" srcOrd="0" destOrd="0" presId="urn:microsoft.com/office/officeart/2018/5/layout/IconCircleLabelList"/>
    <dgm:cxn modelId="{A73B0D96-8D4E-4572-9F96-C5CC486D2057}" srcId="{51C0B99B-D94B-4CE6-ABCF-6736165B3956}" destId="{30F0652F-0C95-4B5D-92A6-0172C05808C3}" srcOrd="2" destOrd="0" parTransId="{88D095D1-4BF6-463B-9F41-9A6BA8ABE3C8}" sibTransId="{A5749583-5F31-40E0-B5B2-4602016BF906}"/>
    <dgm:cxn modelId="{0405E8A0-789A-4351-93BB-77F3F12190F0}" srcId="{51C0B99B-D94B-4CE6-ABCF-6736165B3956}" destId="{9E339498-7D16-4366-8A83-A329E050A4FD}" srcOrd="3" destOrd="0" parTransId="{464B2713-345F-4325-A8E6-528AD118FCD1}" sibTransId="{968ACF1F-7C1A-4B0F-AC04-64358DC127BE}"/>
    <dgm:cxn modelId="{1DC7B1A3-9113-4ED2-8D97-C2B1ED05AA09}" type="presOf" srcId="{30F0652F-0C95-4B5D-92A6-0172C05808C3}" destId="{8CF53C56-B502-45A9-B479-12544AC3A3A6}" srcOrd="0" destOrd="0" presId="urn:microsoft.com/office/officeart/2018/5/layout/IconCircleLabelList"/>
    <dgm:cxn modelId="{3316CCC8-233D-4043-9F4B-6C0314484404}" srcId="{51C0B99B-D94B-4CE6-ABCF-6736165B3956}" destId="{7A178F0C-EC34-4B17-B2AA-6FBE939A6AEF}" srcOrd="1" destOrd="0" parTransId="{92C46D20-C0B9-4120-BE8F-CFAB7C89F3AE}" sibTransId="{DE49AE78-DA12-4497-A8EF-ACAF7930DE71}"/>
    <dgm:cxn modelId="{A35508CF-78C4-4268-9606-5338F0F62A6C}" srcId="{51C0B99B-D94B-4CE6-ABCF-6736165B3956}" destId="{0D881496-1C5E-49D9-999D-ABDBCBEAE986}" srcOrd="0" destOrd="0" parTransId="{A088AE69-190C-44F7-9CD3-F7338EC9461B}" sibTransId="{5F983080-BD92-4DD1-B682-660BD7F2CB97}"/>
    <dgm:cxn modelId="{DA5B8480-D3E0-440A-986E-B87DB41591F8}" type="presParOf" srcId="{0354EE58-C4EE-400B-BC23-83071D6BB10A}" destId="{B0631394-52F9-4130-8E3A-FC7B93D096F3}" srcOrd="0" destOrd="0" presId="urn:microsoft.com/office/officeart/2018/5/layout/IconCircleLabelList"/>
    <dgm:cxn modelId="{B2515113-F9DC-4BA9-9556-29D02C21C877}" type="presParOf" srcId="{B0631394-52F9-4130-8E3A-FC7B93D096F3}" destId="{DFCBFA7E-99C0-4563-921E-22D4EAD35421}" srcOrd="0" destOrd="0" presId="urn:microsoft.com/office/officeart/2018/5/layout/IconCircleLabelList"/>
    <dgm:cxn modelId="{48545275-3CC5-431B-870B-66248A1132FE}" type="presParOf" srcId="{B0631394-52F9-4130-8E3A-FC7B93D096F3}" destId="{20BD2178-BC6C-44C0-B885-AE4DC4673635}" srcOrd="1" destOrd="0" presId="urn:microsoft.com/office/officeart/2018/5/layout/IconCircleLabelList"/>
    <dgm:cxn modelId="{3650B4DE-0C0E-472F-90B3-72F2773B6950}" type="presParOf" srcId="{B0631394-52F9-4130-8E3A-FC7B93D096F3}" destId="{F1DFBE88-0C80-45B6-8540-97C991B33B22}" srcOrd="2" destOrd="0" presId="urn:microsoft.com/office/officeart/2018/5/layout/IconCircleLabelList"/>
    <dgm:cxn modelId="{C3DAE53F-B1D2-420D-ABCE-5A9842AB41D9}" type="presParOf" srcId="{B0631394-52F9-4130-8E3A-FC7B93D096F3}" destId="{3DC75E3D-4B8F-494E-AE78-62FACB2492CC}" srcOrd="3" destOrd="0" presId="urn:microsoft.com/office/officeart/2018/5/layout/IconCircleLabelList"/>
    <dgm:cxn modelId="{B0CC6650-9AFE-4691-9DC5-7AA61C774D32}" type="presParOf" srcId="{0354EE58-C4EE-400B-BC23-83071D6BB10A}" destId="{26CFDA70-9494-4D42-BE5C-67370691D20A}" srcOrd="1" destOrd="0" presId="urn:microsoft.com/office/officeart/2018/5/layout/IconCircleLabelList"/>
    <dgm:cxn modelId="{56534219-F910-4201-A03C-6CFF4738DA75}" type="presParOf" srcId="{0354EE58-C4EE-400B-BC23-83071D6BB10A}" destId="{B4244E73-366E-4AB7-8E2B-EC3B4F17B12F}" srcOrd="2" destOrd="0" presId="urn:microsoft.com/office/officeart/2018/5/layout/IconCircleLabelList"/>
    <dgm:cxn modelId="{3453EB74-488E-42A4-B0E2-742DE727F535}" type="presParOf" srcId="{B4244E73-366E-4AB7-8E2B-EC3B4F17B12F}" destId="{62B03EFE-79DE-481B-8442-5AF4E1987017}" srcOrd="0" destOrd="0" presId="urn:microsoft.com/office/officeart/2018/5/layout/IconCircleLabelList"/>
    <dgm:cxn modelId="{21CA68E7-9749-4557-9543-6C6C412074B6}" type="presParOf" srcId="{B4244E73-366E-4AB7-8E2B-EC3B4F17B12F}" destId="{3896A24C-A341-435D-A8F8-8D70E3D91B2A}" srcOrd="1" destOrd="0" presId="urn:microsoft.com/office/officeart/2018/5/layout/IconCircleLabelList"/>
    <dgm:cxn modelId="{FB512AE3-C0CA-45B2-9DAE-18F7F49B1F1D}" type="presParOf" srcId="{B4244E73-366E-4AB7-8E2B-EC3B4F17B12F}" destId="{7BAB4C6F-D49A-4D91-A7CD-83EC267890FB}" srcOrd="2" destOrd="0" presId="urn:microsoft.com/office/officeart/2018/5/layout/IconCircleLabelList"/>
    <dgm:cxn modelId="{E86D3BC8-4789-4072-B7A2-0F4989692C36}" type="presParOf" srcId="{B4244E73-366E-4AB7-8E2B-EC3B4F17B12F}" destId="{1CBBA055-1F18-474F-B0F4-4BD3ED3C6302}" srcOrd="3" destOrd="0" presId="urn:microsoft.com/office/officeart/2018/5/layout/IconCircleLabelList"/>
    <dgm:cxn modelId="{21DED46B-0451-48C8-902E-19EB4EE9BAA8}" type="presParOf" srcId="{0354EE58-C4EE-400B-BC23-83071D6BB10A}" destId="{C43099E4-9743-4278-B10A-A24E0DCE778D}" srcOrd="3" destOrd="0" presId="urn:microsoft.com/office/officeart/2018/5/layout/IconCircleLabelList"/>
    <dgm:cxn modelId="{6B3BAB27-2EE5-479D-98D1-9405844B263F}" type="presParOf" srcId="{0354EE58-C4EE-400B-BC23-83071D6BB10A}" destId="{6711521A-5162-4855-AF95-586AB9941D9D}" srcOrd="4" destOrd="0" presId="urn:microsoft.com/office/officeart/2018/5/layout/IconCircleLabelList"/>
    <dgm:cxn modelId="{47F68A89-2C54-4E11-A41A-917D9D6FA8A2}" type="presParOf" srcId="{6711521A-5162-4855-AF95-586AB9941D9D}" destId="{6F927217-813A-47A6-A9E7-C9EB24CB8620}" srcOrd="0" destOrd="0" presId="urn:microsoft.com/office/officeart/2018/5/layout/IconCircleLabelList"/>
    <dgm:cxn modelId="{680FEEF7-61E2-4A27-9E94-789F3D30B698}" type="presParOf" srcId="{6711521A-5162-4855-AF95-586AB9941D9D}" destId="{F187489F-FEA5-490E-80EC-ADE7780C45AA}" srcOrd="1" destOrd="0" presId="urn:microsoft.com/office/officeart/2018/5/layout/IconCircleLabelList"/>
    <dgm:cxn modelId="{31CFA3FB-628F-4CD7-B2F4-8F23AD88414D}" type="presParOf" srcId="{6711521A-5162-4855-AF95-586AB9941D9D}" destId="{9BD068FB-A55A-4DB2-AA1A-466791F482B4}" srcOrd="2" destOrd="0" presId="urn:microsoft.com/office/officeart/2018/5/layout/IconCircleLabelList"/>
    <dgm:cxn modelId="{DACBB772-47F3-4A57-902A-8B07B50D4A5F}" type="presParOf" srcId="{6711521A-5162-4855-AF95-586AB9941D9D}" destId="{8CF53C56-B502-45A9-B479-12544AC3A3A6}" srcOrd="3" destOrd="0" presId="urn:microsoft.com/office/officeart/2018/5/layout/IconCircleLabelList"/>
    <dgm:cxn modelId="{981F919D-9450-4928-AFB2-AC1CC8684B0E}" type="presParOf" srcId="{0354EE58-C4EE-400B-BC23-83071D6BB10A}" destId="{F4FFEC1D-CC40-4231-8C9B-A25481DDEA79}" srcOrd="5" destOrd="0" presId="urn:microsoft.com/office/officeart/2018/5/layout/IconCircleLabelList"/>
    <dgm:cxn modelId="{123EAFD0-4EED-48F6-9E8A-AC46F68B9BF3}" type="presParOf" srcId="{0354EE58-C4EE-400B-BC23-83071D6BB10A}" destId="{162D04EE-BE6A-4054-96F8-BEC8CB998AD2}" srcOrd="6" destOrd="0" presId="urn:microsoft.com/office/officeart/2018/5/layout/IconCircleLabelList"/>
    <dgm:cxn modelId="{572ED3F7-D282-460E-88EE-EF42FC6C7F6C}" type="presParOf" srcId="{162D04EE-BE6A-4054-96F8-BEC8CB998AD2}" destId="{295F2B7D-0CE3-4803-B067-03CA3BB59C80}" srcOrd="0" destOrd="0" presId="urn:microsoft.com/office/officeart/2018/5/layout/IconCircleLabelList"/>
    <dgm:cxn modelId="{5605EB0F-A592-4351-B4CE-5D31DC34AF8C}" type="presParOf" srcId="{162D04EE-BE6A-4054-96F8-BEC8CB998AD2}" destId="{ECC07053-CFF5-4412-884D-B2CC4411A8EF}" srcOrd="1" destOrd="0" presId="urn:microsoft.com/office/officeart/2018/5/layout/IconCircleLabelList"/>
    <dgm:cxn modelId="{9244114B-EA14-4B19-B98F-5AACB9D6322C}" type="presParOf" srcId="{162D04EE-BE6A-4054-96F8-BEC8CB998AD2}" destId="{CA540C0C-3F2D-4C7B-85C9-E3D2B6E938F0}" srcOrd="2" destOrd="0" presId="urn:microsoft.com/office/officeart/2018/5/layout/IconCircleLabelList"/>
    <dgm:cxn modelId="{F8721739-E0D3-4B7A-8039-FDFD92A07B37}" type="presParOf" srcId="{162D04EE-BE6A-4054-96F8-BEC8CB998AD2}" destId="{2C3441AC-13BB-4903-8AD8-F6A6245C6F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36B49B-F78A-4811-BE1D-6FFACBF4F11C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FE8202-7B83-4C18-923C-4B5CFC235B8B}">
      <dgm:prSet/>
      <dgm:spPr/>
      <dgm:t>
        <a:bodyPr/>
        <a:lstStyle/>
        <a:p>
          <a:r>
            <a:rPr lang="en-IN" b="1" dirty="0"/>
            <a:t>Silhouette Score:</a:t>
          </a:r>
          <a:r>
            <a:rPr lang="en-IN" dirty="0"/>
            <a:t> Shows how clear the clusters are (closer to +1 = better!).</a:t>
          </a:r>
          <a:endParaRPr lang="en-US" dirty="0"/>
        </a:p>
      </dgm:t>
    </dgm:pt>
    <dgm:pt modelId="{467916F3-AA13-4BCF-B319-80FC89C0AE32}" type="parTrans" cxnId="{432B6116-D70B-4840-A0C2-4CDFB2805D91}">
      <dgm:prSet/>
      <dgm:spPr/>
      <dgm:t>
        <a:bodyPr/>
        <a:lstStyle/>
        <a:p>
          <a:endParaRPr lang="en-US"/>
        </a:p>
      </dgm:t>
    </dgm:pt>
    <dgm:pt modelId="{E82FFF07-BDB0-4772-AC8D-948E6DDF6F27}" type="sibTrans" cxnId="{432B6116-D70B-4840-A0C2-4CDFB2805D91}">
      <dgm:prSet/>
      <dgm:spPr/>
      <dgm:t>
        <a:bodyPr/>
        <a:lstStyle/>
        <a:p>
          <a:endParaRPr lang="en-US"/>
        </a:p>
      </dgm:t>
    </dgm:pt>
    <dgm:pt modelId="{AC63BC0C-E7C7-4A70-BAAC-0C7607BD8721}">
      <dgm:prSet/>
      <dgm:spPr/>
      <dgm:t>
        <a:bodyPr/>
        <a:lstStyle/>
        <a:p>
          <a:r>
            <a:rPr lang="en-IN" b="1" dirty="0"/>
            <a:t>Adjusted Rand Index:</a:t>
          </a:r>
          <a:r>
            <a:rPr lang="en-IN" dirty="0"/>
            <a:t> Compares clusters to real answers if you have them (closer to 1 = perfect match).</a:t>
          </a:r>
          <a:endParaRPr lang="en-US" dirty="0"/>
        </a:p>
      </dgm:t>
    </dgm:pt>
    <dgm:pt modelId="{A475FE31-420E-4BF0-87F7-00A2AD38964B}" type="parTrans" cxnId="{A5607943-C4C8-4485-95B5-AC761D5BEB67}">
      <dgm:prSet/>
      <dgm:spPr/>
      <dgm:t>
        <a:bodyPr/>
        <a:lstStyle/>
        <a:p>
          <a:endParaRPr lang="en-US"/>
        </a:p>
      </dgm:t>
    </dgm:pt>
    <dgm:pt modelId="{14DD1818-BBA0-47E5-8F97-1AF81A50E903}" type="sibTrans" cxnId="{A5607943-C4C8-4485-95B5-AC761D5BEB67}">
      <dgm:prSet/>
      <dgm:spPr/>
      <dgm:t>
        <a:bodyPr/>
        <a:lstStyle/>
        <a:p>
          <a:endParaRPr lang="en-US"/>
        </a:p>
      </dgm:t>
    </dgm:pt>
    <dgm:pt modelId="{69C549A4-DC07-4A3A-A6C6-0D38ACE69EAF}" type="pres">
      <dgm:prSet presAssocID="{C636B49B-F78A-4811-BE1D-6FFACBF4F11C}" presName="diagram" presStyleCnt="0">
        <dgm:presLayoutVars>
          <dgm:dir/>
          <dgm:resizeHandles val="exact"/>
        </dgm:presLayoutVars>
      </dgm:prSet>
      <dgm:spPr/>
    </dgm:pt>
    <dgm:pt modelId="{69A3A48B-D83B-49A4-8F1F-9ABD00036760}" type="pres">
      <dgm:prSet presAssocID="{71FE8202-7B83-4C18-923C-4B5CFC235B8B}" presName="arrow" presStyleLbl="node1" presStyleIdx="0" presStyleCnt="2">
        <dgm:presLayoutVars>
          <dgm:bulletEnabled val="1"/>
        </dgm:presLayoutVars>
      </dgm:prSet>
      <dgm:spPr/>
    </dgm:pt>
    <dgm:pt modelId="{C358F1EF-E0D1-4B33-9E15-4C0EF21D44DA}" type="pres">
      <dgm:prSet presAssocID="{AC63BC0C-E7C7-4A70-BAAC-0C7607BD8721}" presName="arrow" presStyleLbl="node1" presStyleIdx="1" presStyleCnt="2" custRadScaleRad="58077">
        <dgm:presLayoutVars>
          <dgm:bulletEnabled val="1"/>
        </dgm:presLayoutVars>
      </dgm:prSet>
      <dgm:spPr/>
    </dgm:pt>
  </dgm:ptLst>
  <dgm:cxnLst>
    <dgm:cxn modelId="{432B6116-D70B-4840-A0C2-4CDFB2805D91}" srcId="{C636B49B-F78A-4811-BE1D-6FFACBF4F11C}" destId="{71FE8202-7B83-4C18-923C-4B5CFC235B8B}" srcOrd="0" destOrd="0" parTransId="{467916F3-AA13-4BCF-B319-80FC89C0AE32}" sibTransId="{E82FFF07-BDB0-4772-AC8D-948E6DDF6F27}"/>
    <dgm:cxn modelId="{A5607943-C4C8-4485-95B5-AC761D5BEB67}" srcId="{C636B49B-F78A-4811-BE1D-6FFACBF4F11C}" destId="{AC63BC0C-E7C7-4A70-BAAC-0C7607BD8721}" srcOrd="1" destOrd="0" parTransId="{A475FE31-420E-4BF0-87F7-00A2AD38964B}" sibTransId="{14DD1818-BBA0-47E5-8F97-1AF81A50E903}"/>
    <dgm:cxn modelId="{F9AE3299-6A16-4D28-9009-95E358A50959}" type="presOf" srcId="{71FE8202-7B83-4C18-923C-4B5CFC235B8B}" destId="{69A3A48B-D83B-49A4-8F1F-9ABD00036760}" srcOrd="0" destOrd="0" presId="urn:microsoft.com/office/officeart/2005/8/layout/arrow5"/>
    <dgm:cxn modelId="{21F9CBC1-6816-4827-A0D5-C7D43DFABDA6}" type="presOf" srcId="{AC63BC0C-E7C7-4A70-BAAC-0C7607BD8721}" destId="{C358F1EF-E0D1-4B33-9E15-4C0EF21D44DA}" srcOrd="0" destOrd="0" presId="urn:microsoft.com/office/officeart/2005/8/layout/arrow5"/>
    <dgm:cxn modelId="{D536A8D9-ADBC-4452-89F3-ACD3CC353D30}" type="presOf" srcId="{C636B49B-F78A-4811-BE1D-6FFACBF4F11C}" destId="{69C549A4-DC07-4A3A-A6C6-0D38ACE69EAF}" srcOrd="0" destOrd="0" presId="urn:microsoft.com/office/officeart/2005/8/layout/arrow5"/>
    <dgm:cxn modelId="{C1E290D0-E303-4B37-A21E-009C1E3CC598}" type="presParOf" srcId="{69C549A4-DC07-4A3A-A6C6-0D38ACE69EAF}" destId="{69A3A48B-D83B-49A4-8F1F-9ABD00036760}" srcOrd="0" destOrd="0" presId="urn:microsoft.com/office/officeart/2005/8/layout/arrow5"/>
    <dgm:cxn modelId="{2F4C5398-20E9-41B7-970F-4292609FFEDA}" type="presParOf" srcId="{69C549A4-DC07-4A3A-A6C6-0D38ACE69EAF}" destId="{C358F1EF-E0D1-4B33-9E15-4C0EF21D44DA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CBFA7E-99C0-4563-921E-22D4EAD35421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D2178-BC6C-44C0-B885-AE4DC4673635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75E3D-4B8F-494E-AE78-62FACB2492CC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✅ Handles </a:t>
          </a:r>
          <a:r>
            <a:rPr lang="en-IN" sz="1100" b="1" kern="1200"/>
            <a:t>odd shapes</a:t>
          </a:r>
          <a:r>
            <a:rPr lang="en-IN" sz="1100" kern="1200"/>
            <a:t>, unlike K-Means (which likes round clusters).</a:t>
          </a:r>
          <a:endParaRPr lang="en-US" sz="1100" kern="1200"/>
        </a:p>
      </dsp:txBody>
      <dsp:txXfrm>
        <a:off x="569079" y="2644614"/>
        <a:ext cx="2072362" cy="720000"/>
      </dsp:txXfrm>
    </dsp:sp>
    <dsp:sp modelId="{62B03EFE-79DE-481B-8442-5AF4E1987017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96A24C-A341-435D-A8F8-8D70E3D91B2A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BA055-1F18-474F-B0F4-4BD3ED3C6302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✅ Finds </a:t>
          </a:r>
          <a:r>
            <a:rPr lang="en-IN" sz="1100" b="1" kern="1200"/>
            <a:t>outliers</a:t>
          </a:r>
          <a:r>
            <a:rPr lang="en-IN" sz="1100" kern="1200"/>
            <a:t> easily.</a:t>
          </a:r>
          <a:endParaRPr lang="en-US" sz="1100" kern="1200"/>
        </a:p>
      </dsp:txBody>
      <dsp:txXfrm>
        <a:off x="3004105" y="2644614"/>
        <a:ext cx="2072362" cy="720000"/>
      </dsp:txXfrm>
    </dsp:sp>
    <dsp:sp modelId="{6F927217-813A-47A6-A9E7-C9EB24CB8620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87489F-FEA5-490E-80EC-ADE7780C45AA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F53C56-B502-45A9-B479-12544AC3A3A6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✅ Doesn’t need you to pick the number of clusters beforehand!</a:t>
          </a:r>
          <a:endParaRPr lang="en-US" sz="1100" kern="1200"/>
        </a:p>
      </dsp:txBody>
      <dsp:txXfrm>
        <a:off x="5439131" y="2644614"/>
        <a:ext cx="2072362" cy="720000"/>
      </dsp:txXfrm>
    </dsp:sp>
    <dsp:sp modelId="{295F2B7D-0CE3-4803-B067-03CA3BB59C80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C07053-CFF5-4412-884D-B2CC4411A8EF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441AC-13BB-4903-8AD8-F6A6245C6F21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100" kern="1200"/>
            <a:t>⚠️ Works well for large datasets but can use lots of memory if not handled carefully.</a:t>
          </a:r>
          <a:endParaRPr lang="en-US" sz="1100" kern="1200"/>
        </a:p>
      </dsp:txBody>
      <dsp:txXfrm>
        <a:off x="7874157" y="2644614"/>
        <a:ext cx="207236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3A48B-D83B-49A4-8F1F-9ABD00036760}">
      <dsp:nvSpPr>
        <dsp:cNvPr id="0" name=""/>
        <dsp:cNvSpPr/>
      </dsp:nvSpPr>
      <dsp:spPr>
        <a:xfrm rot="16200000">
          <a:off x="2338" y="1178"/>
          <a:ext cx="4348981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Silhouette Score:</a:t>
          </a:r>
          <a:r>
            <a:rPr lang="en-IN" sz="2500" kern="1200" dirty="0"/>
            <a:t> Shows how clear the clusters are (closer to +1 = better!).</a:t>
          </a:r>
          <a:endParaRPr lang="en-US" sz="2500" kern="1200" dirty="0"/>
        </a:p>
      </dsp:txBody>
      <dsp:txXfrm rot="5400000">
        <a:off x="2338" y="1088423"/>
        <a:ext cx="3587909" cy="2174491"/>
      </dsp:txXfrm>
    </dsp:sp>
    <dsp:sp modelId="{C358F1EF-E0D1-4B33-9E15-4C0EF21D44DA}">
      <dsp:nvSpPr>
        <dsp:cNvPr id="0" name=""/>
        <dsp:cNvSpPr/>
      </dsp:nvSpPr>
      <dsp:spPr>
        <a:xfrm rot="5400000">
          <a:off x="4872644" y="1178"/>
          <a:ext cx="4348981" cy="4348981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 dirty="0"/>
            <a:t>Adjusted Rand Index:</a:t>
          </a:r>
          <a:r>
            <a:rPr lang="en-IN" sz="2500" kern="1200" dirty="0"/>
            <a:t> Compares clusters to real answers if you have them (closer to 1 = perfect match).</a:t>
          </a:r>
          <a:endParaRPr lang="en-US" sz="2500" kern="1200" dirty="0"/>
        </a:p>
      </dsp:txBody>
      <dsp:txXfrm rot="-5400000">
        <a:off x="5633716" y="1088423"/>
        <a:ext cx="3587909" cy="21744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9BD1E-4EA0-5B55-4FA7-1F33A5283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9790F-8837-A3BF-1D2F-354ED63ED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F4DDD-1C16-97D7-A980-1AD2E8ED7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9A2E-9535-475C-8110-C76F84E2B98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88F9F-A9C4-8456-0C5C-96001F99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13DA5-12DD-702A-FA72-2D63E46E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B0B-C149-4C8F-B54F-E5D30897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9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23C9-74EF-139E-1402-990E25CC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EF681-1ABF-B958-C6EB-BD4EF3788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7A83C-6930-965A-8DF4-F30EBA1C8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9A2E-9535-475C-8110-C76F84E2B98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9670A-C48F-356C-B38B-8A7CF37D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5ED69-6EC8-0679-1C4D-D310C392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B0B-C149-4C8F-B54F-E5D30897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6967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0789F7-B0EA-D9A8-94F5-E962EDE4B9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E9BA2-7D5E-2459-A787-2D75DF6DB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F5C4-A3C5-D7A0-68BB-0064C996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9A2E-9535-475C-8110-C76F84E2B98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CDC7-B0E6-B007-4535-58AC6D59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D6FBA-A683-C458-6B10-C9569BD87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B0B-C149-4C8F-B54F-E5D30897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7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E71F9-352F-C1C9-0048-1A9FA25D1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AB936-823E-66FD-9974-92E35B415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60901-55C3-1855-D1F0-DC4757AB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9A2E-9535-475C-8110-C76F84E2B98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DB127-F92E-B3E4-258F-2A7841CB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4B1A6-D7F7-2533-1C8A-301306AE5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B0B-C149-4C8F-B54F-E5D30897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75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15B6E-5326-B946-C3BC-934E96085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7052A-D578-EB8D-D5F0-01F9AED8A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3FC7E-2983-2DD9-5C41-FF0BDDAB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9A2E-9535-475C-8110-C76F84E2B98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E3CB7-4385-60FA-2553-C96696560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7A915-359F-69A9-DF24-E16047F3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B0B-C149-4C8F-B54F-E5D30897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94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18AE1-15F6-A857-3970-EEBFEFE0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C8090-2B41-61BA-EAB2-D84C58E94A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DE0D8-BB27-83A1-12C7-6F67D55A7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36FFB-DA50-25B5-DAE0-DE116EEE8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9A2E-9535-475C-8110-C76F84E2B98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A20378-5837-9AC8-0358-774541F04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6392E-3432-88F6-9C2F-5237450B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B0B-C149-4C8F-B54F-E5D30897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820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400EE-0371-5105-C96A-BA0DECC79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B7090-FEFE-5793-A25D-2C57EC91F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866A3-9770-6224-D15C-8FC9945504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82709-87C8-C27F-4869-1D4799EC7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A49535-4314-6DEF-FDEA-D5C5BD75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D8ABF-D5C1-E84F-80AC-57C59E6FD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9A2E-9535-475C-8110-C76F84E2B98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3D4C3-0091-8623-EA7F-E92253DB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8B1860-9FED-3672-C48E-102CA685B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B0B-C149-4C8F-B54F-E5D30897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0217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0F1E-ADB7-91E9-CD9F-C017FE2C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37454-8342-5D22-D027-121D0A15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9A2E-9535-475C-8110-C76F84E2B98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86B59-177D-1675-34E7-1146710E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A0E16F-090E-E56F-17BD-A0D1EBCE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B0B-C149-4C8F-B54F-E5D30897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11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881A5D-A9DD-CF11-217B-646A4FB5C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9A2E-9535-475C-8110-C76F84E2B98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44571-00E1-1574-F65E-FBAA4E59C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C8E22-75C0-247A-1CB8-FF423DE69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B0B-C149-4C8F-B54F-E5D30897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763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376D9-0C68-9BBD-0DEC-5DC6B2B89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6E985-DF15-4CC1-8D0C-8CD34982D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1910F-A1DC-0A47-00FB-D6176925B0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64508-E9C6-4E27-BFEF-C9D57B0C2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9A2E-9535-475C-8110-C76F84E2B98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D3297-5906-9453-248A-A6F9B2AF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649A6-3188-2336-688E-DF2887A26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B0B-C149-4C8F-B54F-E5D30897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31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DDCE6-F47E-79D1-7E2C-CD2C2E47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135BE-789C-D55A-85DF-38F81E69F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8F2957-7247-8807-FA99-CC680F25C7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28451-A4D9-EFFF-4990-C52F2DA8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19A2E-9535-475C-8110-C76F84E2B98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76DA8-ACD7-F8DC-FAC9-9566AF9C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994A4-5548-BEE8-85BD-1656C5AB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73B0B-C149-4C8F-B54F-E5D30897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267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0025D1-7C2A-0EBE-4268-4EDF3B27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9AA2E-A470-0C25-3652-D9F87A02F6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6C149-84CE-0C00-8D64-223F2655F1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E19A2E-9535-475C-8110-C76F84E2B98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67311-7616-60C2-2C5D-77CB591B1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1B06C-D422-8C9D-8F3A-9B59238CA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A73B0B-C149-4C8F-B54F-E5D308973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33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bin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8071E-20C4-F363-0E6C-E51F72DFD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r>
              <a:rPr lang="en-IN" sz="11500" dirty="0"/>
              <a:t>DBSCAN Clustering</a:t>
            </a:r>
          </a:p>
        </p:txBody>
      </p:sp>
    </p:spTree>
    <p:extLst>
      <p:ext uri="{BB962C8B-B14F-4D97-AF65-F5344CB8AC3E}">
        <p14:creationId xmlns:p14="http://schemas.microsoft.com/office/powerpoint/2010/main" val="310593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C4F58F-CDDA-67BF-BC2E-664254264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F944-F301-5CD7-E181-0C92B33ED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7200" b="1"/>
              <a:t>Related Algorithms</a:t>
            </a:r>
            <a:endParaRPr lang="en-IN" sz="720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204E098-EC23-5F84-C369-60C9F4698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lvl="0"/>
            <a:r>
              <a:rPr lang="en-IN" sz="2400" b="1"/>
              <a:t>OPTICS:</a:t>
            </a:r>
            <a:r>
              <a:rPr lang="en-IN" sz="2400"/>
              <a:t> Like DBSCAN but better for </a:t>
            </a:r>
            <a:r>
              <a:rPr lang="en-IN" sz="2400" b="1"/>
              <a:t>different densities</a:t>
            </a:r>
            <a:r>
              <a:rPr lang="en-IN" sz="2400"/>
              <a:t>.</a:t>
            </a:r>
          </a:p>
          <a:p>
            <a:r>
              <a:rPr lang="en-IN" sz="2400" b="1"/>
              <a:t>HDBSCAN:</a:t>
            </a:r>
            <a:r>
              <a:rPr lang="en-IN" sz="2400"/>
              <a:t> Even better! Finds clusters at </a:t>
            </a:r>
            <a:r>
              <a:rPr lang="en-IN" sz="2400" b="1"/>
              <a:t>many densities</a:t>
            </a:r>
            <a:r>
              <a:rPr lang="en-IN" sz="2400"/>
              <a:t>. No need to choose </a:t>
            </a:r>
            <a:r>
              <a:rPr lang="en-IN" sz="2400" b="1"/>
              <a:t>eps</a:t>
            </a: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340142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D333C7-CC4D-B619-B1E5-B69AEADB2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F61024-AECC-C893-931B-7AB5D204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5600" b="1"/>
              <a:t>Using DBSCAN in Python</a:t>
            </a:r>
            <a:endParaRPr lang="en-IN" sz="560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AD0FDE8-0C64-800E-3660-FEA0EDC08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lvl="0"/>
            <a:r>
              <a:rPr lang="en-IN" sz="2400"/>
              <a:t>DBSCAN is part of </a:t>
            </a:r>
            <a:r>
              <a:rPr lang="en-IN" sz="2400" b="1"/>
              <a:t>scikit-learn</a:t>
            </a:r>
            <a:r>
              <a:rPr lang="en-IN" sz="2400"/>
              <a:t> (sklearn).</a:t>
            </a:r>
          </a:p>
          <a:p>
            <a:pPr lvl="0"/>
            <a:r>
              <a:rPr lang="en-IN" sz="2400"/>
              <a:t>After running it, the clusters are in labels_.</a:t>
            </a:r>
          </a:p>
          <a:p>
            <a:pPr lvl="0"/>
            <a:r>
              <a:rPr lang="en-IN" sz="2400"/>
              <a:t>If you see </a:t>
            </a:r>
            <a:r>
              <a:rPr lang="en-IN" sz="2400" b="1"/>
              <a:t>-1</a:t>
            </a:r>
            <a:r>
              <a:rPr lang="en-IN" sz="2400"/>
              <a:t> → that point is </a:t>
            </a:r>
            <a:r>
              <a:rPr lang="en-IN" sz="2400" b="1"/>
              <a:t>noise!</a:t>
            </a:r>
            <a:endParaRPr lang="en-IN" sz="2400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1363476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C45EFC-59C4-588F-9D71-4575AC04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236541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187EB-89A2-11EF-536C-AE3E9824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IN" sz="6000" b="1"/>
              <a:t>What is DBSCAN?</a:t>
            </a:r>
            <a:endParaRPr lang="en-IN" sz="6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20768-28FA-B9AB-C29C-D5938390F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277" y="2671898"/>
            <a:ext cx="4511984" cy="194015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DE81F-982D-3CA1-30B7-2AF85DAA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pPr lvl="0"/>
            <a:r>
              <a:rPr lang="en-IN" sz="1700" b="1"/>
              <a:t>DBSCAN</a:t>
            </a:r>
            <a:r>
              <a:rPr lang="en-IN" sz="1700"/>
              <a:t> stands for </a:t>
            </a:r>
            <a:r>
              <a:rPr lang="en-IN" sz="1700" b="1"/>
              <a:t>Density-Based Spatial Clustering of Applications with Noise</a:t>
            </a:r>
            <a:r>
              <a:rPr lang="en-IN" sz="1700"/>
              <a:t>.</a:t>
            </a:r>
          </a:p>
          <a:p>
            <a:pPr lvl="0"/>
            <a:r>
              <a:rPr lang="en-IN" sz="1700"/>
              <a:t>It’s a </a:t>
            </a:r>
            <a:r>
              <a:rPr lang="en-IN" sz="1700" b="1"/>
              <a:t>clustering algorithm</a:t>
            </a:r>
            <a:r>
              <a:rPr lang="en-IN" sz="1700"/>
              <a:t> that finds groups in data that are close together.</a:t>
            </a:r>
          </a:p>
          <a:p>
            <a:r>
              <a:rPr lang="en-IN" sz="1700"/>
              <a:t>Good for finding clusters of </a:t>
            </a:r>
            <a:r>
              <a:rPr lang="en-IN" sz="1700" b="1"/>
              <a:t>any shape</a:t>
            </a:r>
            <a:r>
              <a:rPr lang="en-IN" sz="1700"/>
              <a:t> and handling </a:t>
            </a:r>
            <a:r>
              <a:rPr lang="en-IN" sz="1700" b="1"/>
              <a:t>noise &amp; outliers</a:t>
            </a:r>
            <a:r>
              <a:rPr lang="en-IN" sz="1700"/>
              <a:t> (points that don’t belong anywhere).</a:t>
            </a:r>
          </a:p>
        </p:txBody>
      </p:sp>
    </p:spTree>
    <p:extLst>
      <p:ext uri="{BB962C8B-B14F-4D97-AF65-F5344CB8AC3E}">
        <p14:creationId xmlns:p14="http://schemas.microsoft.com/office/powerpoint/2010/main" val="48742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89D09F-4945-73E9-156B-BACA5C6AF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D5D8E-D6B7-CACE-A396-776898E8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5000" b="1"/>
              <a:t>How DBSCAN Groups Points</a:t>
            </a:r>
            <a:endParaRPr lang="en-IN" sz="5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8F9A2-6340-2AF2-B094-499FA86E5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IN" sz="2400" dirty="0"/>
              <a:t>DBSCAN puts data points into </a:t>
            </a:r>
            <a:r>
              <a:rPr lang="en-IN" sz="2400" b="1" dirty="0"/>
              <a:t>3 types</a:t>
            </a:r>
            <a:r>
              <a:rPr lang="en-IN" sz="2400" dirty="0"/>
              <a:t>:</a:t>
            </a:r>
          </a:p>
          <a:p>
            <a:pPr lvl="0"/>
            <a:r>
              <a:rPr lang="en-IN" sz="2400" b="1" dirty="0"/>
              <a:t>Core Points:</a:t>
            </a:r>
            <a:r>
              <a:rPr lang="en-IN" sz="2400" dirty="0"/>
              <a:t> Enough </a:t>
            </a:r>
            <a:r>
              <a:rPr lang="en-IN" sz="2400" dirty="0" err="1"/>
              <a:t>neighbors</a:t>
            </a:r>
            <a:r>
              <a:rPr lang="en-IN" sz="2400" dirty="0"/>
              <a:t> around them.</a:t>
            </a:r>
          </a:p>
          <a:p>
            <a:pPr lvl="0"/>
            <a:r>
              <a:rPr lang="en-IN" sz="2400" b="1" dirty="0"/>
              <a:t>Border Points:</a:t>
            </a:r>
            <a:r>
              <a:rPr lang="en-IN" sz="2400" dirty="0"/>
              <a:t> Next to core points but not dense enough on their own.</a:t>
            </a:r>
          </a:p>
          <a:p>
            <a:pPr lvl="0"/>
            <a:r>
              <a:rPr lang="en-IN" sz="2400" b="1" dirty="0"/>
              <a:t>Noise Points:</a:t>
            </a:r>
            <a:r>
              <a:rPr lang="en-IN" sz="2400" dirty="0"/>
              <a:t> Too far away — considered outliers.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9570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3615DD-99CE-ECE9-BB6F-8909E1B63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IN" sz="6000" b="1"/>
              <a:t>How It Works (Step-by-Step)</a:t>
            </a:r>
            <a:endParaRPr lang="en-IN" sz="6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70EF0-B667-82B5-7DFF-C1361FB53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98" b="21104"/>
          <a:stretch>
            <a:fillRect/>
          </a:stretch>
        </p:blipFill>
        <p:spPr bwMode="auto">
          <a:xfrm>
            <a:off x="1123357" y="3018327"/>
            <a:ext cx="3533985" cy="2728198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50378-CC83-0037-2455-33C3C7483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428236" cy="2728198"/>
          </a:xfrm>
        </p:spPr>
        <p:txBody>
          <a:bodyPr anchor="t">
            <a:normAutofit/>
          </a:bodyPr>
          <a:lstStyle/>
          <a:p>
            <a:pPr lvl="0"/>
            <a:r>
              <a:rPr lang="en-IN" sz="1600" b="1"/>
              <a:t>Find Core Points:</a:t>
            </a:r>
            <a:r>
              <a:rPr lang="en-IN" sz="1600"/>
              <a:t> See if each point has enough neighbors within a certain distance (</a:t>
            </a:r>
            <a:r>
              <a:rPr lang="en-IN" sz="1600" b="1"/>
              <a:t>eps</a:t>
            </a:r>
            <a:r>
              <a:rPr lang="en-IN" sz="1600"/>
              <a:t>).</a:t>
            </a:r>
          </a:p>
          <a:p>
            <a:pPr lvl="0"/>
            <a:r>
              <a:rPr lang="en-IN" sz="1600" b="1"/>
              <a:t>Form Clusters:</a:t>
            </a:r>
            <a:r>
              <a:rPr lang="en-IN" sz="1600"/>
              <a:t> Connect core points and their nearby points to make clusters.</a:t>
            </a:r>
          </a:p>
          <a:p>
            <a:pPr lvl="0"/>
            <a:r>
              <a:rPr lang="en-IN" sz="1600" b="1"/>
              <a:t>Connect Points:</a:t>
            </a:r>
            <a:r>
              <a:rPr lang="en-IN" sz="1600"/>
              <a:t> If points are connected by a chain of neighbors, they stay in the same cluster.</a:t>
            </a:r>
          </a:p>
          <a:p>
            <a:pPr lvl="0"/>
            <a:r>
              <a:rPr lang="en-IN" sz="1600" b="1"/>
              <a:t>Label Outliers:</a:t>
            </a:r>
            <a:r>
              <a:rPr lang="en-IN" sz="1600"/>
              <a:t> Points that don’t fit in any cluster are marked as noise.</a:t>
            </a:r>
          </a:p>
          <a:p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777657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2B033-3FED-8295-B478-13BF71A72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1A491-A607-FA21-3627-1436E911B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7200" b="1"/>
              <a:t>Key Parameters</a:t>
            </a:r>
            <a:endParaRPr lang="en-IN" sz="72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002E-4532-1A3D-4C9B-D671033C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pPr lvl="0"/>
            <a:r>
              <a:rPr lang="en-IN" sz="2400" b="1"/>
              <a:t>eps (ε):</a:t>
            </a:r>
            <a:r>
              <a:rPr lang="en-IN" sz="2400"/>
              <a:t> The distance used to check if points are neighbors.</a:t>
            </a:r>
          </a:p>
          <a:p>
            <a:pPr lvl="1"/>
            <a:r>
              <a:rPr lang="en-IN" dirty="0"/>
              <a:t>Too small → lots of noise.</a:t>
            </a:r>
            <a:endParaRPr lang="en-IN"/>
          </a:p>
          <a:p>
            <a:pPr lvl="1"/>
            <a:r>
              <a:rPr lang="en-IN" dirty="0"/>
              <a:t>Too big → clusters might merge.</a:t>
            </a:r>
            <a:endParaRPr lang="en-IN"/>
          </a:p>
          <a:p>
            <a:pPr lvl="0"/>
            <a:r>
              <a:rPr lang="en-IN" sz="2400" b="1"/>
              <a:t>min_samples:</a:t>
            </a:r>
            <a:r>
              <a:rPr lang="en-IN" sz="2400"/>
              <a:t> The minimum number of neighbors to be a core point.</a:t>
            </a:r>
          </a:p>
          <a:p>
            <a:pPr lvl="1"/>
            <a:r>
              <a:rPr lang="en-IN" dirty="0"/>
              <a:t>More samples → stricter clusters → fewer outliers.</a:t>
            </a:r>
            <a:endParaRPr lang="en-IN"/>
          </a:p>
          <a:p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73345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1640C-C14C-2CA9-5E81-DCE2BEFF9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CA4120-90AF-4F26-905F-DA0E2C163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3AC274B-367F-C72B-D76C-5EE21FCE9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8D4983-B39B-9692-6B2D-C099B87DB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8AF04-E9CA-F4E3-66ED-4DB4EB14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53416"/>
            <a:ext cx="10251427" cy="1224610"/>
          </a:xfrm>
        </p:spPr>
        <p:txBody>
          <a:bodyPr anchor="ctr">
            <a:normAutofit fontScale="90000"/>
          </a:bodyPr>
          <a:lstStyle/>
          <a:p>
            <a:r>
              <a:rPr lang="en-IN" sz="7200" b="1" dirty="0"/>
              <a:t>Special Features of DBSCAN</a:t>
            </a:r>
            <a:endParaRPr lang="en-IN" sz="720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120E56B-2123-CF65-8592-D3CE681645DA}"/>
              </a:ext>
            </a:extLst>
          </p:cNvPr>
          <p:cNvGraphicFramePr>
            <a:graphicFrameLocks/>
          </p:cNvGraphicFramePr>
          <p:nvPr/>
        </p:nvGraphicFramePr>
        <p:xfrm>
          <a:off x="990600" y="19780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14943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6A1F4-0E71-5A4E-4D54-60DFB179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6700" b="1"/>
              <a:t>DBSCAN vs K-Means</a:t>
            </a:r>
            <a:endParaRPr lang="en-IN" sz="670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9734A7-8C85-CCF2-B940-5F357CAB7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601452"/>
              </p:ext>
            </p:extLst>
          </p:nvPr>
        </p:nvGraphicFramePr>
        <p:xfrm>
          <a:off x="1285240" y="3071150"/>
          <a:ext cx="8074816" cy="22434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73137">
                  <a:extLst>
                    <a:ext uri="{9D8B030D-6E8A-4147-A177-3AD203B41FA5}">
                      <a16:colId xmlns:a16="http://schemas.microsoft.com/office/drawing/2014/main" val="3482928117"/>
                    </a:ext>
                  </a:extLst>
                </a:gridCol>
                <a:gridCol w="2420820">
                  <a:extLst>
                    <a:ext uri="{9D8B030D-6E8A-4147-A177-3AD203B41FA5}">
                      <a16:colId xmlns:a16="http://schemas.microsoft.com/office/drawing/2014/main" val="2960718708"/>
                    </a:ext>
                  </a:extLst>
                </a:gridCol>
                <a:gridCol w="3080859">
                  <a:extLst>
                    <a:ext uri="{9D8B030D-6E8A-4147-A177-3AD203B41FA5}">
                      <a16:colId xmlns:a16="http://schemas.microsoft.com/office/drawing/2014/main" val="1611315044"/>
                    </a:ext>
                  </a:extLst>
                </a:gridCol>
              </a:tblGrid>
              <a:tr h="44869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 Feature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DBSCAN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K-Means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extLst>
                  <a:ext uri="{0D108BD9-81ED-4DB2-BD59-A6C34878D82A}">
                    <a16:rowId xmlns:a16="http://schemas.microsoft.com/office/drawing/2014/main" val="2816228982"/>
                  </a:ext>
                </a:extLst>
              </a:tr>
              <a:tr h="448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Number of Clusters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Automatic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You must choose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extLst>
                  <a:ext uri="{0D108BD9-81ED-4DB2-BD59-A6C34878D82A}">
                    <a16:rowId xmlns:a16="http://schemas.microsoft.com/office/drawing/2014/main" val="195085746"/>
                  </a:ext>
                </a:extLst>
              </a:tr>
              <a:tr h="448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Cluster Shape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Any shape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Round or oval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extLst>
                  <a:ext uri="{0D108BD9-81ED-4DB2-BD59-A6C34878D82A}">
                    <a16:rowId xmlns:a16="http://schemas.microsoft.com/office/drawing/2014/main" val="3603023010"/>
                  </a:ext>
                </a:extLst>
              </a:tr>
              <a:tr h="448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Handles Outliers?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Yes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Not well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extLst>
                  <a:ext uri="{0D108BD9-81ED-4DB2-BD59-A6C34878D82A}">
                    <a16:rowId xmlns:a16="http://schemas.microsoft.com/office/drawing/2014/main" val="669367950"/>
                  </a:ext>
                </a:extLst>
              </a:tr>
              <a:tr h="44869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Main Parameters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>
                          <a:effectLst/>
                        </a:rPr>
                        <a:t>eps, min_samples</a:t>
                      </a:r>
                      <a:endParaRPr lang="en-IN" sz="23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100" dirty="0">
                          <a:effectLst/>
                        </a:rPr>
                        <a:t>Number of clusters only</a:t>
                      </a:r>
                      <a:endParaRPr lang="en-IN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0309" marR="20309" marT="20309" marB="20309" anchor="ctr"/>
                </a:tc>
                <a:extLst>
                  <a:ext uri="{0D108BD9-81ED-4DB2-BD59-A6C34878D82A}">
                    <a16:rowId xmlns:a16="http://schemas.microsoft.com/office/drawing/2014/main" val="3233721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034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3012D3-B46F-9506-9208-7F2A4E775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4202EB-AB11-DC83-CD2E-C033AAC42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3" y="1293238"/>
            <a:ext cx="7746709" cy="42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36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629C8-A499-D85B-41E2-2833C6114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03EC2D9-065F-D335-8305-48D9EE2717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FBF3415-B727-C80E-D5D8-627066004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671210-6C95-9D8C-310D-B43566E27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02FC9-C70C-D743-120D-AB17CC1335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/>
              <a:t>How Good is DBSCAN?</a:t>
            </a:r>
            <a:endParaRPr lang="en-IN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4C3930C4-468B-3B30-9D36-128419B9B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47044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52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416</Words>
  <Application>Microsoft Office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DBSCAN Clustering</vt:lpstr>
      <vt:lpstr>What is DBSCAN?</vt:lpstr>
      <vt:lpstr>How DBSCAN Groups Points</vt:lpstr>
      <vt:lpstr>How It Works (Step-by-Step)</vt:lpstr>
      <vt:lpstr>Key Parameters</vt:lpstr>
      <vt:lpstr>Special Features of DBSCAN</vt:lpstr>
      <vt:lpstr>DBSCAN vs K-Means</vt:lpstr>
      <vt:lpstr>PowerPoint Presentation</vt:lpstr>
      <vt:lpstr>PowerPoint Presentation</vt:lpstr>
      <vt:lpstr>Related Algorithms</vt:lpstr>
      <vt:lpstr>Using DBSCAN in Python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Shankar K</dc:creator>
  <cp:lastModifiedBy>Shankar K</cp:lastModifiedBy>
  <cp:revision>1</cp:revision>
  <dcterms:created xsi:type="dcterms:W3CDTF">2025-07-18T10:21:38Z</dcterms:created>
  <dcterms:modified xsi:type="dcterms:W3CDTF">2025-07-18T10:34:50Z</dcterms:modified>
</cp:coreProperties>
</file>