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A22F4-6CBA-4BDA-9330-8434582877FD}" v="28" dt="2025-07-18T10:51:4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DA0A22F4-6CBA-4BDA-9330-8434582877FD}"/>
    <pc:docChg chg="undo custSel addSld modSld">
      <pc:chgData name="Shankar K" userId="c792ff3d-6334-4a12-abf2-92d77ef54d63" providerId="ADAL" clId="{DA0A22F4-6CBA-4BDA-9330-8434582877FD}" dt="2025-07-18T10:52:21.882" v="98" actId="26606"/>
      <pc:docMkLst>
        <pc:docMk/>
      </pc:docMkLst>
      <pc:sldChg chg="addSp delSp modSp mod setBg addAnim">
        <pc:chgData name="Shankar K" userId="c792ff3d-6334-4a12-abf2-92d77ef54d63" providerId="ADAL" clId="{DA0A22F4-6CBA-4BDA-9330-8434582877FD}" dt="2025-07-18T10:49:38.697" v="62"/>
        <pc:sldMkLst>
          <pc:docMk/>
          <pc:sldMk cId="361846233" sldId="256"/>
        </pc:sldMkLst>
        <pc:spChg chg="mo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2" creationId="{79E55AD3-1EA6-52CC-E594-4CE3D4D7C0BE}"/>
          </ac:spMkLst>
        </pc:spChg>
        <pc:spChg chg="del">
          <ac:chgData name="Shankar K" userId="c792ff3d-6334-4a12-abf2-92d77ef54d63" providerId="ADAL" clId="{DA0A22F4-6CBA-4BDA-9330-8434582877FD}" dt="2025-07-18T10:41:41.059" v="0" actId="478"/>
          <ac:spMkLst>
            <pc:docMk/>
            <pc:sldMk cId="361846233" sldId="256"/>
            <ac:spMk id="3" creationId="{F3DD454C-B819-5D9A-DAA4-82550EE234DD}"/>
          </ac:spMkLst>
        </pc:spChg>
        <pc:spChg chg="add del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7" creationId="{934F1179-B481-4F9E-BCA3-AFB972070F83}"/>
          </ac:spMkLst>
        </pc:spChg>
        <pc:spChg chg="add del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9" creationId="{827DC2C4-B485-428A-BF4A-472D2967F47F}"/>
          </ac:spMkLst>
        </pc:spChg>
        <pc:spChg chg="add del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11" creationId="{EE04B5EB-F158-4507-90DD-BD23620C7CC9}"/>
          </ac:spMkLst>
        </pc:spChg>
        <pc:spChg chg="ad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16" creationId="{6F5A5072-7B47-4D32-B52A-4EBBF590B8A5}"/>
          </ac:spMkLst>
        </pc:spChg>
        <pc:spChg chg="ad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18" creationId="{9715DAF0-AE1B-46C9-8A6B-DB2AA05AB91D}"/>
          </ac:spMkLst>
        </pc:spChg>
        <pc:spChg chg="ad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20" creationId="{6016219D-510E-4184-9090-6D5578A87BD1}"/>
          </ac:spMkLst>
        </pc:spChg>
        <pc:spChg chg="ad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22" creationId="{AFF4A713-7B75-4B21-90D7-5AB19547C728}"/>
          </ac:spMkLst>
        </pc:spChg>
        <pc:spChg chg="ad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24" creationId="{DC631C0B-6DA6-4E57-8231-CE32B3434A7E}"/>
          </ac:spMkLst>
        </pc:spChg>
        <pc:spChg chg="add">
          <ac:chgData name="Shankar K" userId="c792ff3d-6334-4a12-abf2-92d77ef54d63" providerId="ADAL" clId="{DA0A22F4-6CBA-4BDA-9330-8434582877FD}" dt="2025-07-18T10:49:38.695" v="61" actId="26606"/>
          <ac:spMkLst>
            <pc:docMk/>
            <pc:sldMk cId="361846233" sldId="256"/>
            <ac:spMk id="26" creationId="{C29501E6-A978-4A61-9689-9085AF97A53A}"/>
          </ac:spMkLst>
        </pc:spChg>
      </pc:sldChg>
      <pc:sldChg chg="addSp delSp modSp mod setBg">
        <pc:chgData name="Shankar K" userId="c792ff3d-6334-4a12-abf2-92d77ef54d63" providerId="ADAL" clId="{DA0A22F4-6CBA-4BDA-9330-8434582877FD}" dt="2025-07-18T10:49:25.558" v="60" actId="26606"/>
        <pc:sldMkLst>
          <pc:docMk/>
          <pc:sldMk cId="434304165" sldId="257"/>
        </pc:sldMkLst>
        <pc:spChg chg="mod">
          <ac:chgData name="Shankar K" userId="c792ff3d-6334-4a12-abf2-92d77ef54d63" providerId="ADAL" clId="{DA0A22F4-6CBA-4BDA-9330-8434582877FD}" dt="2025-07-18T10:49:25.558" v="60" actId="26606"/>
          <ac:spMkLst>
            <pc:docMk/>
            <pc:sldMk cId="434304165" sldId="257"/>
            <ac:spMk id="2" creationId="{67D7F0F1-0BD1-75B2-465E-E3BFE74ACD75}"/>
          </ac:spMkLst>
        </pc:spChg>
        <pc:spChg chg="add del mod">
          <ac:chgData name="Shankar K" userId="c792ff3d-6334-4a12-abf2-92d77ef54d63" providerId="ADAL" clId="{DA0A22F4-6CBA-4BDA-9330-8434582877FD}" dt="2025-07-18T10:45:07.339" v="36" actId="26606"/>
          <ac:spMkLst>
            <pc:docMk/>
            <pc:sldMk cId="434304165" sldId="257"/>
            <ac:spMk id="3" creationId="{ABAB24F4-AE12-12C9-0E97-832B1C9E47FF}"/>
          </ac:spMkLst>
        </pc:spChg>
        <pc:spChg chg="add del">
          <ac:chgData name="Shankar K" userId="c792ff3d-6334-4a12-abf2-92d77ef54d63" providerId="ADAL" clId="{DA0A22F4-6CBA-4BDA-9330-8434582877FD}" dt="2025-07-18T10:45:02.533" v="33" actId="26606"/>
          <ac:spMkLst>
            <pc:docMk/>
            <pc:sldMk cId="434304165" sldId="257"/>
            <ac:spMk id="9" creationId="{081EA652-8C6A-4E69-BEB9-170809474553}"/>
          </ac:spMkLst>
        </pc:spChg>
        <pc:spChg chg="add del">
          <ac:chgData name="Shankar K" userId="c792ff3d-6334-4a12-abf2-92d77ef54d63" providerId="ADAL" clId="{DA0A22F4-6CBA-4BDA-9330-8434582877FD}" dt="2025-07-18T10:45:02.533" v="33" actId="26606"/>
          <ac:spMkLst>
            <pc:docMk/>
            <pc:sldMk cId="434304165" sldId="257"/>
            <ac:spMk id="11" creationId="{5298780A-33B9-4EA2-8F67-DE68AD62841B}"/>
          </ac:spMkLst>
        </pc:spChg>
        <pc:spChg chg="add del">
          <ac:chgData name="Shankar K" userId="c792ff3d-6334-4a12-abf2-92d77ef54d63" providerId="ADAL" clId="{DA0A22F4-6CBA-4BDA-9330-8434582877FD}" dt="2025-07-18T10:45:02.533" v="33" actId="26606"/>
          <ac:spMkLst>
            <pc:docMk/>
            <pc:sldMk cId="434304165" sldId="257"/>
            <ac:spMk id="13" creationId="{7F488E8B-4E1E-4402-8935-D4E6C02615C7}"/>
          </ac:spMkLst>
        </pc:spChg>
        <pc:spChg chg="add del">
          <ac:chgData name="Shankar K" userId="c792ff3d-6334-4a12-abf2-92d77ef54d63" providerId="ADAL" clId="{DA0A22F4-6CBA-4BDA-9330-8434582877FD}" dt="2025-07-18T10:45:07.311" v="35" actId="26606"/>
          <ac:spMkLst>
            <pc:docMk/>
            <pc:sldMk cId="434304165" sldId="257"/>
            <ac:spMk id="15" creationId="{C45EECE4-B41D-4BF6-8526-95E3D1B1CA60}"/>
          </ac:spMkLst>
        </pc:spChg>
        <pc:spChg chg="add del">
          <ac:chgData name="Shankar K" userId="c792ff3d-6334-4a12-abf2-92d77ef54d63" providerId="ADAL" clId="{DA0A22F4-6CBA-4BDA-9330-8434582877FD}" dt="2025-07-18T10:45:07.311" v="35" actId="26606"/>
          <ac:spMkLst>
            <pc:docMk/>
            <pc:sldMk cId="434304165" sldId="257"/>
            <ac:spMk id="16" creationId="{081EA652-8C6A-4E69-BEB9-170809474553}"/>
          </ac:spMkLst>
        </pc:spChg>
        <pc:spChg chg="add del">
          <ac:chgData name="Shankar K" userId="c792ff3d-6334-4a12-abf2-92d77ef54d63" providerId="ADAL" clId="{DA0A22F4-6CBA-4BDA-9330-8434582877FD}" dt="2025-07-18T10:45:07.311" v="35" actId="26606"/>
          <ac:spMkLst>
            <pc:docMk/>
            <pc:sldMk cId="434304165" sldId="257"/>
            <ac:spMk id="17" creationId="{5298780A-33B9-4EA2-8F67-DE68AD62841B}"/>
          </ac:spMkLst>
        </pc:spChg>
        <pc:spChg chg="add del">
          <ac:chgData name="Shankar K" userId="c792ff3d-6334-4a12-abf2-92d77ef54d63" providerId="ADAL" clId="{DA0A22F4-6CBA-4BDA-9330-8434582877FD}" dt="2025-07-18T10:45:07.311" v="35" actId="26606"/>
          <ac:spMkLst>
            <pc:docMk/>
            <pc:sldMk cId="434304165" sldId="257"/>
            <ac:spMk id="18" creationId="{7F488E8B-4E1E-4402-8935-D4E6C02615C7}"/>
          </ac:spMkLst>
        </pc:spChg>
        <pc:spChg chg="add">
          <ac:chgData name="Shankar K" userId="c792ff3d-6334-4a12-abf2-92d77ef54d63" providerId="ADAL" clId="{DA0A22F4-6CBA-4BDA-9330-8434582877FD}" dt="2025-07-18T10:49:25.558" v="60" actId="26606"/>
          <ac:spMkLst>
            <pc:docMk/>
            <pc:sldMk cId="434304165" sldId="257"/>
            <ac:spMk id="26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9:25.558" v="60" actId="26606"/>
          <ac:spMkLst>
            <pc:docMk/>
            <pc:sldMk cId="434304165" sldId="257"/>
            <ac:spMk id="28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9:25.558" v="60" actId="26606"/>
          <ac:spMkLst>
            <pc:docMk/>
            <pc:sldMk cId="434304165" sldId="257"/>
            <ac:spMk id="30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9:25.558" v="60" actId="26606"/>
          <ac:spMkLst>
            <pc:docMk/>
            <pc:sldMk cId="434304165" sldId="257"/>
            <ac:spMk id="32" creationId="{063BBA22-50EA-4C4D-BE05-F1CE4E63AA56}"/>
          </ac:spMkLst>
        </pc:spChg>
        <pc:graphicFrameChg chg="add del">
          <ac:chgData name="Shankar K" userId="c792ff3d-6334-4a12-abf2-92d77ef54d63" providerId="ADAL" clId="{DA0A22F4-6CBA-4BDA-9330-8434582877FD}" dt="2025-07-18T10:45:02.533" v="33" actId="26606"/>
          <ac:graphicFrameMkLst>
            <pc:docMk/>
            <pc:sldMk cId="434304165" sldId="257"/>
            <ac:graphicFrameMk id="5" creationId="{04CE3C9B-A991-5BB7-333D-231E05E3C07D}"/>
          </ac:graphicFrameMkLst>
        </pc:graphicFrameChg>
        <pc:graphicFrameChg chg="add del">
          <ac:chgData name="Shankar K" userId="c792ff3d-6334-4a12-abf2-92d77ef54d63" providerId="ADAL" clId="{DA0A22F4-6CBA-4BDA-9330-8434582877FD}" dt="2025-07-18T10:45:07.311" v="35" actId="26606"/>
          <ac:graphicFrameMkLst>
            <pc:docMk/>
            <pc:sldMk cId="434304165" sldId="257"/>
            <ac:graphicFrameMk id="19" creationId="{7FF54034-A861-266C-5CE4-88ACB52F9B7A}"/>
          </ac:graphicFrameMkLst>
        </pc:graphicFrameChg>
        <pc:graphicFrameChg chg="add mod modGraphic">
          <ac:chgData name="Shankar K" userId="c792ff3d-6334-4a12-abf2-92d77ef54d63" providerId="ADAL" clId="{DA0A22F4-6CBA-4BDA-9330-8434582877FD}" dt="2025-07-18T10:49:25.558" v="60" actId="26606"/>
          <ac:graphicFrameMkLst>
            <pc:docMk/>
            <pc:sldMk cId="434304165" sldId="257"/>
            <ac:graphicFrameMk id="21" creationId="{6ACE5AD8-BC77-DBC5-C8F8-964A07CB847C}"/>
          </ac:graphicFrameMkLst>
        </pc:graphicFrameChg>
      </pc:sldChg>
      <pc:sldChg chg="addSp delSp modSp mod setBg">
        <pc:chgData name="Shankar K" userId="c792ff3d-6334-4a12-abf2-92d77ef54d63" providerId="ADAL" clId="{DA0A22F4-6CBA-4BDA-9330-8434582877FD}" dt="2025-07-18T10:49:18.855" v="59" actId="26606"/>
        <pc:sldMkLst>
          <pc:docMk/>
          <pc:sldMk cId="402869569" sldId="258"/>
        </pc:sldMkLst>
        <pc:spChg chg="mod">
          <ac:chgData name="Shankar K" userId="c792ff3d-6334-4a12-abf2-92d77ef54d63" providerId="ADAL" clId="{DA0A22F4-6CBA-4BDA-9330-8434582877FD}" dt="2025-07-18T10:49:18.855" v="59" actId="26606"/>
          <ac:spMkLst>
            <pc:docMk/>
            <pc:sldMk cId="402869569" sldId="258"/>
            <ac:spMk id="2" creationId="{25BBA3C8-A5BB-F78D-2F63-1DB579FB920D}"/>
          </ac:spMkLst>
        </pc:spChg>
        <pc:spChg chg="add del mod">
          <ac:chgData name="Shankar K" userId="c792ff3d-6334-4a12-abf2-92d77ef54d63" providerId="ADAL" clId="{DA0A22F4-6CBA-4BDA-9330-8434582877FD}" dt="2025-07-18T10:45:30.880" v="39" actId="26606"/>
          <ac:spMkLst>
            <pc:docMk/>
            <pc:sldMk cId="402869569" sldId="258"/>
            <ac:spMk id="3" creationId="{47D3418F-89F1-7ADF-8EFC-C10128ED91AF}"/>
          </ac:spMkLst>
        </pc:spChg>
        <pc:spChg chg="add del">
          <ac:chgData name="Shankar K" userId="c792ff3d-6334-4a12-abf2-92d77ef54d63" providerId="ADAL" clId="{DA0A22F4-6CBA-4BDA-9330-8434582877FD}" dt="2025-07-18T10:45:30.848" v="38" actId="26606"/>
          <ac:spMkLst>
            <pc:docMk/>
            <pc:sldMk cId="402869569" sldId="258"/>
            <ac:spMk id="9" creationId="{BACC6370-2D7E-4714-9D71-7542949D7D5D}"/>
          </ac:spMkLst>
        </pc:spChg>
        <pc:spChg chg="add del">
          <ac:chgData name="Shankar K" userId="c792ff3d-6334-4a12-abf2-92d77ef54d63" providerId="ADAL" clId="{DA0A22F4-6CBA-4BDA-9330-8434582877FD}" dt="2025-07-18T10:45:30.848" v="38" actId="26606"/>
          <ac:spMkLst>
            <pc:docMk/>
            <pc:sldMk cId="402869569" sldId="258"/>
            <ac:spMk id="11" creationId="{F68B3F68-107C-434F-AA38-110D5EA91B85}"/>
          </ac:spMkLst>
        </pc:spChg>
        <pc:spChg chg="add del">
          <ac:chgData name="Shankar K" userId="c792ff3d-6334-4a12-abf2-92d77ef54d63" providerId="ADAL" clId="{DA0A22F4-6CBA-4BDA-9330-8434582877FD}" dt="2025-07-18T10:45:30.848" v="38" actId="26606"/>
          <ac:spMkLst>
            <pc:docMk/>
            <pc:sldMk cId="402869569" sldId="258"/>
            <ac:spMk id="13" creationId="{AAD0DBB9-1A4B-4391-81D4-CB19F9AB918A}"/>
          </ac:spMkLst>
        </pc:spChg>
        <pc:spChg chg="add del">
          <ac:chgData name="Shankar K" userId="c792ff3d-6334-4a12-abf2-92d77ef54d63" providerId="ADAL" clId="{DA0A22F4-6CBA-4BDA-9330-8434582877FD}" dt="2025-07-18T10:45:30.848" v="38" actId="26606"/>
          <ac:spMkLst>
            <pc:docMk/>
            <pc:sldMk cId="402869569" sldId="258"/>
            <ac:spMk id="15" creationId="{063BBA22-50EA-4C4D-BE05-F1CE4E63AA56}"/>
          </ac:spMkLst>
        </pc:spChg>
        <pc:spChg chg="add">
          <ac:chgData name="Shankar K" userId="c792ff3d-6334-4a12-abf2-92d77ef54d63" providerId="ADAL" clId="{DA0A22F4-6CBA-4BDA-9330-8434582877FD}" dt="2025-07-18T10:49:18.855" v="59" actId="26606"/>
          <ac:spMkLst>
            <pc:docMk/>
            <pc:sldMk cId="402869569" sldId="258"/>
            <ac:spMk id="22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9:18.855" v="59" actId="26606"/>
          <ac:spMkLst>
            <pc:docMk/>
            <pc:sldMk cId="402869569" sldId="258"/>
            <ac:spMk id="24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9:18.855" v="59" actId="26606"/>
          <ac:spMkLst>
            <pc:docMk/>
            <pc:sldMk cId="402869569" sldId="258"/>
            <ac:spMk id="26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9:18.855" v="59" actId="26606"/>
          <ac:spMkLst>
            <pc:docMk/>
            <pc:sldMk cId="402869569" sldId="258"/>
            <ac:spMk id="28" creationId="{063BBA22-50EA-4C4D-BE05-F1CE4E63AA56}"/>
          </ac:spMkLst>
        </pc:spChg>
        <pc:graphicFrameChg chg="add del">
          <ac:chgData name="Shankar K" userId="c792ff3d-6334-4a12-abf2-92d77ef54d63" providerId="ADAL" clId="{DA0A22F4-6CBA-4BDA-9330-8434582877FD}" dt="2025-07-18T10:45:30.848" v="38" actId="26606"/>
          <ac:graphicFrameMkLst>
            <pc:docMk/>
            <pc:sldMk cId="402869569" sldId="258"/>
            <ac:graphicFrameMk id="5" creationId="{4EAD0266-2FAE-4B31-865D-3004DBD74542}"/>
          </ac:graphicFrameMkLst>
        </pc:graphicFrameChg>
        <pc:graphicFrameChg chg="add mod modGraphic">
          <ac:chgData name="Shankar K" userId="c792ff3d-6334-4a12-abf2-92d77ef54d63" providerId="ADAL" clId="{DA0A22F4-6CBA-4BDA-9330-8434582877FD}" dt="2025-07-18T10:49:18.855" v="59" actId="26606"/>
          <ac:graphicFrameMkLst>
            <pc:docMk/>
            <pc:sldMk cId="402869569" sldId="258"/>
            <ac:graphicFrameMk id="17" creationId="{EBA6A370-E110-A769-45D9-3578D6905214}"/>
          </ac:graphicFrameMkLst>
        </pc:graphicFrameChg>
      </pc:sldChg>
      <pc:sldChg chg="addSp delSp modSp mod setBg">
        <pc:chgData name="Shankar K" userId="c792ff3d-6334-4a12-abf2-92d77ef54d63" providerId="ADAL" clId="{DA0A22F4-6CBA-4BDA-9330-8434582877FD}" dt="2025-07-18T10:50:43.325" v="67"/>
        <pc:sldMkLst>
          <pc:docMk/>
          <pc:sldMk cId="63886186" sldId="259"/>
        </pc:sldMkLst>
        <pc:spChg chg="mod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2" creationId="{EA19D423-7335-E25A-5B33-F1C65F0E110A}"/>
          </ac:spMkLst>
        </pc:spChg>
        <pc:spChg chg="add del mod ord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3" creationId="{A90750A3-8AD4-1530-C29D-F72AA50348F1}"/>
          </ac:spMkLst>
        </pc:spChg>
        <pc:spChg chg="add del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9" creationId="{9D25F302-27C5-414F-97F8-6EA0A6C028BA}"/>
          </ac:spMkLst>
        </pc:spChg>
        <pc:spChg chg="add del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11" creationId="{830A36F8-48C2-4842-A87B-8CE8DF4E7FD2}"/>
          </ac:spMkLst>
        </pc:spChg>
        <pc:spChg chg="add del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13" creationId="{8F451A30-466B-4996-9BA5-CD6ABCC6D558}"/>
          </ac:spMkLst>
        </pc:spChg>
        <pc:spChg chg="add del">
          <ac:chgData name="Shankar K" userId="c792ff3d-6334-4a12-abf2-92d77ef54d63" providerId="ADAL" clId="{DA0A22F4-6CBA-4BDA-9330-8434582877FD}" dt="2025-07-18T10:50:33.247" v="65" actId="26606"/>
          <ac:spMkLst>
            <pc:docMk/>
            <pc:sldMk cId="63886186" sldId="259"/>
            <ac:spMk id="19" creationId="{BACC6370-2D7E-4714-9D71-7542949D7D5D}"/>
          </ac:spMkLst>
        </pc:spChg>
        <pc:spChg chg="add del">
          <ac:chgData name="Shankar K" userId="c792ff3d-6334-4a12-abf2-92d77ef54d63" providerId="ADAL" clId="{DA0A22F4-6CBA-4BDA-9330-8434582877FD}" dt="2025-07-18T10:50:33.247" v="65" actId="26606"/>
          <ac:spMkLst>
            <pc:docMk/>
            <pc:sldMk cId="63886186" sldId="259"/>
            <ac:spMk id="21" creationId="{F68B3F68-107C-434F-AA38-110D5EA91B85}"/>
          </ac:spMkLst>
        </pc:spChg>
        <pc:spChg chg="add del">
          <ac:chgData name="Shankar K" userId="c792ff3d-6334-4a12-abf2-92d77ef54d63" providerId="ADAL" clId="{DA0A22F4-6CBA-4BDA-9330-8434582877FD}" dt="2025-07-18T10:50:33.247" v="65" actId="26606"/>
          <ac:spMkLst>
            <pc:docMk/>
            <pc:sldMk cId="63886186" sldId="259"/>
            <ac:spMk id="23" creationId="{AAD0DBB9-1A4B-4391-81D4-CB19F9AB918A}"/>
          </ac:spMkLst>
        </pc:spChg>
        <pc:spChg chg="add del">
          <ac:chgData name="Shankar K" userId="c792ff3d-6334-4a12-abf2-92d77ef54d63" providerId="ADAL" clId="{DA0A22F4-6CBA-4BDA-9330-8434582877FD}" dt="2025-07-18T10:50:33.247" v="65" actId="26606"/>
          <ac:spMkLst>
            <pc:docMk/>
            <pc:sldMk cId="63886186" sldId="259"/>
            <ac:spMk id="25" creationId="{063BBA22-50EA-4C4D-BE05-F1CE4E63AA56}"/>
          </ac:spMkLst>
        </pc:spChg>
        <pc:spChg chg="add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27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28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29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50:33.285" v="66" actId="26606"/>
          <ac:spMkLst>
            <pc:docMk/>
            <pc:sldMk cId="63886186" sldId="259"/>
            <ac:spMk id="30" creationId="{063BBA22-50EA-4C4D-BE05-F1CE4E63AA56}"/>
          </ac:spMkLst>
        </pc:spChg>
        <pc:graphicFrameChg chg="add del">
          <ac:chgData name="Shankar K" userId="c792ff3d-6334-4a12-abf2-92d77ef54d63" providerId="ADAL" clId="{DA0A22F4-6CBA-4BDA-9330-8434582877FD}" dt="2025-07-18T10:50:33.247" v="65" actId="26606"/>
          <ac:graphicFrameMkLst>
            <pc:docMk/>
            <pc:sldMk cId="63886186" sldId="259"/>
            <ac:graphicFrameMk id="15" creationId="{E7CD2339-8308-889E-B0ED-78700A670F9F}"/>
          </ac:graphicFrameMkLst>
        </pc:graphicFrameChg>
        <pc:graphicFrameChg chg="add mod">
          <ac:chgData name="Shankar K" userId="c792ff3d-6334-4a12-abf2-92d77ef54d63" providerId="ADAL" clId="{DA0A22F4-6CBA-4BDA-9330-8434582877FD}" dt="2025-07-18T10:50:43.325" v="67"/>
          <ac:graphicFrameMkLst>
            <pc:docMk/>
            <pc:sldMk cId="63886186" sldId="259"/>
            <ac:graphicFrameMk id="31" creationId="{7E64139B-D7DD-88C8-9CB5-BA01E8CDA2A1}"/>
          </ac:graphicFrameMkLst>
        </pc:graphicFrameChg>
        <pc:picChg chg="add del mod">
          <ac:chgData name="Shankar K" userId="c792ff3d-6334-4a12-abf2-92d77ef54d63" providerId="ADAL" clId="{DA0A22F4-6CBA-4BDA-9330-8434582877FD}" dt="2025-07-18T10:50:20.175" v="63" actId="21"/>
          <ac:picMkLst>
            <pc:docMk/>
            <pc:sldMk cId="63886186" sldId="259"/>
            <ac:picMk id="4" creationId="{C2223D16-9528-C0A4-FA5B-537D2C821422}"/>
          </ac:picMkLst>
        </pc:picChg>
      </pc:sldChg>
      <pc:sldChg chg="addSp delSp modSp mod setBg">
        <pc:chgData name="Shankar K" userId="c792ff3d-6334-4a12-abf2-92d77ef54d63" providerId="ADAL" clId="{DA0A22F4-6CBA-4BDA-9330-8434582877FD}" dt="2025-07-18T10:46:25.131" v="43" actId="26606"/>
        <pc:sldMkLst>
          <pc:docMk/>
          <pc:sldMk cId="3767366630" sldId="260"/>
        </pc:sldMkLst>
        <pc:spChg chg="mod">
          <ac:chgData name="Shankar K" userId="c792ff3d-6334-4a12-abf2-92d77ef54d63" providerId="ADAL" clId="{DA0A22F4-6CBA-4BDA-9330-8434582877FD}" dt="2025-07-18T10:46:25.131" v="43" actId="26606"/>
          <ac:spMkLst>
            <pc:docMk/>
            <pc:sldMk cId="3767366630" sldId="260"/>
            <ac:spMk id="2" creationId="{EC33B756-5712-CD90-6FB3-8F88944AAFB8}"/>
          </ac:spMkLst>
        </pc:spChg>
        <pc:spChg chg="del mod">
          <ac:chgData name="Shankar K" userId="c792ff3d-6334-4a12-abf2-92d77ef54d63" providerId="ADAL" clId="{DA0A22F4-6CBA-4BDA-9330-8434582877FD}" dt="2025-07-18T10:46:25.131" v="43" actId="26606"/>
          <ac:spMkLst>
            <pc:docMk/>
            <pc:sldMk cId="3767366630" sldId="260"/>
            <ac:spMk id="3" creationId="{0C80B58B-E6BD-E1B4-A4E8-788F575A7071}"/>
          </ac:spMkLst>
        </pc:spChg>
        <pc:spChg chg="add">
          <ac:chgData name="Shankar K" userId="c792ff3d-6334-4a12-abf2-92d77ef54d63" providerId="ADAL" clId="{DA0A22F4-6CBA-4BDA-9330-8434582877FD}" dt="2025-07-18T10:46:25.131" v="43" actId="26606"/>
          <ac:spMkLst>
            <pc:docMk/>
            <pc:sldMk cId="3767366630" sldId="260"/>
            <ac:spMk id="9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6:25.131" v="43" actId="26606"/>
          <ac:spMkLst>
            <pc:docMk/>
            <pc:sldMk cId="3767366630" sldId="260"/>
            <ac:spMk id="11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6:25.131" v="43" actId="26606"/>
          <ac:spMkLst>
            <pc:docMk/>
            <pc:sldMk cId="3767366630" sldId="260"/>
            <ac:spMk id="13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6:25.131" v="43" actId="26606"/>
          <ac:spMkLst>
            <pc:docMk/>
            <pc:sldMk cId="3767366630" sldId="260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DA0A22F4-6CBA-4BDA-9330-8434582877FD}" dt="2025-07-18T10:46:25.131" v="43" actId="26606"/>
          <ac:graphicFrameMkLst>
            <pc:docMk/>
            <pc:sldMk cId="3767366630" sldId="260"/>
            <ac:graphicFrameMk id="5" creationId="{F18D4110-1D49-32FE-AB2D-C993692B97A6}"/>
          </ac:graphicFrameMkLst>
        </pc:graphicFrameChg>
      </pc:sldChg>
      <pc:sldChg chg="addSp delSp modSp mod setBg">
        <pc:chgData name="Shankar K" userId="c792ff3d-6334-4a12-abf2-92d77ef54d63" providerId="ADAL" clId="{DA0A22F4-6CBA-4BDA-9330-8434582877FD}" dt="2025-07-18T10:46:46.076" v="46" actId="26606"/>
        <pc:sldMkLst>
          <pc:docMk/>
          <pc:sldMk cId="311197725" sldId="261"/>
        </pc:sldMkLst>
        <pc:spChg chg="mod">
          <ac:chgData name="Shankar K" userId="c792ff3d-6334-4a12-abf2-92d77ef54d63" providerId="ADAL" clId="{DA0A22F4-6CBA-4BDA-9330-8434582877FD}" dt="2025-07-18T10:46:46.076" v="46" actId="26606"/>
          <ac:spMkLst>
            <pc:docMk/>
            <pc:sldMk cId="311197725" sldId="261"/>
            <ac:spMk id="2" creationId="{53644714-F0BC-6AA8-7CBF-9FC4083E8AAF}"/>
          </ac:spMkLst>
        </pc:spChg>
        <pc:spChg chg="add del mod">
          <ac:chgData name="Shankar K" userId="c792ff3d-6334-4a12-abf2-92d77ef54d63" providerId="ADAL" clId="{DA0A22F4-6CBA-4BDA-9330-8434582877FD}" dt="2025-07-18T10:46:46.076" v="46" actId="26606"/>
          <ac:spMkLst>
            <pc:docMk/>
            <pc:sldMk cId="311197725" sldId="261"/>
            <ac:spMk id="3" creationId="{18C278AB-BA07-E852-4DE1-2578A3186851}"/>
          </ac:spMkLst>
        </pc:spChg>
        <pc:spChg chg="add">
          <ac:chgData name="Shankar K" userId="c792ff3d-6334-4a12-abf2-92d77ef54d63" providerId="ADAL" clId="{DA0A22F4-6CBA-4BDA-9330-8434582877FD}" dt="2025-07-18T10:46:46.076" v="46" actId="26606"/>
          <ac:spMkLst>
            <pc:docMk/>
            <pc:sldMk cId="311197725" sldId="261"/>
            <ac:spMk id="9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6:46.076" v="46" actId="26606"/>
          <ac:spMkLst>
            <pc:docMk/>
            <pc:sldMk cId="311197725" sldId="261"/>
            <ac:spMk id="11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6:46.076" v="46" actId="26606"/>
          <ac:spMkLst>
            <pc:docMk/>
            <pc:sldMk cId="311197725" sldId="261"/>
            <ac:spMk id="13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6:46.076" v="46" actId="26606"/>
          <ac:spMkLst>
            <pc:docMk/>
            <pc:sldMk cId="311197725" sldId="261"/>
            <ac:spMk id="15" creationId="{063BBA22-50EA-4C4D-BE05-F1CE4E63AA56}"/>
          </ac:spMkLst>
        </pc:spChg>
        <pc:graphicFrameChg chg="add del">
          <ac:chgData name="Shankar K" userId="c792ff3d-6334-4a12-abf2-92d77ef54d63" providerId="ADAL" clId="{DA0A22F4-6CBA-4BDA-9330-8434582877FD}" dt="2025-07-18T10:46:46.039" v="45" actId="26606"/>
          <ac:graphicFrameMkLst>
            <pc:docMk/>
            <pc:sldMk cId="311197725" sldId="261"/>
            <ac:graphicFrameMk id="5" creationId="{D6F55D6B-DCB4-6101-E5CF-1A4317A2460F}"/>
          </ac:graphicFrameMkLst>
        </pc:graphicFrameChg>
        <pc:graphicFrameChg chg="add">
          <ac:chgData name="Shankar K" userId="c792ff3d-6334-4a12-abf2-92d77ef54d63" providerId="ADAL" clId="{DA0A22F4-6CBA-4BDA-9330-8434582877FD}" dt="2025-07-18T10:46:46.076" v="46" actId="26606"/>
          <ac:graphicFrameMkLst>
            <pc:docMk/>
            <pc:sldMk cId="311197725" sldId="261"/>
            <ac:graphicFrameMk id="7" creationId="{A2A02291-D213-AD64-2B5C-DCD2D0A14093}"/>
          </ac:graphicFrameMkLst>
        </pc:graphicFrameChg>
      </pc:sldChg>
      <pc:sldChg chg="addSp delSp modSp mod setBg">
        <pc:chgData name="Shankar K" userId="c792ff3d-6334-4a12-abf2-92d77ef54d63" providerId="ADAL" clId="{DA0A22F4-6CBA-4BDA-9330-8434582877FD}" dt="2025-07-18T10:46:59.526" v="47" actId="26606"/>
        <pc:sldMkLst>
          <pc:docMk/>
          <pc:sldMk cId="4102381976" sldId="262"/>
        </pc:sldMkLst>
        <pc:spChg chg="mod">
          <ac:chgData name="Shankar K" userId="c792ff3d-6334-4a12-abf2-92d77ef54d63" providerId="ADAL" clId="{DA0A22F4-6CBA-4BDA-9330-8434582877FD}" dt="2025-07-18T10:46:59.526" v="47" actId="26606"/>
          <ac:spMkLst>
            <pc:docMk/>
            <pc:sldMk cId="4102381976" sldId="262"/>
            <ac:spMk id="2" creationId="{C0770AA7-F011-7BE0-248F-E473532D76E5}"/>
          </ac:spMkLst>
        </pc:spChg>
        <pc:spChg chg="del mod">
          <ac:chgData name="Shankar K" userId="c792ff3d-6334-4a12-abf2-92d77ef54d63" providerId="ADAL" clId="{DA0A22F4-6CBA-4BDA-9330-8434582877FD}" dt="2025-07-18T10:46:59.526" v="47" actId="26606"/>
          <ac:spMkLst>
            <pc:docMk/>
            <pc:sldMk cId="4102381976" sldId="262"/>
            <ac:spMk id="3" creationId="{4071123C-4E6E-97FD-DC1D-99B1FDD8BB05}"/>
          </ac:spMkLst>
        </pc:spChg>
        <pc:spChg chg="add">
          <ac:chgData name="Shankar K" userId="c792ff3d-6334-4a12-abf2-92d77ef54d63" providerId="ADAL" clId="{DA0A22F4-6CBA-4BDA-9330-8434582877FD}" dt="2025-07-18T10:46:59.526" v="47" actId="26606"/>
          <ac:spMkLst>
            <pc:docMk/>
            <pc:sldMk cId="4102381976" sldId="262"/>
            <ac:spMk id="9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6:59.526" v="47" actId="26606"/>
          <ac:spMkLst>
            <pc:docMk/>
            <pc:sldMk cId="4102381976" sldId="262"/>
            <ac:spMk id="11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6:59.526" v="47" actId="26606"/>
          <ac:spMkLst>
            <pc:docMk/>
            <pc:sldMk cId="4102381976" sldId="262"/>
            <ac:spMk id="13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6:59.526" v="47" actId="26606"/>
          <ac:spMkLst>
            <pc:docMk/>
            <pc:sldMk cId="4102381976" sldId="262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DA0A22F4-6CBA-4BDA-9330-8434582877FD}" dt="2025-07-18T10:46:59.526" v="47" actId="26606"/>
          <ac:graphicFrameMkLst>
            <pc:docMk/>
            <pc:sldMk cId="4102381976" sldId="262"/>
            <ac:graphicFrameMk id="5" creationId="{333A2CD8-C9B0-7E7D-307D-E2861F20424D}"/>
          </ac:graphicFrameMkLst>
        </pc:graphicFrameChg>
      </pc:sldChg>
      <pc:sldChg chg="addSp delSp modSp mod setBg">
        <pc:chgData name="Shankar K" userId="c792ff3d-6334-4a12-abf2-92d77ef54d63" providerId="ADAL" clId="{DA0A22F4-6CBA-4BDA-9330-8434582877FD}" dt="2025-07-18T10:52:21.882" v="98" actId="26606"/>
        <pc:sldMkLst>
          <pc:docMk/>
          <pc:sldMk cId="3577577634" sldId="263"/>
        </pc:sldMkLst>
        <pc:spChg chg="mod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2" creationId="{442E5626-E9AD-3EE2-8D9E-3E9B353DDC7F}"/>
          </ac:spMkLst>
        </pc:spChg>
        <pc:spChg chg="add del mod">
          <ac:chgData name="Shankar K" userId="c792ff3d-6334-4a12-abf2-92d77ef54d63" providerId="ADAL" clId="{DA0A22F4-6CBA-4BDA-9330-8434582877FD}" dt="2025-07-18T10:47:46.803" v="56" actId="26606"/>
          <ac:spMkLst>
            <pc:docMk/>
            <pc:sldMk cId="3577577634" sldId="263"/>
            <ac:spMk id="3" creationId="{37E59A97-E905-4D53-8D65-4CD28F678B70}"/>
          </ac:spMkLst>
        </pc:spChg>
        <pc:spChg chg="add del">
          <ac:chgData name="Shankar K" userId="c792ff3d-6334-4a12-abf2-92d77ef54d63" providerId="ADAL" clId="{DA0A22F4-6CBA-4BDA-9330-8434582877FD}" dt="2025-07-18T10:47:37.023" v="49" actId="26606"/>
          <ac:spMkLst>
            <pc:docMk/>
            <pc:sldMk cId="3577577634" sldId="263"/>
            <ac:spMk id="9" creationId="{BACC6370-2D7E-4714-9D71-7542949D7D5D}"/>
          </ac:spMkLst>
        </pc:spChg>
        <pc:spChg chg="add del">
          <ac:chgData name="Shankar K" userId="c792ff3d-6334-4a12-abf2-92d77ef54d63" providerId="ADAL" clId="{DA0A22F4-6CBA-4BDA-9330-8434582877FD}" dt="2025-07-18T10:47:37.023" v="49" actId="26606"/>
          <ac:spMkLst>
            <pc:docMk/>
            <pc:sldMk cId="3577577634" sldId="263"/>
            <ac:spMk id="11" creationId="{F68B3F68-107C-434F-AA38-110D5EA91B85}"/>
          </ac:spMkLst>
        </pc:spChg>
        <pc:spChg chg="add del">
          <ac:chgData name="Shankar K" userId="c792ff3d-6334-4a12-abf2-92d77ef54d63" providerId="ADAL" clId="{DA0A22F4-6CBA-4BDA-9330-8434582877FD}" dt="2025-07-18T10:47:37.023" v="49" actId="26606"/>
          <ac:spMkLst>
            <pc:docMk/>
            <pc:sldMk cId="3577577634" sldId="263"/>
            <ac:spMk id="13" creationId="{AAD0DBB9-1A4B-4391-81D4-CB19F9AB918A}"/>
          </ac:spMkLst>
        </pc:spChg>
        <pc:spChg chg="add del">
          <ac:chgData name="Shankar K" userId="c792ff3d-6334-4a12-abf2-92d77ef54d63" providerId="ADAL" clId="{DA0A22F4-6CBA-4BDA-9330-8434582877FD}" dt="2025-07-18T10:47:37.023" v="49" actId="26606"/>
          <ac:spMkLst>
            <pc:docMk/>
            <pc:sldMk cId="3577577634" sldId="263"/>
            <ac:spMk id="15" creationId="{063BBA22-50EA-4C4D-BE05-F1CE4E63AA56}"/>
          </ac:spMkLst>
        </pc:spChg>
        <pc:spChg chg="add del">
          <ac:chgData name="Shankar K" userId="c792ff3d-6334-4a12-abf2-92d77ef54d63" providerId="ADAL" clId="{DA0A22F4-6CBA-4BDA-9330-8434582877FD}" dt="2025-07-18T10:47:41.498" v="51" actId="26606"/>
          <ac:spMkLst>
            <pc:docMk/>
            <pc:sldMk cId="3577577634" sldId="263"/>
            <ac:spMk id="17" creationId="{BACC6370-2D7E-4714-9D71-7542949D7D5D}"/>
          </ac:spMkLst>
        </pc:spChg>
        <pc:spChg chg="add del">
          <ac:chgData name="Shankar K" userId="c792ff3d-6334-4a12-abf2-92d77ef54d63" providerId="ADAL" clId="{DA0A22F4-6CBA-4BDA-9330-8434582877FD}" dt="2025-07-18T10:47:41.498" v="51" actId="26606"/>
          <ac:spMkLst>
            <pc:docMk/>
            <pc:sldMk cId="3577577634" sldId="263"/>
            <ac:spMk id="18" creationId="{F68B3F68-107C-434F-AA38-110D5EA91B85}"/>
          </ac:spMkLst>
        </pc:spChg>
        <pc:spChg chg="add del">
          <ac:chgData name="Shankar K" userId="c792ff3d-6334-4a12-abf2-92d77ef54d63" providerId="ADAL" clId="{DA0A22F4-6CBA-4BDA-9330-8434582877FD}" dt="2025-07-18T10:47:41.498" v="51" actId="26606"/>
          <ac:spMkLst>
            <pc:docMk/>
            <pc:sldMk cId="3577577634" sldId="263"/>
            <ac:spMk id="19" creationId="{AAD0DBB9-1A4B-4391-81D4-CB19F9AB918A}"/>
          </ac:spMkLst>
        </pc:spChg>
        <pc:spChg chg="add del">
          <ac:chgData name="Shankar K" userId="c792ff3d-6334-4a12-abf2-92d77ef54d63" providerId="ADAL" clId="{DA0A22F4-6CBA-4BDA-9330-8434582877FD}" dt="2025-07-18T10:47:41.498" v="51" actId="26606"/>
          <ac:spMkLst>
            <pc:docMk/>
            <pc:sldMk cId="3577577634" sldId="263"/>
            <ac:spMk id="20" creationId="{063BBA22-50EA-4C4D-BE05-F1CE4E63AA56}"/>
          </ac:spMkLst>
        </pc:spChg>
        <pc:spChg chg="add del">
          <ac:chgData name="Shankar K" userId="c792ff3d-6334-4a12-abf2-92d77ef54d63" providerId="ADAL" clId="{DA0A22F4-6CBA-4BDA-9330-8434582877FD}" dt="2025-07-18T10:47:45.016" v="53" actId="26606"/>
          <ac:spMkLst>
            <pc:docMk/>
            <pc:sldMk cId="3577577634" sldId="263"/>
            <ac:spMk id="23" creationId="{BACC6370-2D7E-4714-9D71-7542949D7D5D}"/>
          </ac:spMkLst>
        </pc:spChg>
        <pc:spChg chg="add del">
          <ac:chgData name="Shankar K" userId="c792ff3d-6334-4a12-abf2-92d77ef54d63" providerId="ADAL" clId="{DA0A22F4-6CBA-4BDA-9330-8434582877FD}" dt="2025-07-18T10:47:45.016" v="53" actId="26606"/>
          <ac:spMkLst>
            <pc:docMk/>
            <pc:sldMk cId="3577577634" sldId="263"/>
            <ac:spMk id="24" creationId="{F68B3F68-107C-434F-AA38-110D5EA91B85}"/>
          </ac:spMkLst>
        </pc:spChg>
        <pc:spChg chg="add del">
          <ac:chgData name="Shankar K" userId="c792ff3d-6334-4a12-abf2-92d77ef54d63" providerId="ADAL" clId="{DA0A22F4-6CBA-4BDA-9330-8434582877FD}" dt="2025-07-18T10:47:45.016" v="53" actId="26606"/>
          <ac:spMkLst>
            <pc:docMk/>
            <pc:sldMk cId="3577577634" sldId="263"/>
            <ac:spMk id="25" creationId="{AAD0DBB9-1A4B-4391-81D4-CB19F9AB918A}"/>
          </ac:spMkLst>
        </pc:spChg>
        <pc:spChg chg="add del">
          <ac:chgData name="Shankar K" userId="c792ff3d-6334-4a12-abf2-92d77ef54d63" providerId="ADAL" clId="{DA0A22F4-6CBA-4BDA-9330-8434582877FD}" dt="2025-07-18T10:47:45.016" v="53" actId="26606"/>
          <ac:spMkLst>
            <pc:docMk/>
            <pc:sldMk cId="3577577634" sldId="263"/>
            <ac:spMk id="26" creationId="{063BBA22-50EA-4C4D-BE05-F1CE4E63AA56}"/>
          </ac:spMkLst>
        </pc:spChg>
        <pc:spChg chg="add del">
          <ac:chgData name="Shankar K" userId="c792ff3d-6334-4a12-abf2-92d77ef54d63" providerId="ADAL" clId="{DA0A22F4-6CBA-4BDA-9330-8434582877FD}" dt="2025-07-18T10:47:46.778" v="55" actId="26606"/>
          <ac:spMkLst>
            <pc:docMk/>
            <pc:sldMk cId="3577577634" sldId="263"/>
            <ac:spMk id="29" creationId="{5C8908E2-EE49-44D2-9428-A28D2312A8D5}"/>
          </ac:spMkLst>
        </pc:spChg>
        <pc:spChg chg="add del">
          <ac:chgData name="Shankar K" userId="c792ff3d-6334-4a12-abf2-92d77ef54d63" providerId="ADAL" clId="{DA0A22F4-6CBA-4BDA-9330-8434582877FD}" dt="2025-07-18T10:47:46.778" v="55" actId="26606"/>
          <ac:spMkLst>
            <pc:docMk/>
            <pc:sldMk cId="3577577634" sldId="263"/>
            <ac:spMk id="32" creationId="{7449A6C7-D15F-4AA5-BFA5-71A404B47016}"/>
          </ac:spMkLst>
        </pc:spChg>
        <pc:spChg chg="add del">
          <ac:chgData name="Shankar K" userId="c792ff3d-6334-4a12-abf2-92d77ef54d63" providerId="ADAL" clId="{DA0A22F4-6CBA-4BDA-9330-8434582877FD}" dt="2025-07-18T10:47:46.778" v="55" actId="26606"/>
          <ac:spMkLst>
            <pc:docMk/>
            <pc:sldMk cId="3577577634" sldId="263"/>
            <ac:spMk id="33" creationId="{ED888B23-07FA-482A-96DF-47E31AF1A603}"/>
          </ac:spMkLst>
        </pc:spChg>
        <pc:spChg chg="add del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36" creationId="{BACC6370-2D7E-4714-9D71-7542949D7D5D}"/>
          </ac:spMkLst>
        </pc:spChg>
        <pc:spChg chg="add del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37" creationId="{F68B3F68-107C-434F-AA38-110D5EA91B85}"/>
          </ac:spMkLst>
        </pc:spChg>
        <pc:spChg chg="add del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38" creationId="{AAD0DBB9-1A4B-4391-81D4-CB19F9AB918A}"/>
          </ac:spMkLst>
        </pc:spChg>
        <pc:spChg chg="add del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39" creationId="{063BBA22-50EA-4C4D-BE05-F1CE4E63AA56}"/>
          </ac:spMkLst>
        </pc:spChg>
        <pc:spChg chg="add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45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47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49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52:21.882" v="98" actId="26606"/>
          <ac:spMkLst>
            <pc:docMk/>
            <pc:sldMk cId="3577577634" sldId="263"/>
            <ac:spMk id="51" creationId="{063BBA22-50EA-4C4D-BE05-F1CE4E63AA56}"/>
          </ac:spMkLst>
        </pc:spChg>
        <pc:grpChg chg="add del">
          <ac:chgData name="Shankar K" userId="c792ff3d-6334-4a12-abf2-92d77ef54d63" providerId="ADAL" clId="{DA0A22F4-6CBA-4BDA-9330-8434582877FD}" dt="2025-07-18T10:47:46.778" v="55" actId="26606"/>
          <ac:grpSpMkLst>
            <pc:docMk/>
            <pc:sldMk cId="3577577634" sldId="263"/>
            <ac:grpSpMk id="30" creationId="{05314994-6337-4875-8CF5-652CAFE8342C}"/>
          </ac:grpSpMkLst>
        </pc:grpChg>
        <pc:graphicFrameChg chg="add del">
          <ac:chgData name="Shankar K" userId="c792ff3d-6334-4a12-abf2-92d77ef54d63" providerId="ADAL" clId="{DA0A22F4-6CBA-4BDA-9330-8434582877FD}" dt="2025-07-18T10:47:37.023" v="49" actId="26606"/>
          <ac:graphicFrameMkLst>
            <pc:docMk/>
            <pc:sldMk cId="3577577634" sldId="263"/>
            <ac:graphicFrameMk id="5" creationId="{6881A9C5-8149-33FE-92EE-9F485518EF49}"/>
          </ac:graphicFrameMkLst>
        </pc:graphicFrameChg>
        <pc:graphicFrameChg chg="add del">
          <ac:chgData name="Shankar K" userId="c792ff3d-6334-4a12-abf2-92d77ef54d63" providerId="ADAL" clId="{DA0A22F4-6CBA-4BDA-9330-8434582877FD}" dt="2025-07-18T10:47:41.498" v="51" actId="26606"/>
          <ac:graphicFrameMkLst>
            <pc:docMk/>
            <pc:sldMk cId="3577577634" sldId="263"/>
            <ac:graphicFrameMk id="21" creationId="{B95465BC-B8AF-DA7D-A450-E03E007E996B}"/>
          </ac:graphicFrameMkLst>
        </pc:graphicFrameChg>
        <pc:graphicFrameChg chg="add del">
          <ac:chgData name="Shankar K" userId="c792ff3d-6334-4a12-abf2-92d77ef54d63" providerId="ADAL" clId="{DA0A22F4-6CBA-4BDA-9330-8434582877FD}" dt="2025-07-18T10:47:45.016" v="53" actId="26606"/>
          <ac:graphicFrameMkLst>
            <pc:docMk/>
            <pc:sldMk cId="3577577634" sldId="263"/>
            <ac:graphicFrameMk id="27" creationId="{F7715930-ADAC-782A-95A4-C83870199135}"/>
          </ac:graphicFrameMkLst>
        </pc:graphicFrameChg>
        <pc:graphicFrameChg chg="add del">
          <ac:chgData name="Shankar K" userId="c792ff3d-6334-4a12-abf2-92d77ef54d63" providerId="ADAL" clId="{DA0A22F4-6CBA-4BDA-9330-8434582877FD}" dt="2025-07-18T10:47:46.778" v="55" actId="26606"/>
          <ac:graphicFrameMkLst>
            <pc:docMk/>
            <pc:sldMk cId="3577577634" sldId="263"/>
            <ac:graphicFrameMk id="34" creationId="{B914F7B4-210B-FDC0-750D-7BDA794A8C75}"/>
          </ac:graphicFrameMkLst>
        </pc:graphicFrameChg>
        <pc:graphicFrameChg chg="add mod modGraphic">
          <ac:chgData name="Shankar K" userId="c792ff3d-6334-4a12-abf2-92d77ef54d63" providerId="ADAL" clId="{DA0A22F4-6CBA-4BDA-9330-8434582877FD}" dt="2025-07-18T10:52:21.882" v="98" actId="26606"/>
          <ac:graphicFrameMkLst>
            <pc:docMk/>
            <pc:sldMk cId="3577577634" sldId="263"/>
            <ac:graphicFrameMk id="40" creationId="{B95465BC-B8AF-DA7D-A450-E03E007E996B}"/>
          </ac:graphicFrameMkLst>
        </pc:graphicFrameChg>
      </pc:sldChg>
      <pc:sldChg chg="addSp delSp modSp mod setBg">
        <pc:chgData name="Shankar K" userId="c792ff3d-6334-4a12-abf2-92d77ef54d63" providerId="ADAL" clId="{DA0A22F4-6CBA-4BDA-9330-8434582877FD}" dt="2025-07-18T10:48:01.530" v="57" actId="26606"/>
        <pc:sldMkLst>
          <pc:docMk/>
          <pc:sldMk cId="3761103580" sldId="264"/>
        </pc:sldMkLst>
        <pc:spChg chg="mod">
          <ac:chgData name="Shankar K" userId="c792ff3d-6334-4a12-abf2-92d77ef54d63" providerId="ADAL" clId="{DA0A22F4-6CBA-4BDA-9330-8434582877FD}" dt="2025-07-18T10:48:01.530" v="57" actId="26606"/>
          <ac:spMkLst>
            <pc:docMk/>
            <pc:sldMk cId="3761103580" sldId="264"/>
            <ac:spMk id="2" creationId="{FA065B33-18EA-C37D-7DE5-12322959E286}"/>
          </ac:spMkLst>
        </pc:spChg>
        <pc:spChg chg="del mod">
          <ac:chgData name="Shankar K" userId="c792ff3d-6334-4a12-abf2-92d77ef54d63" providerId="ADAL" clId="{DA0A22F4-6CBA-4BDA-9330-8434582877FD}" dt="2025-07-18T10:48:01.530" v="57" actId="26606"/>
          <ac:spMkLst>
            <pc:docMk/>
            <pc:sldMk cId="3761103580" sldId="264"/>
            <ac:spMk id="3" creationId="{8251DDF4-D38C-332A-B711-31C3DA60994E}"/>
          </ac:spMkLst>
        </pc:spChg>
        <pc:spChg chg="add">
          <ac:chgData name="Shankar K" userId="c792ff3d-6334-4a12-abf2-92d77ef54d63" providerId="ADAL" clId="{DA0A22F4-6CBA-4BDA-9330-8434582877FD}" dt="2025-07-18T10:48:01.530" v="57" actId="26606"/>
          <ac:spMkLst>
            <pc:docMk/>
            <pc:sldMk cId="3761103580" sldId="264"/>
            <ac:spMk id="9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8:01.530" v="57" actId="26606"/>
          <ac:spMkLst>
            <pc:docMk/>
            <pc:sldMk cId="3761103580" sldId="264"/>
            <ac:spMk id="11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8:01.530" v="57" actId="26606"/>
          <ac:spMkLst>
            <pc:docMk/>
            <pc:sldMk cId="3761103580" sldId="264"/>
            <ac:spMk id="13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8:01.530" v="57" actId="26606"/>
          <ac:spMkLst>
            <pc:docMk/>
            <pc:sldMk cId="3761103580" sldId="264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DA0A22F4-6CBA-4BDA-9330-8434582877FD}" dt="2025-07-18T10:48:01.530" v="57" actId="26606"/>
          <ac:graphicFrameMkLst>
            <pc:docMk/>
            <pc:sldMk cId="3761103580" sldId="264"/>
            <ac:graphicFrameMk id="5" creationId="{9BA0C809-C160-DE03-A818-FF09AE478353}"/>
          </ac:graphicFrameMkLst>
        </pc:graphicFrameChg>
      </pc:sldChg>
      <pc:sldChg chg="addSp delSp modSp new mod setBg">
        <pc:chgData name="Shankar K" userId="c792ff3d-6334-4a12-abf2-92d77ef54d63" providerId="ADAL" clId="{DA0A22F4-6CBA-4BDA-9330-8434582877FD}" dt="2025-07-18T10:48:38.791" v="58" actId="26606"/>
        <pc:sldMkLst>
          <pc:docMk/>
          <pc:sldMk cId="1880570945" sldId="265"/>
        </pc:sldMkLst>
        <pc:spChg chg="mod">
          <ac:chgData name="Shankar K" userId="c792ff3d-6334-4a12-abf2-92d77ef54d63" providerId="ADAL" clId="{DA0A22F4-6CBA-4BDA-9330-8434582877FD}" dt="2025-07-18T10:48:38.791" v="58" actId="26606"/>
          <ac:spMkLst>
            <pc:docMk/>
            <pc:sldMk cId="1880570945" sldId="265"/>
            <ac:spMk id="2" creationId="{E6BF7E98-A76B-EA5A-1FBF-31A663950E8F}"/>
          </ac:spMkLst>
        </pc:spChg>
        <pc:spChg chg="del mod">
          <ac:chgData name="Shankar K" userId="c792ff3d-6334-4a12-abf2-92d77ef54d63" providerId="ADAL" clId="{DA0A22F4-6CBA-4BDA-9330-8434582877FD}" dt="2025-07-18T10:48:38.791" v="58" actId="26606"/>
          <ac:spMkLst>
            <pc:docMk/>
            <pc:sldMk cId="1880570945" sldId="265"/>
            <ac:spMk id="3" creationId="{7C5913DC-82C9-B57E-2A5B-219DD01EA839}"/>
          </ac:spMkLst>
        </pc:spChg>
        <pc:spChg chg="add">
          <ac:chgData name="Shankar K" userId="c792ff3d-6334-4a12-abf2-92d77ef54d63" providerId="ADAL" clId="{DA0A22F4-6CBA-4BDA-9330-8434582877FD}" dt="2025-07-18T10:48:38.791" v="58" actId="26606"/>
          <ac:spMkLst>
            <pc:docMk/>
            <pc:sldMk cId="1880570945" sldId="265"/>
            <ac:spMk id="9" creationId="{BACC6370-2D7E-4714-9D71-7542949D7D5D}"/>
          </ac:spMkLst>
        </pc:spChg>
        <pc:spChg chg="add">
          <ac:chgData name="Shankar K" userId="c792ff3d-6334-4a12-abf2-92d77ef54d63" providerId="ADAL" clId="{DA0A22F4-6CBA-4BDA-9330-8434582877FD}" dt="2025-07-18T10:48:38.791" v="58" actId="26606"/>
          <ac:spMkLst>
            <pc:docMk/>
            <pc:sldMk cId="1880570945" sldId="265"/>
            <ac:spMk id="11" creationId="{F68B3F68-107C-434F-AA38-110D5EA91B85}"/>
          </ac:spMkLst>
        </pc:spChg>
        <pc:spChg chg="add">
          <ac:chgData name="Shankar K" userId="c792ff3d-6334-4a12-abf2-92d77ef54d63" providerId="ADAL" clId="{DA0A22F4-6CBA-4BDA-9330-8434582877FD}" dt="2025-07-18T10:48:38.791" v="58" actId="26606"/>
          <ac:spMkLst>
            <pc:docMk/>
            <pc:sldMk cId="1880570945" sldId="265"/>
            <ac:spMk id="13" creationId="{AAD0DBB9-1A4B-4391-81D4-CB19F9AB918A}"/>
          </ac:spMkLst>
        </pc:spChg>
        <pc:spChg chg="add">
          <ac:chgData name="Shankar K" userId="c792ff3d-6334-4a12-abf2-92d77ef54d63" providerId="ADAL" clId="{DA0A22F4-6CBA-4BDA-9330-8434582877FD}" dt="2025-07-18T10:48:38.791" v="58" actId="26606"/>
          <ac:spMkLst>
            <pc:docMk/>
            <pc:sldMk cId="1880570945" sldId="265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DA0A22F4-6CBA-4BDA-9330-8434582877FD}" dt="2025-07-18T10:48:38.791" v="58" actId="26606"/>
          <ac:graphicFrameMkLst>
            <pc:docMk/>
            <pc:sldMk cId="1880570945" sldId="265"/>
            <ac:graphicFrameMk id="5" creationId="{3138F53C-CA60-1989-90A5-25DA90B12097}"/>
          </ac:graphicFrameMkLst>
        </pc:graphicFrameChg>
      </pc:sldChg>
      <pc:sldChg chg="addSp delSp modSp new mod setBg addAnim delAnim">
        <pc:chgData name="Shankar K" userId="c792ff3d-6334-4a12-abf2-92d77ef54d63" providerId="ADAL" clId="{DA0A22F4-6CBA-4BDA-9330-8434582877FD}" dt="2025-07-18T10:51:25.086" v="84"/>
        <pc:sldMkLst>
          <pc:docMk/>
          <pc:sldMk cId="65881068" sldId="266"/>
        </pc:sldMkLst>
        <pc:spChg chg="mod">
          <ac:chgData name="Shankar K" userId="c792ff3d-6334-4a12-abf2-92d77ef54d63" providerId="ADAL" clId="{DA0A22F4-6CBA-4BDA-9330-8434582877FD}" dt="2025-07-18T10:51:06.122" v="77" actId="26606"/>
          <ac:spMkLst>
            <pc:docMk/>
            <pc:sldMk cId="65881068" sldId="266"/>
            <ac:spMk id="2" creationId="{149C73B5-C548-44D4-5160-0260303286E4}"/>
          </ac:spMkLst>
        </pc:spChg>
        <pc:spChg chg="del mod">
          <ac:chgData name="Shankar K" userId="c792ff3d-6334-4a12-abf2-92d77ef54d63" providerId="ADAL" clId="{DA0A22F4-6CBA-4BDA-9330-8434582877FD}" dt="2025-07-18T10:51:10.154" v="78" actId="478"/>
          <ac:spMkLst>
            <pc:docMk/>
            <pc:sldMk cId="65881068" sldId="266"/>
            <ac:spMk id="3" creationId="{51485856-9C86-71AA-FD30-607C017E00BB}"/>
          </ac:spMkLst>
        </pc:spChg>
        <pc:spChg chg="add del">
          <ac:chgData name="Shankar K" userId="c792ff3d-6334-4a12-abf2-92d77ef54d63" providerId="ADAL" clId="{DA0A22F4-6CBA-4BDA-9330-8434582877FD}" dt="2025-07-18T10:51:16.146" v="82" actId="26606"/>
          <ac:spMkLst>
            <pc:docMk/>
            <pc:sldMk cId="65881068" sldId="266"/>
            <ac:spMk id="8" creationId="{1B15ED52-F352-441B-82BF-E0EA34836D08}"/>
          </ac:spMkLst>
        </pc:spChg>
        <pc:spChg chg="add del">
          <ac:chgData name="Shankar K" userId="c792ff3d-6334-4a12-abf2-92d77ef54d63" providerId="ADAL" clId="{DA0A22F4-6CBA-4BDA-9330-8434582877FD}" dt="2025-07-18T10:51:16.146" v="82" actId="26606"/>
          <ac:spMkLst>
            <pc:docMk/>
            <pc:sldMk cId="65881068" sldId="266"/>
            <ac:spMk id="10" creationId="{3B2E3793-BFE6-45A2-9B7B-E18844431C99}"/>
          </ac:spMkLst>
        </pc:spChg>
        <pc:spChg chg="add">
          <ac:chgData name="Shankar K" userId="c792ff3d-6334-4a12-abf2-92d77ef54d63" providerId="ADAL" clId="{DA0A22F4-6CBA-4BDA-9330-8434582877FD}" dt="2025-07-18T10:51:06.122" v="77" actId="26606"/>
          <ac:spMkLst>
            <pc:docMk/>
            <pc:sldMk cId="65881068" sldId="266"/>
            <ac:spMk id="12" creationId="{BC4C4868-CB8F-4AF9-9CDB-8108F2C19B67}"/>
          </ac:spMkLst>
        </pc:spChg>
        <pc:spChg chg="add del">
          <ac:chgData name="Shankar K" userId="c792ff3d-6334-4a12-abf2-92d77ef54d63" providerId="ADAL" clId="{DA0A22F4-6CBA-4BDA-9330-8434582877FD}" dt="2025-07-18T10:51:16.146" v="82" actId="26606"/>
          <ac:spMkLst>
            <pc:docMk/>
            <pc:sldMk cId="65881068" sldId="266"/>
            <ac:spMk id="14" creationId="{375E0459-6403-40CD-989D-56A4407CA12E}"/>
          </ac:spMkLst>
        </pc:spChg>
        <pc:spChg chg="add del">
          <ac:chgData name="Shankar K" userId="c792ff3d-6334-4a12-abf2-92d77ef54d63" providerId="ADAL" clId="{DA0A22F4-6CBA-4BDA-9330-8434582877FD}" dt="2025-07-18T10:51:16.146" v="82" actId="26606"/>
          <ac:spMkLst>
            <pc:docMk/>
            <pc:sldMk cId="65881068" sldId="266"/>
            <ac:spMk id="16" creationId="{53E5B1A8-3AC9-4BD1-9BBC-78CA94F2D1BA}"/>
          </ac:spMkLst>
        </pc:spChg>
        <pc:spChg chg="add del">
          <ac:chgData name="Shankar K" userId="c792ff3d-6334-4a12-abf2-92d77ef54d63" providerId="ADAL" clId="{DA0A22F4-6CBA-4BDA-9330-8434582877FD}" dt="2025-07-18T10:51:16.136" v="81" actId="26606"/>
          <ac:spMkLst>
            <pc:docMk/>
            <pc:sldMk cId="65881068" sldId="266"/>
            <ac:spMk id="21" creationId="{6F5A5072-7B47-4D32-B52A-4EBBF590B8A5}"/>
          </ac:spMkLst>
        </pc:spChg>
        <pc:spChg chg="add del">
          <ac:chgData name="Shankar K" userId="c792ff3d-6334-4a12-abf2-92d77ef54d63" providerId="ADAL" clId="{DA0A22F4-6CBA-4BDA-9330-8434582877FD}" dt="2025-07-18T10:51:16.136" v="81" actId="26606"/>
          <ac:spMkLst>
            <pc:docMk/>
            <pc:sldMk cId="65881068" sldId="266"/>
            <ac:spMk id="23" creationId="{9715DAF0-AE1B-46C9-8A6B-DB2AA05AB91D}"/>
          </ac:spMkLst>
        </pc:spChg>
        <pc:spChg chg="add del">
          <ac:chgData name="Shankar K" userId="c792ff3d-6334-4a12-abf2-92d77ef54d63" providerId="ADAL" clId="{DA0A22F4-6CBA-4BDA-9330-8434582877FD}" dt="2025-07-18T10:51:16.136" v="81" actId="26606"/>
          <ac:spMkLst>
            <pc:docMk/>
            <pc:sldMk cId="65881068" sldId="266"/>
            <ac:spMk id="25" creationId="{6016219D-510E-4184-9090-6D5578A87BD1}"/>
          </ac:spMkLst>
        </pc:spChg>
        <pc:spChg chg="add del">
          <ac:chgData name="Shankar K" userId="c792ff3d-6334-4a12-abf2-92d77ef54d63" providerId="ADAL" clId="{DA0A22F4-6CBA-4BDA-9330-8434582877FD}" dt="2025-07-18T10:51:16.136" v="81" actId="26606"/>
          <ac:spMkLst>
            <pc:docMk/>
            <pc:sldMk cId="65881068" sldId="266"/>
            <ac:spMk id="27" creationId="{AFF4A713-7B75-4B21-90D7-5AB19547C728}"/>
          </ac:spMkLst>
        </pc:spChg>
        <pc:spChg chg="add del">
          <ac:chgData name="Shankar K" userId="c792ff3d-6334-4a12-abf2-92d77ef54d63" providerId="ADAL" clId="{DA0A22F4-6CBA-4BDA-9330-8434582877FD}" dt="2025-07-18T10:51:16.136" v="81" actId="26606"/>
          <ac:spMkLst>
            <pc:docMk/>
            <pc:sldMk cId="65881068" sldId="266"/>
            <ac:spMk id="29" creationId="{DC631C0B-6DA6-4E57-8231-CE32B3434A7E}"/>
          </ac:spMkLst>
        </pc:spChg>
        <pc:spChg chg="add del">
          <ac:chgData name="Shankar K" userId="c792ff3d-6334-4a12-abf2-92d77ef54d63" providerId="ADAL" clId="{DA0A22F4-6CBA-4BDA-9330-8434582877FD}" dt="2025-07-18T10:51:16.136" v="81" actId="26606"/>
          <ac:spMkLst>
            <pc:docMk/>
            <pc:sldMk cId="65881068" sldId="266"/>
            <ac:spMk id="31" creationId="{C29501E6-A978-4A61-9689-9085AF97A53A}"/>
          </ac:spMkLst>
        </pc:spChg>
        <pc:spChg chg="add del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33" creationId="{B5A1B09C-1565-46F8-B70F-621C5EB48A09}"/>
          </ac:spMkLst>
        </pc:spChg>
        <pc:spChg chg="add del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35" creationId="{8C516CC8-80AC-446C-A56E-9F54B7210402}"/>
          </ac:spMkLst>
        </pc:spChg>
        <pc:spChg chg="add del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36" creationId="{5CEAD642-85CF-4750-8432-7C80C901F001}"/>
          </ac:spMkLst>
        </pc:spChg>
        <pc:spChg chg="add del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37" creationId="{FA33EEAE-15D5-4119-8C1E-89D943F911EF}"/>
          </ac:spMkLst>
        </pc:spChg>
        <pc:spChg chg="add del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38" creationId="{730D8B3B-9B80-4025-B934-26DC7D7CD231}"/>
          </ac:spMkLst>
        </pc:spChg>
        <pc:spChg chg="add del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40" creationId="{646B67A4-D328-4747-A82B-65E84FA46368}"/>
          </ac:spMkLst>
        </pc:spChg>
        <pc:spChg chg="add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45" creationId="{6F5A5072-7B47-4D32-B52A-4EBBF590B8A5}"/>
          </ac:spMkLst>
        </pc:spChg>
        <pc:spChg chg="add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49" creationId="{6016219D-510E-4184-9090-6D5578A87BD1}"/>
          </ac:spMkLst>
        </pc:spChg>
        <pc:spChg chg="add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51" creationId="{AFF4A713-7B75-4B21-90D7-5AB19547C728}"/>
          </ac:spMkLst>
        </pc:spChg>
        <pc:spChg chg="add">
          <ac:chgData name="Shankar K" userId="c792ff3d-6334-4a12-abf2-92d77ef54d63" providerId="ADAL" clId="{DA0A22F4-6CBA-4BDA-9330-8434582877FD}" dt="2025-07-18T10:51:25.085" v="83" actId="26606"/>
          <ac:spMkLst>
            <pc:docMk/>
            <pc:sldMk cId="65881068" sldId="266"/>
            <ac:spMk id="55" creationId="{C29501E6-A978-4A61-9689-9085AF97A53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64A71-5F2E-4582-AD62-E7E5873488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D2687D-7354-4CBB-8FCD-675CD9370E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HDBSCAN</a:t>
          </a:r>
          <a:r>
            <a:rPr lang="en-IN"/>
            <a:t> stands for </a:t>
          </a:r>
          <a:r>
            <a:rPr lang="en-IN" b="1"/>
            <a:t>Hierarchical Density-Based Spatial Clustering of Applications with Noise</a:t>
          </a:r>
          <a:r>
            <a:rPr lang="en-IN"/>
            <a:t>.</a:t>
          </a:r>
          <a:endParaRPr lang="en-US"/>
        </a:p>
      </dgm:t>
    </dgm:pt>
    <dgm:pt modelId="{4BC80476-C8DE-49CD-8BD5-B04C2D406324}" type="parTrans" cxnId="{4F85582B-B70B-4FC8-9559-02F17E52F5E2}">
      <dgm:prSet/>
      <dgm:spPr/>
      <dgm:t>
        <a:bodyPr/>
        <a:lstStyle/>
        <a:p>
          <a:endParaRPr lang="en-US"/>
        </a:p>
      </dgm:t>
    </dgm:pt>
    <dgm:pt modelId="{83CC8B60-5D40-43B2-AC84-DAF81DB0169D}" type="sibTrans" cxnId="{4F85582B-B70B-4FC8-9559-02F17E52F5E2}">
      <dgm:prSet/>
      <dgm:spPr/>
      <dgm:t>
        <a:bodyPr/>
        <a:lstStyle/>
        <a:p>
          <a:endParaRPr lang="en-US"/>
        </a:p>
      </dgm:t>
    </dgm:pt>
    <dgm:pt modelId="{D0870982-95B6-47E8-B098-9B8CCBC44E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It’s a </a:t>
          </a:r>
          <a:r>
            <a:rPr lang="en-IN" b="1"/>
            <a:t>clustering algorithm</a:t>
          </a:r>
          <a:r>
            <a:rPr lang="en-IN"/>
            <a:t> that finds </a:t>
          </a:r>
          <a:r>
            <a:rPr lang="en-IN" b="1"/>
            <a:t>groups (clusters)</a:t>
          </a:r>
          <a:r>
            <a:rPr lang="en-IN"/>
            <a:t> of points based on how close and dense they are.</a:t>
          </a:r>
          <a:endParaRPr lang="en-US"/>
        </a:p>
      </dgm:t>
    </dgm:pt>
    <dgm:pt modelId="{7F942C33-B4D4-410C-9FEF-9F9953D366C2}" type="parTrans" cxnId="{D38DC1A3-FDF9-487B-BA8A-21EE4E24CAF3}">
      <dgm:prSet/>
      <dgm:spPr/>
      <dgm:t>
        <a:bodyPr/>
        <a:lstStyle/>
        <a:p>
          <a:endParaRPr lang="en-US"/>
        </a:p>
      </dgm:t>
    </dgm:pt>
    <dgm:pt modelId="{A1A825AF-CC3A-4894-9A4B-BC6A2E569236}" type="sibTrans" cxnId="{D38DC1A3-FDF9-487B-BA8A-21EE4E24CAF3}">
      <dgm:prSet/>
      <dgm:spPr/>
      <dgm:t>
        <a:bodyPr/>
        <a:lstStyle/>
        <a:p>
          <a:endParaRPr lang="en-US"/>
        </a:p>
      </dgm:t>
    </dgm:pt>
    <dgm:pt modelId="{357D3987-BDF3-413B-AEC0-BFE96FCEF9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It works well even if clusters have </a:t>
          </a:r>
          <a:r>
            <a:rPr lang="en-IN" b="1"/>
            <a:t>different densities</a:t>
          </a:r>
          <a:r>
            <a:rPr lang="en-IN"/>
            <a:t>.</a:t>
          </a:r>
          <a:endParaRPr lang="en-US"/>
        </a:p>
      </dgm:t>
    </dgm:pt>
    <dgm:pt modelId="{91037D44-8DEC-4C92-BB5C-8A3BD709B745}" type="parTrans" cxnId="{CF25B44B-9704-4C20-9E53-A78B38EAE080}">
      <dgm:prSet/>
      <dgm:spPr/>
      <dgm:t>
        <a:bodyPr/>
        <a:lstStyle/>
        <a:p>
          <a:endParaRPr lang="en-US"/>
        </a:p>
      </dgm:t>
    </dgm:pt>
    <dgm:pt modelId="{83BE2436-B641-43F1-BF6F-B00F52B695B6}" type="sibTrans" cxnId="{CF25B44B-9704-4C20-9E53-A78B38EAE080}">
      <dgm:prSet/>
      <dgm:spPr/>
      <dgm:t>
        <a:bodyPr/>
        <a:lstStyle/>
        <a:p>
          <a:endParaRPr lang="en-US"/>
        </a:p>
      </dgm:t>
    </dgm:pt>
    <dgm:pt modelId="{895BFBF6-D8BA-4DB7-B36C-0C8A09AA2F4A}" type="pres">
      <dgm:prSet presAssocID="{C8564A71-5F2E-4582-AD62-E7E5873488AC}" presName="root" presStyleCnt="0">
        <dgm:presLayoutVars>
          <dgm:dir/>
          <dgm:resizeHandles val="exact"/>
        </dgm:presLayoutVars>
      </dgm:prSet>
      <dgm:spPr/>
    </dgm:pt>
    <dgm:pt modelId="{A5B87E81-5498-47A2-A34B-69D8938B9923}" type="pres">
      <dgm:prSet presAssocID="{C5D2687D-7354-4CBB-8FCD-675CD9370EF2}" presName="compNode" presStyleCnt="0"/>
      <dgm:spPr/>
    </dgm:pt>
    <dgm:pt modelId="{AD559C51-12B9-49A1-8636-7A7694BFCAD3}" type="pres">
      <dgm:prSet presAssocID="{C5D2687D-7354-4CBB-8FCD-675CD9370EF2}" presName="iconBgRect" presStyleLbl="bgShp" presStyleIdx="0" presStyleCnt="3"/>
      <dgm:spPr/>
    </dgm:pt>
    <dgm:pt modelId="{4E140C35-01F4-4FC8-9DA8-CBA2AC13401A}" type="pres">
      <dgm:prSet presAssocID="{C5D2687D-7354-4CBB-8FCD-675CD9370E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94B144A-76E9-4046-BD0D-53595FBF8C5B}" type="pres">
      <dgm:prSet presAssocID="{C5D2687D-7354-4CBB-8FCD-675CD9370EF2}" presName="spaceRect" presStyleCnt="0"/>
      <dgm:spPr/>
    </dgm:pt>
    <dgm:pt modelId="{AAAC917D-2253-4180-9680-08B20633AAB1}" type="pres">
      <dgm:prSet presAssocID="{C5D2687D-7354-4CBB-8FCD-675CD9370EF2}" presName="textRect" presStyleLbl="revTx" presStyleIdx="0" presStyleCnt="3">
        <dgm:presLayoutVars>
          <dgm:chMax val="1"/>
          <dgm:chPref val="1"/>
        </dgm:presLayoutVars>
      </dgm:prSet>
      <dgm:spPr/>
    </dgm:pt>
    <dgm:pt modelId="{6F5C5618-8692-456F-B34C-08EBF0F42D9C}" type="pres">
      <dgm:prSet presAssocID="{83CC8B60-5D40-43B2-AC84-DAF81DB0169D}" presName="sibTrans" presStyleCnt="0"/>
      <dgm:spPr/>
    </dgm:pt>
    <dgm:pt modelId="{DABBD82F-2F49-41CB-BD1B-BDF5298BED77}" type="pres">
      <dgm:prSet presAssocID="{D0870982-95B6-47E8-B098-9B8CCBC44EA0}" presName="compNode" presStyleCnt="0"/>
      <dgm:spPr/>
    </dgm:pt>
    <dgm:pt modelId="{DB2B30BC-0C2D-421F-B84B-2CC5CC73E918}" type="pres">
      <dgm:prSet presAssocID="{D0870982-95B6-47E8-B098-9B8CCBC44EA0}" presName="iconBgRect" presStyleLbl="bgShp" presStyleIdx="1" presStyleCnt="3"/>
      <dgm:spPr/>
    </dgm:pt>
    <dgm:pt modelId="{C911089C-838C-4AE6-B6E7-903C4A44386B}" type="pres">
      <dgm:prSet presAssocID="{D0870982-95B6-47E8-B098-9B8CCBC44E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957160-6DD1-4AB4-8061-2FC91BD081D5}" type="pres">
      <dgm:prSet presAssocID="{D0870982-95B6-47E8-B098-9B8CCBC44EA0}" presName="spaceRect" presStyleCnt="0"/>
      <dgm:spPr/>
    </dgm:pt>
    <dgm:pt modelId="{AF1EF664-5C89-4CF2-B6B7-AA1D67022B17}" type="pres">
      <dgm:prSet presAssocID="{D0870982-95B6-47E8-B098-9B8CCBC44EA0}" presName="textRect" presStyleLbl="revTx" presStyleIdx="1" presStyleCnt="3">
        <dgm:presLayoutVars>
          <dgm:chMax val="1"/>
          <dgm:chPref val="1"/>
        </dgm:presLayoutVars>
      </dgm:prSet>
      <dgm:spPr/>
    </dgm:pt>
    <dgm:pt modelId="{8D3AE0FA-51E4-4C22-896C-1E9C6F6172E7}" type="pres">
      <dgm:prSet presAssocID="{A1A825AF-CC3A-4894-9A4B-BC6A2E569236}" presName="sibTrans" presStyleCnt="0"/>
      <dgm:spPr/>
    </dgm:pt>
    <dgm:pt modelId="{56D0EECD-E423-4E99-8F5B-1E7839D7282F}" type="pres">
      <dgm:prSet presAssocID="{357D3987-BDF3-413B-AEC0-BFE96FCEF9F0}" presName="compNode" presStyleCnt="0"/>
      <dgm:spPr/>
    </dgm:pt>
    <dgm:pt modelId="{1D80924A-B96A-47EA-814E-6988A300A8F8}" type="pres">
      <dgm:prSet presAssocID="{357D3987-BDF3-413B-AEC0-BFE96FCEF9F0}" presName="iconBgRect" presStyleLbl="bgShp" presStyleIdx="2" presStyleCnt="3"/>
      <dgm:spPr/>
    </dgm:pt>
    <dgm:pt modelId="{B2EACE96-343C-455B-910B-C57C455103C8}" type="pres">
      <dgm:prSet presAssocID="{357D3987-BDF3-413B-AEC0-BFE96FCEF9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19CB3B07-5B96-4449-A03F-63E860A03AAC}" type="pres">
      <dgm:prSet presAssocID="{357D3987-BDF3-413B-AEC0-BFE96FCEF9F0}" presName="spaceRect" presStyleCnt="0"/>
      <dgm:spPr/>
    </dgm:pt>
    <dgm:pt modelId="{5C2EC6BF-52AD-4644-B5A8-D3E4B4F0C45A}" type="pres">
      <dgm:prSet presAssocID="{357D3987-BDF3-413B-AEC0-BFE96FCEF9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21870E-C014-46D9-8EDA-CE1A071DA1AF}" type="presOf" srcId="{C5D2687D-7354-4CBB-8FCD-675CD9370EF2}" destId="{AAAC917D-2253-4180-9680-08B20633AAB1}" srcOrd="0" destOrd="0" presId="urn:microsoft.com/office/officeart/2018/5/layout/IconCircleLabelList"/>
    <dgm:cxn modelId="{4F85582B-B70B-4FC8-9559-02F17E52F5E2}" srcId="{C8564A71-5F2E-4582-AD62-E7E5873488AC}" destId="{C5D2687D-7354-4CBB-8FCD-675CD9370EF2}" srcOrd="0" destOrd="0" parTransId="{4BC80476-C8DE-49CD-8BD5-B04C2D406324}" sibTransId="{83CC8B60-5D40-43B2-AC84-DAF81DB0169D}"/>
    <dgm:cxn modelId="{CF25B44B-9704-4C20-9E53-A78B38EAE080}" srcId="{C8564A71-5F2E-4582-AD62-E7E5873488AC}" destId="{357D3987-BDF3-413B-AEC0-BFE96FCEF9F0}" srcOrd="2" destOrd="0" parTransId="{91037D44-8DEC-4C92-BB5C-8A3BD709B745}" sibTransId="{83BE2436-B641-43F1-BF6F-B00F52B695B6}"/>
    <dgm:cxn modelId="{18D18371-0793-4CDC-9B1E-E3CE34E8CD4D}" type="presOf" srcId="{357D3987-BDF3-413B-AEC0-BFE96FCEF9F0}" destId="{5C2EC6BF-52AD-4644-B5A8-D3E4B4F0C45A}" srcOrd="0" destOrd="0" presId="urn:microsoft.com/office/officeart/2018/5/layout/IconCircleLabelList"/>
    <dgm:cxn modelId="{257A2285-746F-4A66-BDC7-A094F9EAD880}" type="presOf" srcId="{C8564A71-5F2E-4582-AD62-E7E5873488AC}" destId="{895BFBF6-D8BA-4DB7-B36C-0C8A09AA2F4A}" srcOrd="0" destOrd="0" presId="urn:microsoft.com/office/officeart/2018/5/layout/IconCircleLabelList"/>
    <dgm:cxn modelId="{D38DC1A3-FDF9-487B-BA8A-21EE4E24CAF3}" srcId="{C8564A71-5F2E-4582-AD62-E7E5873488AC}" destId="{D0870982-95B6-47E8-B098-9B8CCBC44EA0}" srcOrd="1" destOrd="0" parTransId="{7F942C33-B4D4-410C-9FEF-9F9953D366C2}" sibTransId="{A1A825AF-CC3A-4894-9A4B-BC6A2E569236}"/>
    <dgm:cxn modelId="{777F5BDD-E061-4908-A6F2-F8FC66868409}" type="presOf" srcId="{D0870982-95B6-47E8-B098-9B8CCBC44EA0}" destId="{AF1EF664-5C89-4CF2-B6B7-AA1D67022B17}" srcOrd="0" destOrd="0" presId="urn:microsoft.com/office/officeart/2018/5/layout/IconCircleLabelList"/>
    <dgm:cxn modelId="{D812BEFC-9808-4645-A735-40F731233710}" type="presParOf" srcId="{895BFBF6-D8BA-4DB7-B36C-0C8A09AA2F4A}" destId="{A5B87E81-5498-47A2-A34B-69D8938B9923}" srcOrd="0" destOrd="0" presId="urn:microsoft.com/office/officeart/2018/5/layout/IconCircleLabelList"/>
    <dgm:cxn modelId="{86351EB0-12FE-4B07-BDAE-9671B8364051}" type="presParOf" srcId="{A5B87E81-5498-47A2-A34B-69D8938B9923}" destId="{AD559C51-12B9-49A1-8636-7A7694BFCAD3}" srcOrd="0" destOrd="0" presId="urn:microsoft.com/office/officeart/2018/5/layout/IconCircleLabelList"/>
    <dgm:cxn modelId="{41A986EF-EEC6-4940-A09D-E137D42EC491}" type="presParOf" srcId="{A5B87E81-5498-47A2-A34B-69D8938B9923}" destId="{4E140C35-01F4-4FC8-9DA8-CBA2AC13401A}" srcOrd="1" destOrd="0" presId="urn:microsoft.com/office/officeart/2018/5/layout/IconCircleLabelList"/>
    <dgm:cxn modelId="{70973761-E982-412A-9D70-C264F3842542}" type="presParOf" srcId="{A5B87E81-5498-47A2-A34B-69D8938B9923}" destId="{694B144A-76E9-4046-BD0D-53595FBF8C5B}" srcOrd="2" destOrd="0" presId="urn:microsoft.com/office/officeart/2018/5/layout/IconCircleLabelList"/>
    <dgm:cxn modelId="{DA8DFD02-F0B9-439A-8959-3C726C0D516C}" type="presParOf" srcId="{A5B87E81-5498-47A2-A34B-69D8938B9923}" destId="{AAAC917D-2253-4180-9680-08B20633AAB1}" srcOrd="3" destOrd="0" presId="urn:microsoft.com/office/officeart/2018/5/layout/IconCircleLabelList"/>
    <dgm:cxn modelId="{36A090FC-65CB-411A-B726-6C558EB28642}" type="presParOf" srcId="{895BFBF6-D8BA-4DB7-B36C-0C8A09AA2F4A}" destId="{6F5C5618-8692-456F-B34C-08EBF0F42D9C}" srcOrd="1" destOrd="0" presId="urn:microsoft.com/office/officeart/2018/5/layout/IconCircleLabelList"/>
    <dgm:cxn modelId="{417235D1-2B0C-4CB6-843D-5A4A4B1A579C}" type="presParOf" srcId="{895BFBF6-D8BA-4DB7-B36C-0C8A09AA2F4A}" destId="{DABBD82F-2F49-41CB-BD1B-BDF5298BED77}" srcOrd="2" destOrd="0" presId="urn:microsoft.com/office/officeart/2018/5/layout/IconCircleLabelList"/>
    <dgm:cxn modelId="{D104346C-BD4C-483C-A64B-6D7A2789243F}" type="presParOf" srcId="{DABBD82F-2F49-41CB-BD1B-BDF5298BED77}" destId="{DB2B30BC-0C2D-421F-B84B-2CC5CC73E918}" srcOrd="0" destOrd="0" presId="urn:microsoft.com/office/officeart/2018/5/layout/IconCircleLabelList"/>
    <dgm:cxn modelId="{CAF0C268-49C8-46BD-9E9B-9E5F7DCB4A9E}" type="presParOf" srcId="{DABBD82F-2F49-41CB-BD1B-BDF5298BED77}" destId="{C911089C-838C-4AE6-B6E7-903C4A44386B}" srcOrd="1" destOrd="0" presId="urn:microsoft.com/office/officeart/2018/5/layout/IconCircleLabelList"/>
    <dgm:cxn modelId="{0649784A-1520-4F8B-A614-1CF932F2606B}" type="presParOf" srcId="{DABBD82F-2F49-41CB-BD1B-BDF5298BED77}" destId="{5B957160-6DD1-4AB4-8061-2FC91BD081D5}" srcOrd="2" destOrd="0" presId="urn:microsoft.com/office/officeart/2018/5/layout/IconCircleLabelList"/>
    <dgm:cxn modelId="{91D1388D-1CD3-4DD3-80C7-22F9A19DADBD}" type="presParOf" srcId="{DABBD82F-2F49-41CB-BD1B-BDF5298BED77}" destId="{AF1EF664-5C89-4CF2-B6B7-AA1D67022B17}" srcOrd="3" destOrd="0" presId="urn:microsoft.com/office/officeart/2018/5/layout/IconCircleLabelList"/>
    <dgm:cxn modelId="{2663F7ED-6065-4A99-B845-43BCE98652D9}" type="presParOf" srcId="{895BFBF6-D8BA-4DB7-B36C-0C8A09AA2F4A}" destId="{8D3AE0FA-51E4-4C22-896C-1E9C6F6172E7}" srcOrd="3" destOrd="0" presId="urn:microsoft.com/office/officeart/2018/5/layout/IconCircleLabelList"/>
    <dgm:cxn modelId="{41128FEA-7021-45B4-B265-C18E3767F2DF}" type="presParOf" srcId="{895BFBF6-D8BA-4DB7-B36C-0C8A09AA2F4A}" destId="{56D0EECD-E423-4E99-8F5B-1E7839D7282F}" srcOrd="4" destOrd="0" presId="urn:microsoft.com/office/officeart/2018/5/layout/IconCircleLabelList"/>
    <dgm:cxn modelId="{7C7793F7-E0B8-4899-B545-5CCD016E3CE8}" type="presParOf" srcId="{56D0EECD-E423-4E99-8F5B-1E7839D7282F}" destId="{1D80924A-B96A-47EA-814E-6988A300A8F8}" srcOrd="0" destOrd="0" presId="urn:microsoft.com/office/officeart/2018/5/layout/IconCircleLabelList"/>
    <dgm:cxn modelId="{29542A4A-343E-4D88-B16A-534023A8587C}" type="presParOf" srcId="{56D0EECD-E423-4E99-8F5B-1E7839D7282F}" destId="{B2EACE96-343C-455B-910B-C57C455103C8}" srcOrd="1" destOrd="0" presId="urn:microsoft.com/office/officeart/2018/5/layout/IconCircleLabelList"/>
    <dgm:cxn modelId="{7DAF647A-479E-494B-85A3-28A40693F04B}" type="presParOf" srcId="{56D0EECD-E423-4E99-8F5B-1E7839D7282F}" destId="{19CB3B07-5B96-4449-A03F-63E860A03AAC}" srcOrd="2" destOrd="0" presId="urn:microsoft.com/office/officeart/2018/5/layout/IconCircleLabelList"/>
    <dgm:cxn modelId="{80808C13-E89A-49FA-914A-DF20327D1013}" type="presParOf" srcId="{56D0EECD-E423-4E99-8F5B-1E7839D7282F}" destId="{5C2EC6BF-52AD-4644-B5A8-D3E4B4F0C4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8E2CD-2C2B-45C6-BA8C-0E2D08D851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94F8034-2307-41FA-863C-B1FA425F71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Finds clusters </a:t>
          </a:r>
          <a:r>
            <a:rPr lang="en-IN" b="1"/>
            <a:t>automatically</a:t>
          </a:r>
          <a:r>
            <a:rPr lang="en-IN"/>
            <a:t> — no need to guess how many!</a:t>
          </a:r>
          <a:endParaRPr lang="en-US"/>
        </a:p>
      </dgm:t>
    </dgm:pt>
    <dgm:pt modelId="{917FA8B6-5EE6-4FC5-A9C7-5E1F55DC7582}" type="parTrans" cxnId="{F8239476-C16E-4224-81FF-4C75A291289D}">
      <dgm:prSet/>
      <dgm:spPr/>
      <dgm:t>
        <a:bodyPr/>
        <a:lstStyle/>
        <a:p>
          <a:endParaRPr lang="en-US"/>
        </a:p>
      </dgm:t>
    </dgm:pt>
    <dgm:pt modelId="{3645F49E-27D6-4603-993C-844772B3B8BA}" type="sibTrans" cxnId="{F8239476-C16E-4224-81FF-4C75A29128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D377CF-9EE5-491A-A002-03A6974C6D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Works with </a:t>
          </a:r>
          <a:r>
            <a:rPr lang="en-IN" b="1"/>
            <a:t>odd shapes &amp; sizes</a:t>
          </a:r>
          <a:r>
            <a:rPr lang="en-IN"/>
            <a:t>.</a:t>
          </a:r>
          <a:endParaRPr lang="en-US"/>
        </a:p>
      </dgm:t>
    </dgm:pt>
    <dgm:pt modelId="{6E414E26-8DF9-4D9A-81B6-484226BF512F}" type="parTrans" cxnId="{50A09809-B8E5-4270-B6A5-4289B176BB44}">
      <dgm:prSet/>
      <dgm:spPr/>
      <dgm:t>
        <a:bodyPr/>
        <a:lstStyle/>
        <a:p>
          <a:endParaRPr lang="en-US"/>
        </a:p>
      </dgm:t>
    </dgm:pt>
    <dgm:pt modelId="{226FF868-59C1-4782-9154-998B6387BFDA}" type="sibTrans" cxnId="{50A09809-B8E5-4270-B6A5-4289B176BB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DA36F5-ECCB-4F8A-8FD7-ED32D2FA21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Good at finding </a:t>
          </a:r>
          <a:r>
            <a:rPr lang="en-IN" b="1"/>
            <a:t>outliers</a:t>
          </a:r>
          <a:r>
            <a:rPr lang="en-IN"/>
            <a:t> and marking them as noise.</a:t>
          </a:r>
          <a:endParaRPr lang="en-US"/>
        </a:p>
      </dgm:t>
    </dgm:pt>
    <dgm:pt modelId="{7B2801F1-6816-4A2E-8027-140A0C8F6782}" type="parTrans" cxnId="{553CBD79-7E1C-4851-928D-F5BABD62C3E1}">
      <dgm:prSet/>
      <dgm:spPr/>
      <dgm:t>
        <a:bodyPr/>
        <a:lstStyle/>
        <a:p>
          <a:endParaRPr lang="en-US"/>
        </a:p>
      </dgm:t>
    </dgm:pt>
    <dgm:pt modelId="{426AF85D-1816-4760-914B-BD35E7A456AE}" type="sibTrans" cxnId="{553CBD79-7E1C-4851-928D-F5BABD62C3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CB4CEF-38F6-40AE-92C5-B00677AC1B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Builds a </a:t>
          </a:r>
          <a:r>
            <a:rPr lang="en-IN" b="1"/>
            <a:t>hierarchy</a:t>
          </a:r>
          <a:r>
            <a:rPr lang="en-IN"/>
            <a:t> — you can see clusters at different levels.</a:t>
          </a:r>
          <a:endParaRPr lang="en-US"/>
        </a:p>
      </dgm:t>
    </dgm:pt>
    <dgm:pt modelId="{04D41319-0060-4411-92D4-BCF02DD1F6D6}" type="parTrans" cxnId="{0C48401C-853C-460A-BC79-D0B2379128A7}">
      <dgm:prSet/>
      <dgm:spPr/>
      <dgm:t>
        <a:bodyPr/>
        <a:lstStyle/>
        <a:p>
          <a:endParaRPr lang="en-US"/>
        </a:p>
      </dgm:t>
    </dgm:pt>
    <dgm:pt modelId="{1439EFF1-1395-45E9-ACF5-89D9985EA86B}" type="sibTrans" cxnId="{0C48401C-853C-460A-BC79-D0B2379128A7}">
      <dgm:prSet/>
      <dgm:spPr/>
      <dgm:t>
        <a:bodyPr/>
        <a:lstStyle/>
        <a:p>
          <a:endParaRPr lang="en-US"/>
        </a:p>
      </dgm:t>
    </dgm:pt>
    <dgm:pt modelId="{C815C093-49B3-41E1-B731-E55CACEE9DF9}" type="pres">
      <dgm:prSet presAssocID="{3528E2CD-2C2B-45C6-BA8C-0E2D08D85119}" presName="root" presStyleCnt="0">
        <dgm:presLayoutVars>
          <dgm:dir/>
          <dgm:resizeHandles val="exact"/>
        </dgm:presLayoutVars>
      </dgm:prSet>
      <dgm:spPr/>
    </dgm:pt>
    <dgm:pt modelId="{EF09C980-0E62-42FE-A4AD-1CC3A1100F67}" type="pres">
      <dgm:prSet presAssocID="{3528E2CD-2C2B-45C6-BA8C-0E2D08D85119}" presName="container" presStyleCnt="0">
        <dgm:presLayoutVars>
          <dgm:dir/>
          <dgm:resizeHandles val="exact"/>
        </dgm:presLayoutVars>
      </dgm:prSet>
      <dgm:spPr/>
    </dgm:pt>
    <dgm:pt modelId="{CDC45DA4-633B-4244-96CD-AF9538DFD524}" type="pres">
      <dgm:prSet presAssocID="{894F8034-2307-41FA-863C-B1FA425F71AD}" presName="compNode" presStyleCnt="0"/>
      <dgm:spPr/>
    </dgm:pt>
    <dgm:pt modelId="{915D4D7D-50B4-44D2-812B-E7E222A53929}" type="pres">
      <dgm:prSet presAssocID="{894F8034-2307-41FA-863C-B1FA425F71AD}" presName="iconBgRect" presStyleLbl="bgShp" presStyleIdx="0" presStyleCnt="4"/>
      <dgm:spPr/>
    </dgm:pt>
    <dgm:pt modelId="{983293A7-A7C6-4FAA-A06B-7AC3BFFE5E84}" type="pres">
      <dgm:prSet presAssocID="{894F8034-2307-41FA-863C-B1FA425F71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889F366-A1F2-444A-80C1-F811DECA216D}" type="pres">
      <dgm:prSet presAssocID="{894F8034-2307-41FA-863C-B1FA425F71AD}" presName="spaceRect" presStyleCnt="0"/>
      <dgm:spPr/>
    </dgm:pt>
    <dgm:pt modelId="{9C912B1E-80D3-41D1-8674-42AF000BE414}" type="pres">
      <dgm:prSet presAssocID="{894F8034-2307-41FA-863C-B1FA425F71AD}" presName="textRect" presStyleLbl="revTx" presStyleIdx="0" presStyleCnt="4">
        <dgm:presLayoutVars>
          <dgm:chMax val="1"/>
          <dgm:chPref val="1"/>
        </dgm:presLayoutVars>
      </dgm:prSet>
      <dgm:spPr/>
    </dgm:pt>
    <dgm:pt modelId="{60854908-6A59-45CC-BD6F-4A42E4E3BB9C}" type="pres">
      <dgm:prSet presAssocID="{3645F49E-27D6-4603-993C-844772B3B8BA}" presName="sibTrans" presStyleLbl="sibTrans2D1" presStyleIdx="0" presStyleCnt="0"/>
      <dgm:spPr/>
    </dgm:pt>
    <dgm:pt modelId="{D812FE0F-AA66-4ABC-A57F-6558E0C6DA6F}" type="pres">
      <dgm:prSet presAssocID="{56D377CF-9EE5-491A-A002-03A6974C6D82}" presName="compNode" presStyleCnt="0"/>
      <dgm:spPr/>
    </dgm:pt>
    <dgm:pt modelId="{03730F84-7813-48E6-BF84-1EBFD5BB4963}" type="pres">
      <dgm:prSet presAssocID="{56D377CF-9EE5-491A-A002-03A6974C6D82}" presName="iconBgRect" presStyleLbl="bgShp" presStyleIdx="1" presStyleCnt="4"/>
      <dgm:spPr/>
    </dgm:pt>
    <dgm:pt modelId="{CE803A9F-6B5D-48C8-BC03-74BD1CCA8A5C}" type="pres">
      <dgm:prSet presAssocID="{56D377CF-9EE5-491A-A002-03A6974C6D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544497A-9B4C-4ECD-AFC8-928F4EF3CB4F}" type="pres">
      <dgm:prSet presAssocID="{56D377CF-9EE5-491A-A002-03A6974C6D82}" presName="spaceRect" presStyleCnt="0"/>
      <dgm:spPr/>
    </dgm:pt>
    <dgm:pt modelId="{5BEE3D2D-580B-4230-B1F7-B740B641F1E2}" type="pres">
      <dgm:prSet presAssocID="{56D377CF-9EE5-491A-A002-03A6974C6D82}" presName="textRect" presStyleLbl="revTx" presStyleIdx="1" presStyleCnt="4">
        <dgm:presLayoutVars>
          <dgm:chMax val="1"/>
          <dgm:chPref val="1"/>
        </dgm:presLayoutVars>
      </dgm:prSet>
      <dgm:spPr/>
    </dgm:pt>
    <dgm:pt modelId="{0C225220-5EAE-4651-8310-4CFA7A6AA016}" type="pres">
      <dgm:prSet presAssocID="{226FF868-59C1-4782-9154-998B6387BFDA}" presName="sibTrans" presStyleLbl="sibTrans2D1" presStyleIdx="0" presStyleCnt="0"/>
      <dgm:spPr/>
    </dgm:pt>
    <dgm:pt modelId="{79D54252-D6DF-421C-BD0C-1C63BFDFDD52}" type="pres">
      <dgm:prSet presAssocID="{DEDA36F5-ECCB-4F8A-8FD7-ED32D2FA2134}" presName="compNode" presStyleCnt="0"/>
      <dgm:spPr/>
    </dgm:pt>
    <dgm:pt modelId="{9E59FCF5-848A-4B6E-9DAB-5C6FD31EDC46}" type="pres">
      <dgm:prSet presAssocID="{DEDA36F5-ECCB-4F8A-8FD7-ED32D2FA2134}" presName="iconBgRect" presStyleLbl="bgShp" presStyleIdx="2" presStyleCnt="4"/>
      <dgm:spPr/>
    </dgm:pt>
    <dgm:pt modelId="{D5BB6D2F-213B-4174-B670-733BF87EE577}" type="pres">
      <dgm:prSet presAssocID="{DEDA36F5-ECCB-4F8A-8FD7-ED32D2FA21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5FD0C6-65FB-4055-B97F-7586400C68E0}" type="pres">
      <dgm:prSet presAssocID="{DEDA36F5-ECCB-4F8A-8FD7-ED32D2FA2134}" presName="spaceRect" presStyleCnt="0"/>
      <dgm:spPr/>
    </dgm:pt>
    <dgm:pt modelId="{70FF73E4-389B-4A30-B1C6-3B7F15848DD6}" type="pres">
      <dgm:prSet presAssocID="{DEDA36F5-ECCB-4F8A-8FD7-ED32D2FA2134}" presName="textRect" presStyleLbl="revTx" presStyleIdx="2" presStyleCnt="4">
        <dgm:presLayoutVars>
          <dgm:chMax val="1"/>
          <dgm:chPref val="1"/>
        </dgm:presLayoutVars>
      </dgm:prSet>
      <dgm:spPr/>
    </dgm:pt>
    <dgm:pt modelId="{A2F4BF37-68FE-4331-A6BA-1C8E8154ACB1}" type="pres">
      <dgm:prSet presAssocID="{426AF85D-1816-4760-914B-BD35E7A456AE}" presName="sibTrans" presStyleLbl="sibTrans2D1" presStyleIdx="0" presStyleCnt="0"/>
      <dgm:spPr/>
    </dgm:pt>
    <dgm:pt modelId="{7F0F8D5E-9248-4F1B-9B79-130F3ACA2687}" type="pres">
      <dgm:prSet presAssocID="{ABCB4CEF-38F6-40AE-92C5-B00677AC1BD0}" presName="compNode" presStyleCnt="0"/>
      <dgm:spPr/>
    </dgm:pt>
    <dgm:pt modelId="{B64B78E0-349C-4A1E-9CA8-A250C62A8BD5}" type="pres">
      <dgm:prSet presAssocID="{ABCB4CEF-38F6-40AE-92C5-B00677AC1BD0}" presName="iconBgRect" presStyleLbl="bgShp" presStyleIdx="3" presStyleCnt="4"/>
      <dgm:spPr/>
    </dgm:pt>
    <dgm:pt modelId="{2EC0EB7E-2D53-4009-B74B-4C92ABBC020D}" type="pres">
      <dgm:prSet presAssocID="{ABCB4CEF-38F6-40AE-92C5-B00677AC1B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EBA44CD4-63DB-42EC-99D0-E04E752A4B26}" type="pres">
      <dgm:prSet presAssocID="{ABCB4CEF-38F6-40AE-92C5-B00677AC1BD0}" presName="spaceRect" presStyleCnt="0"/>
      <dgm:spPr/>
    </dgm:pt>
    <dgm:pt modelId="{38FC8CB9-A66D-41C1-B675-DF574D91678D}" type="pres">
      <dgm:prSet presAssocID="{ABCB4CEF-38F6-40AE-92C5-B00677AC1B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CB2001-8B99-430B-BE90-117660B46546}" type="presOf" srcId="{3528E2CD-2C2B-45C6-BA8C-0E2D08D85119}" destId="{C815C093-49B3-41E1-B731-E55CACEE9DF9}" srcOrd="0" destOrd="0" presId="urn:microsoft.com/office/officeart/2018/2/layout/IconCircleList"/>
    <dgm:cxn modelId="{50A09809-B8E5-4270-B6A5-4289B176BB44}" srcId="{3528E2CD-2C2B-45C6-BA8C-0E2D08D85119}" destId="{56D377CF-9EE5-491A-A002-03A6974C6D82}" srcOrd="1" destOrd="0" parTransId="{6E414E26-8DF9-4D9A-81B6-484226BF512F}" sibTransId="{226FF868-59C1-4782-9154-998B6387BFDA}"/>
    <dgm:cxn modelId="{0C48401C-853C-460A-BC79-D0B2379128A7}" srcId="{3528E2CD-2C2B-45C6-BA8C-0E2D08D85119}" destId="{ABCB4CEF-38F6-40AE-92C5-B00677AC1BD0}" srcOrd="3" destOrd="0" parTransId="{04D41319-0060-4411-92D4-BCF02DD1F6D6}" sibTransId="{1439EFF1-1395-45E9-ACF5-89D9985EA86B}"/>
    <dgm:cxn modelId="{620FE366-EE7C-4C1A-A5E6-35BB59C9B63F}" type="presOf" srcId="{3645F49E-27D6-4603-993C-844772B3B8BA}" destId="{60854908-6A59-45CC-BD6F-4A42E4E3BB9C}" srcOrd="0" destOrd="0" presId="urn:microsoft.com/office/officeart/2018/2/layout/IconCircleList"/>
    <dgm:cxn modelId="{9D421E6F-7318-4FB3-A0C0-1B77676C58AB}" type="presOf" srcId="{226FF868-59C1-4782-9154-998B6387BFDA}" destId="{0C225220-5EAE-4651-8310-4CFA7A6AA016}" srcOrd="0" destOrd="0" presId="urn:microsoft.com/office/officeart/2018/2/layout/IconCircleList"/>
    <dgm:cxn modelId="{F8239476-C16E-4224-81FF-4C75A291289D}" srcId="{3528E2CD-2C2B-45C6-BA8C-0E2D08D85119}" destId="{894F8034-2307-41FA-863C-B1FA425F71AD}" srcOrd="0" destOrd="0" parTransId="{917FA8B6-5EE6-4FC5-A9C7-5E1F55DC7582}" sibTransId="{3645F49E-27D6-4603-993C-844772B3B8BA}"/>
    <dgm:cxn modelId="{553CBD79-7E1C-4851-928D-F5BABD62C3E1}" srcId="{3528E2CD-2C2B-45C6-BA8C-0E2D08D85119}" destId="{DEDA36F5-ECCB-4F8A-8FD7-ED32D2FA2134}" srcOrd="2" destOrd="0" parTransId="{7B2801F1-6816-4A2E-8027-140A0C8F6782}" sibTransId="{426AF85D-1816-4760-914B-BD35E7A456AE}"/>
    <dgm:cxn modelId="{5E3D0D84-D840-419C-B0BE-63EA27166B69}" type="presOf" srcId="{894F8034-2307-41FA-863C-B1FA425F71AD}" destId="{9C912B1E-80D3-41D1-8674-42AF000BE414}" srcOrd="0" destOrd="0" presId="urn:microsoft.com/office/officeart/2018/2/layout/IconCircleList"/>
    <dgm:cxn modelId="{C8C6D98B-EFFB-4F79-A2DF-55B1E1BD250B}" type="presOf" srcId="{426AF85D-1816-4760-914B-BD35E7A456AE}" destId="{A2F4BF37-68FE-4331-A6BA-1C8E8154ACB1}" srcOrd="0" destOrd="0" presId="urn:microsoft.com/office/officeart/2018/2/layout/IconCircleList"/>
    <dgm:cxn modelId="{6D2D34AB-442B-475A-94AD-91F8AF0345E8}" type="presOf" srcId="{ABCB4CEF-38F6-40AE-92C5-B00677AC1BD0}" destId="{38FC8CB9-A66D-41C1-B675-DF574D91678D}" srcOrd="0" destOrd="0" presId="urn:microsoft.com/office/officeart/2018/2/layout/IconCircleList"/>
    <dgm:cxn modelId="{7DDD1CE6-AB75-4B32-A80B-286FE652F24B}" type="presOf" srcId="{DEDA36F5-ECCB-4F8A-8FD7-ED32D2FA2134}" destId="{70FF73E4-389B-4A30-B1C6-3B7F15848DD6}" srcOrd="0" destOrd="0" presId="urn:microsoft.com/office/officeart/2018/2/layout/IconCircleList"/>
    <dgm:cxn modelId="{0FA5B9ED-BB9F-48B9-AFE1-87A18E23226C}" type="presOf" srcId="{56D377CF-9EE5-491A-A002-03A6974C6D82}" destId="{5BEE3D2D-580B-4230-B1F7-B740B641F1E2}" srcOrd="0" destOrd="0" presId="urn:microsoft.com/office/officeart/2018/2/layout/IconCircleList"/>
    <dgm:cxn modelId="{2B692F38-E72A-48F0-99D9-82D7AF73A141}" type="presParOf" srcId="{C815C093-49B3-41E1-B731-E55CACEE9DF9}" destId="{EF09C980-0E62-42FE-A4AD-1CC3A1100F67}" srcOrd="0" destOrd="0" presId="urn:microsoft.com/office/officeart/2018/2/layout/IconCircleList"/>
    <dgm:cxn modelId="{28FB8649-B773-4BFC-8B6F-1DD473922C64}" type="presParOf" srcId="{EF09C980-0E62-42FE-A4AD-1CC3A1100F67}" destId="{CDC45DA4-633B-4244-96CD-AF9538DFD524}" srcOrd="0" destOrd="0" presId="urn:microsoft.com/office/officeart/2018/2/layout/IconCircleList"/>
    <dgm:cxn modelId="{ABE3B0D3-6455-4722-9364-320DCED465AE}" type="presParOf" srcId="{CDC45DA4-633B-4244-96CD-AF9538DFD524}" destId="{915D4D7D-50B4-44D2-812B-E7E222A53929}" srcOrd="0" destOrd="0" presId="urn:microsoft.com/office/officeart/2018/2/layout/IconCircleList"/>
    <dgm:cxn modelId="{BA65C5CF-588D-46F8-AAF9-03107952D417}" type="presParOf" srcId="{CDC45DA4-633B-4244-96CD-AF9538DFD524}" destId="{983293A7-A7C6-4FAA-A06B-7AC3BFFE5E84}" srcOrd="1" destOrd="0" presId="urn:microsoft.com/office/officeart/2018/2/layout/IconCircleList"/>
    <dgm:cxn modelId="{8ABFA8D0-C821-4C3C-830F-645DBFF418FD}" type="presParOf" srcId="{CDC45DA4-633B-4244-96CD-AF9538DFD524}" destId="{6889F366-A1F2-444A-80C1-F811DECA216D}" srcOrd="2" destOrd="0" presId="urn:microsoft.com/office/officeart/2018/2/layout/IconCircleList"/>
    <dgm:cxn modelId="{0EB3BBF2-8686-4B05-8300-6AF5F5C2119B}" type="presParOf" srcId="{CDC45DA4-633B-4244-96CD-AF9538DFD524}" destId="{9C912B1E-80D3-41D1-8674-42AF000BE414}" srcOrd="3" destOrd="0" presId="urn:microsoft.com/office/officeart/2018/2/layout/IconCircleList"/>
    <dgm:cxn modelId="{EDF0510C-BB0A-4DB8-B4F6-FAF18ADCCF6B}" type="presParOf" srcId="{EF09C980-0E62-42FE-A4AD-1CC3A1100F67}" destId="{60854908-6A59-45CC-BD6F-4A42E4E3BB9C}" srcOrd="1" destOrd="0" presId="urn:microsoft.com/office/officeart/2018/2/layout/IconCircleList"/>
    <dgm:cxn modelId="{EB4CCC8D-6683-47AA-B5E7-02C6BF339023}" type="presParOf" srcId="{EF09C980-0E62-42FE-A4AD-1CC3A1100F67}" destId="{D812FE0F-AA66-4ABC-A57F-6558E0C6DA6F}" srcOrd="2" destOrd="0" presId="urn:microsoft.com/office/officeart/2018/2/layout/IconCircleList"/>
    <dgm:cxn modelId="{62CBE861-7F2E-4497-92A3-F81A79E0FC9D}" type="presParOf" srcId="{D812FE0F-AA66-4ABC-A57F-6558E0C6DA6F}" destId="{03730F84-7813-48E6-BF84-1EBFD5BB4963}" srcOrd="0" destOrd="0" presId="urn:microsoft.com/office/officeart/2018/2/layout/IconCircleList"/>
    <dgm:cxn modelId="{3E30BE76-3E82-42AF-8B97-EDB99ABF930B}" type="presParOf" srcId="{D812FE0F-AA66-4ABC-A57F-6558E0C6DA6F}" destId="{CE803A9F-6B5D-48C8-BC03-74BD1CCA8A5C}" srcOrd="1" destOrd="0" presId="urn:microsoft.com/office/officeart/2018/2/layout/IconCircleList"/>
    <dgm:cxn modelId="{F8AFF860-A3E5-4F1F-B451-A4F45587E242}" type="presParOf" srcId="{D812FE0F-AA66-4ABC-A57F-6558E0C6DA6F}" destId="{1544497A-9B4C-4ECD-AFC8-928F4EF3CB4F}" srcOrd="2" destOrd="0" presId="urn:microsoft.com/office/officeart/2018/2/layout/IconCircleList"/>
    <dgm:cxn modelId="{CDD82FFA-E886-435E-A730-80FA098D891D}" type="presParOf" srcId="{D812FE0F-AA66-4ABC-A57F-6558E0C6DA6F}" destId="{5BEE3D2D-580B-4230-B1F7-B740B641F1E2}" srcOrd="3" destOrd="0" presId="urn:microsoft.com/office/officeart/2018/2/layout/IconCircleList"/>
    <dgm:cxn modelId="{78FD31C9-692F-4449-A093-0794723E5B17}" type="presParOf" srcId="{EF09C980-0E62-42FE-A4AD-1CC3A1100F67}" destId="{0C225220-5EAE-4651-8310-4CFA7A6AA016}" srcOrd="3" destOrd="0" presId="urn:microsoft.com/office/officeart/2018/2/layout/IconCircleList"/>
    <dgm:cxn modelId="{082E1FF5-8D10-461F-970F-23A39EE5554C}" type="presParOf" srcId="{EF09C980-0E62-42FE-A4AD-1CC3A1100F67}" destId="{79D54252-D6DF-421C-BD0C-1C63BFDFDD52}" srcOrd="4" destOrd="0" presId="urn:microsoft.com/office/officeart/2018/2/layout/IconCircleList"/>
    <dgm:cxn modelId="{2120456A-DA45-41F8-9AC2-687B145E0ADD}" type="presParOf" srcId="{79D54252-D6DF-421C-BD0C-1C63BFDFDD52}" destId="{9E59FCF5-848A-4B6E-9DAB-5C6FD31EDC46}" srcOrd="0" destOrd="0" presId="urn:microsoft.com/office/officeart/2018/2/layout/IconCircleList"/>
    <dgm:cxn modelId="{EBC69A8B-5949-4115-9E1A-251798BB0114}" type="presParOf" srcId="{79D54252-D6DF-421C-BD0C-1C63BFDFDD52}" destId="{D5BB6D2F-213B-4174-B670-733BF87EE577}" srcOrd="1" destOrd="0" presId="urn:microsoft.com/office/officeart/2018/2/layout/IconCircleList"/>
    <dgm:cxn modelId="{BB422C00-A56D-412E-90A2-50CEF7E34393}" type="presParOf" srcId="{79D54252-D6DF-421C-BD0C-1C63BFDFDD52}" destId="{E75FD0C6-65FB-4055-B97F-7586400C68E0}" srcOrd="2" destOrd="0" presId="urn:microsoft.com/office/officeart/2018/2/layout/IconCircleList"/>
    <dgm:cxn modelId="{C94811C3-ABC4-469C-B18B-F0E1318E7EF5}" type="presParOf" srcId="{79D54252-D6DF-421C-BD0C-1C63BFDFDD52}" destId="{70FF73E4-389B-4A30-B1C6-3B7F15848DD6}" srcOrd="3" destOrd="0" presId="urn:microsoft.com/office/officeart/2018/2/layout/IconCircleList"/>
    <dgm:cxn modelId="{9F1B7F59-7E76-4E90-B99D-A9B363A9D491}" type="presParOf" srcId="{EF09C980-0E62-42FE-A4AD-1CC3A1100F67}" destId="{A2F4BF37-68FE-4331-A6BA-1C8E8154ACB1}" srcOrd="5" destOrd="0" presId="urn:microsoft.com/office/officeart/2018/2/layout/IconCircleList"/>
    <dgm:cxn modelId="{3FA85A7B-AD57-446D-89E0-4E0F0214D6F0}" type="presParOf" srcId="{EF09C980-0E62-42FE-A4AD-1CC3A1100F67}" destId="{7F0F8D5E-9248-4F1B-9B79-130F3ACA2687}" srcOrd="6" destOrd="0" presId="urn:microsoft.com/office/officeart/2018/2/layout/IconCircleList"/>
    <dgm:cxn modelId="{D5D56312-56FF-44C2-A18C-22BA6CB718A9}" type="presParOf" srcId="{7F0F8D5E-9248-4F1B-9B79-130F3ACA2687}" destId="{B64B78E0-349C-4A1E-9CA8-A250C62A8BD5}" srcOrd="0" destOrd="0" presId="urn:microsoft.com/office/officeart/2018/2/layout/IconCircleList"/>
    <dgm:cxn modelId="{9BDBE39C-5D32-4BAD-96E3-2ED2682F2845}" type="presParOf" srcId="{7F0F8D5E-9248-4F1B-9B79-130F3ACA2687}" destId="{2EC0EB7E-2D53-4009-B74B-4C92ABBC020D}" srcOrd="1" destOrd="0" presId="urn:microsoft.com/office/officeart/2018/2/layout/IconCircleList"/>
    <dgm:cxn modelId="{200E8255-25BC-46AB-82F8-7DE6562E08C9}" type="presParOf" srcId="{7F0F8D5E-9248-4F1B-9B79-130F3ACA2687}" destId="{EBA44CD4-63DB-42EC-99D0-E04E752A4B26}" srcOrd="2" destOrd="0" presId="urn:microsoft.com/office/officeart/2018/2/layout/IconCircleList"/>
    <dgm:cxn modelId="{69FE8850-C3DA-4CBF-AF5D-F8162A0F1536}" type="presParOf" srcId="{7F0F8D5E-9248-4F1B-9B79-130F3ACA2687}" destId="{38FC8CB9-A66D-41C1-B675-DF574D9167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4F93F6-6A63-4069-8132-11D1676CF40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08D957-DD9B-4D30-BC69-28C24D5EC0E0}">
      <dgm:prSet/>
      <dgm:spPr/>
      <dgm:t>
        <a:bodyPr/>
        <a:lstStyle/>
        <a:p>
          <a:r>
            <a:rPr lang="en-IN"/>
            <a:t>Looks at how many </a:t>
          </a:r>
          <a:r>
            <a:rPr lang="en-IN" b="1"/>
            <a:t>neighbors</a:t>
          </a:r>
          <a:r>
            <a:rPr lang="en-IN"/>
            <a:t> each point has nearby.</a:t>
          </a:r>
          <a:endParaRPr lang="en-US"/>
        </a:p>
      </dgm:t>
    </dgm:pt>
    <dgm:pt modelId="{33DFD0A5-7BCA-437C-A993-DFCCC13FE644}" type="parTrans" cxnId="{05FC7E7D-E054-4F64-8D51-5348DEA8E754}">
      <dgm:prSet/>
      <dgm:spPr/>
      <dgm:t>
        <a:bodyPr/>
        <a:lstStyle/>
        <a:p>
          <a:endParaRPr lang="en-US"/>
        </a:p>
      </dgm:t>
    </dgm:pt>
    <dgm:pt modelId="{04BEE15F-4D07-4661-AE68-BCFEBF8E0C85}" type="sibTrans" cxnId="{05FC7E7D-E054-4F64-8D51-5348DEA8E754}">
      <dgm:prSet/>
      <dgm:spPr/>
      <dgm:t>
        <a:bodyPr/>
        <a:lstStyle/>
        <a:p>
          <a:endParaRPr lang="en-US"/>
        </a:p>
      </dgm:t>
    </dgm:pt>
    <dgm:pt modelId="{9F961E91-BE50-4691-AE43-62F121949CF0}">
      <dgm:prSet/>
      <dgm:spPr/>
      <dgm:t>
        <a:bodyPr/>
        <a:lstStyle/>
        <a:p>
          <a:r>
            <a:rPr lang="en-IN"/>
            <a:t>Creates a </a:t>
          </a:r>
          <a:r>
            <a:rPr lang="en-IN" b="1"/>
            <a:t>mutual reachability graph</a:t>
          </a:r>
          <a:r>
            <a:rPr lang="en-IN"/>
            <a:t> (shows how points are connected).</a:t>
          </a:r>
          <a:endParaRPr lang="en-US"/>
        </a:p>
      </dgm:t>
    </dgm:pt>
    <dgm:pt modelId="{E2D3B47C-E98D-4000-A731-9C4A8F4959F0}" type="parTrans" cxnId="{8AD017F9-8891-446D-900E-2620516736AD}">
      <dgm:prSet/>
      <dgm:spPr/>
      <dgm:t>
        <a:bodyPr/>
        <a:lstStyle/>
        <a:p>
          <a:endParaRPr lang="en-US"/>
        </a:p>
      </dgm:t>
    </dgm:pt>
    <dgm:pt modelId="{41A3D076-843C-40CD-A4D4-9D38274AFA68}" type="sibTrans" cxnId="{8AD017F9-8891-446D-900E-2620516736AD}">
      <dgm:prSet/>
      <dgm:spPr/>
      <dgm:t>
        <a:bodyPr/>
        <a:lstStyle/>
        <a:p>
          <a:endParaRPr lang="en-US"/>
        </a:p>
      </dgm:t>
    </dgm:pt>
    <dgm:pt modelId="{1335AB52-A50C-4959-99D4-CBA4C7EDBD72}">
      <dgm:prSet/>
      <dgm:spPr/>
      <dgm:t>
        <a:bodyPr/>
        <a:lstStyle/>
        <a:p>
          <a:r>
            <a:rPr lang="en-IN"/>
            <a:t>Builds a </a:t>
          </a:r>
          <a:r>
            <a:rPr lang="en-IN" b="1"/>
            <a:t>Minimum Spanning Tree (MST)</a:t>
          </a:r>
          <a:r>
            <a:rPr lang="en-IN"/>
            <a:t> to link all points with shortest total distance.</a:t>
          </a:r>
          <a:endParaRPr lang="en-US"/>
        </a:p>
      </dgm:t>
    </dgm:pt>
    <dgm:pt modelId="{D2168B56-55C7-4C5B-8AAF-5F4983E6C737}" type="parTrans" cxnId="{7AB5C6BE-5AB3-42E8-A745-8FEB6ABA6D59}">
      <dgm:prSet/>
      <dgm:spPr/>
      <dgm:t>
        <a:bodyPr/>
        <a:lstStyle/>
        <a:p>
          <a:endParaRPr lang="en-US"/>
        </a:p>
      </dgm:t>
    </dgm:pt>
    <dgm:pt modelId="{FA09C1D7-4405-4E97-825C-09A4E95957BA}" type="sibTrans" cxnId="{7AB5C6BE-5AB3-42E8-A745-8FEB6ABA6D59}">
      <dgm:prSet/>
      <dgm:spPr/>
      <dgm:t>
        <a:bodyPr/>
        <a:lstStyle/>
        <a:p>
          <a:endParaRPr lang="en-US"/>
        </a:p>
      </dgm:t>
    </dgm:pt>
    <dgm:pt modelId="{2A9BF14E-B8F4-406B-B64E-A8E1DABB2E60}">
      <dgm:prSet/>
      <dgm:spPr/>
      <dgm:t>
        <a:bodyPr/>
        <a:lstStyle/>
        <a:p>
          <a:r>
            <a:rPr lang="en-IN"/>
            <a:t>Cuts the tree’s biggest links to break it into </a:t>
          </a:r>
          <a:r>
            <a:rPr lang="en-IN" b="1"/>
            <a:t>clusters</a:t>
          </a:r>
          <a:r>
            <a:rPr lang="en-IN"/>
            <a:t>.</a:t>
          </a:r>
          <a:endParaRPr lang="en-US"/>
        </a:p>
      </dgm:t>
    </dgm:pt>
    <dgm:pt modelId="{6BEE01B4-89AE-4213-9803-3E0EA8E6528F}" type="parTrans" cxnId="{03563110-D0D2-4633-9C48-5E0DCB9AC5AD}">
      <dgm:prSet/>
      <dgm:spPr/>
      <dgm:t>
        <a:bodyPr/>
        <a:lstStyle/>
        <a:p>
          <a:endParaRPr lang="en-US"/>
        </a:p>
      </dgm:t>
    </dgm:pt>
    <dgm:pt modelId="{06D26962-E93C-4FE5-8095-82411AAA3D87}" type="sibTrans" cxnId="{03563110-D0D2-4633-9C48-5E0DCB9AC5AD}">
      <dgm:prSet/>
      <dgm:spPr/>
      <dgm:t>
        <a:bodyPr/>
        <a:lstStyle/>
        <a:p>
          <a:endParaRPr lang="en-US"/>
        </a:p>
      </dgm:t>
    </dgm:pt>
    <dgm:pt modelId="{CACBC7FA-16A9-4A98-B6EC-13C4309957FE}">
      <dgm:prSet/>
      <dgm:spPr/>
      <dgm:t>
        <a:bodyPr/>
        <a:lstStyle/>
        <a:p>
          <a:r>
            <a:rPr lang="en-IN"/>
            <a:t>Points not in any cluster become </a:t>
          </a:r>
          <a:r>
            <a:rPr lang="en-IN" b="1"/>
            <a:t>noise</a:t>
          </a:r>
          <a:r>
            <a:rPr lang="en-IN"/>
            <a:t>.</a:t>
          </a:r>
          <a:endParaRPr lang="en-US"/>
        </a:p>
      </dgm:t>
    </dgm:pt>
    <dgm:pt modelId="{DE6E0E84-6FFE-46F9-A749-B692E8D395A9}" type="parTrans" cxnId="{DD61A70C-AFEB-43F8-9A90-E4A48457E943}">
      <dgm:prSet/>
      <dgm:spPr/>
      <dgm:t>
        <a:bodyPr/>
        <a:lstStyle/>
        <a:p>
          <a:endParaRPr lang="en-US"/>
        </a:p>
      </dgm:t>
    </dgm:pt>
    <dgm:pt modelId="{CAAE7132-1CFD-442B-ABFB-ACC4D74166AE}" type="sibTrans" cxnId="{DD61A70C-AFEB-43F8-9A90-E4A48457E943}">
      <dgm:prSet/>
      <dgm:spPr/>
      <dgm:t>
        <a:bodyPr/>
        <a:lstStyle/>
        <a:p>
          <a:endParaRPr lang="en-US"/>
        </a:p>
      </dgm:t>
    </dgm:pt>
    <dgm:pt modelId="{8C79544F-2AD4-41E8-BAEF-58402601843B}" type="pres">
      <dgm:prSet presAssocID="{4D4F93F6-6A63-4069-8132-11D1676CF408}" presName="outerComposite" presStyleCnt="0">
        <dgm:presLayoutVars>
          <dgm:chMax val="5"/>
          <dgm:dir/>
          <dgm:resizeHandles val="exact"/>
        </dgm:presLayoutVars>
      </dgm:prSet>
      <dgm:spPr/>
    </dgm:pt>
    <dgm:pt modelId="{ABB3BF24-F71B-483F-A1F7-A80E041E77C9}" type="pres">
      <dgm:prSet presAssocID="{4D4F93F6-6A63-4069-8132-11D1676CF408}" presName="dummyMaxCanvas" presStyleCnt="0">
        <dgm:presLayoutVars/>
      </dgm:prSet>
      <dgm:spPr/>
    </dgm:pt>
    <dgm:pt modelId="{45787041-123D-4628-B714-B8BCA5164560}" type="pres">
      <dgm:prSet presAssocID="{4D4F93F6-6A63-4069-8132-11D1676CF408}" presName="FiveNodes_1" presStyleLbl="node1" presStyleIdx="0" presStyleCnt="5">
        <dgm:presLayoutVars>
          <dgm:bulletEnabled val="1"/>
        </dgm:presLayoutVars>
      </dgm:prSet>
      <dgm:spPr/>
    </dgm:pt>
    <dgm:pt modelId="{055156E1-98E0-4234-ADB9-2BF5D8978191}" type="pres">
      <dgm:prSet presAssocID="{4D4F93F6-6A63-4069-8132-11D1676CF408}" presName="FiveNodes_2" presStyleLbl="node1" presStyleIdx="1" presStyleCnt="5">
        <dgm:presLayoutVars>
          <dgm:bulletEnabled val="1"/>
        </dgm:presLayoutVars>
      </dgm:prSet>
      <dgm:spPr/>
    </dgm:pt>
    <dgm:pt modelId="{3BA9078F-6260-4ED4-89A2-9BFD57BEA935}" type="pres">
      <dgm:prSet presAssocID="{4D4F93F6-6A63-4069-8132-11D1676CF408}" presName="FiveNodes_3" presStyleLbl="node1" presStyleIdx="2" presStyleCnt="5">
        <dgm:presLayoutVars>
          <dgm:bulletEnabled val="1"/>
        </dgm:presLayoutVars>
      </dgm:prSet>
      <dgm:spPr/>
    </dgm:pt>
    <dgm:pt modelId="{A43ABB68-9197-4674-9136-B1BA42FE9A24}" type="pres">
      <dgm:prSet presAssocID="{4D4F93F6-6A63-4069-8132-11D1676CF408}" presName="FiveNodes_4" presStyleLbl="node1" presStyleIdx="3" presStyleCnt="5">
        <dgm:presLayoutVars>
          <dgm:bulletEnabled val="1"/>
        </dgm:presLayoutVars>
      </dgm:prSet>
      <dgm:spPr/>
    </dgm:pt>
    <dgm:pt modelId="{53287EB9-24F7-412A-868B-887116682FB9}" type="pres">
      <dgm:prSet presAssocID="{4D4F93F6-6A63-4069-8132-11D1676CF408}" presName="FiveNodes_5" presStyleLbl="node1" presStyleIdx="4" presStyleCnt="5">
        <dgm:presLayoutVars>
          <dgm:bulletEnabled val="1"/>
        </dgm:presLayoutVars>
      </dgm:prSet>
      <dgm:spPr/>
    </dgm:pt>
    <dgm:pt modelId="{47D2823F-0104-49F7-A5C5-F813F96DDDD8}" type="pres">
      <dgm:prSet presAssocID="{4D4F93F6-6A63-4069-8132-11D1676CF408}" presName="FiveConn_1-2" presStyleLbl="fgAccFollowNode1" presStyleIdx="0" presStyleCnt="4">
        <dgm:presLayoutVars>
          <dgm:bulletEnabled val="1"/>
        </dgm:presLayoutVars>
      </dgm:prSet>
      <dgm:spPr/>
    </dgm:pt>
    <dgm:pt modelId="{2A0C8E42-0311-4FAC-9632-9D2E1E348ADA}" type="pres">
      <dgm:prSet presAssocID="{4D4F93F6-6A63-4069-8132-11D1676CF408}" presName="FiveConn_2-3" presStyleLbl="fgAccFollowNode1" presStyleIdx="1" presStyleCnt="4">
        <dgm:presLayoutVars>
          <dgm:bulletEnabled val="1"/>
        </dgm:presLayoutVars>
      </dgm:prSet>
      <dgm:spPr/>
    </dgm:pt>
    <dgm:pt modelId="{9910233A-375C-435A-B25F-46D3A53829E0}" type="pres">
      <dgm:prSet presAssocID="{4D4F93F6-6A63-4069-8132-11D1676CF408}" presName="FiveConn_3-4" presStyleLbl="fgAccFollowNode1" presStyleIdx="2" presStyleCnt="4">
        <dgm:presLayoutVars>
          <dgm:bulletEnabled val="1"/>
        </dgm:presLayoutVars>
      </dgm:prSet>
      <dgm:spPr/>
    </dgm:pt>
    <dgm:pt modelId="{B461AE86-5AC9-43D8-907E-A9CA26645769}" type="pres">
      <dgm:prSet presAssocID="{4D4F93F6-6A63-4069-8132-11D1676CF408}" presName="FiveConn_4-5" presStyleLbl="fgAccFollowNode1" presStyleIdx="3" presStyleCnt="4">
        <dgm:presLayoutVars>
          <dgm:bulletEnabled val="1"/>
        </dgm:presLayoutVars>
      </dgm:prSet>
      <dgm:spPr/>
    </dgm:pt>
    <dgm:pt modelId="{8086FD3D-71B2-4C1F-8360-5507C9545353}" type="pres">
      <dgm:prSet presAssocID="{4D4F93F6-6A63-4069-8132-11D1676CF408}" presName="FiveNodes_1_text" presStyleLbl="node1" presStyleIdx="4" presStyleCnt="5">
        <dgm:presLayoutVars>
          <dgm:bulletEnabled val="1"/>
        </dgm:presLayoutVars>
      </dgm:prSet>
      <dgm:spPr/>
    </dgm:pt>
    <dgm:pt modelId="{A17A1EF5-ED4C-478A-97A4-3D3012E0B7D9}" type="pres">
      <dgm:prSet presAssocID="{4D4F93F6-6A63-4069-8132-11D1676CF408}" presName="FiveNodes_2_text" presStyleLbl="node1" presStyleIdx="4" presStyleCnt="5">
        <dgm:presLayoutVars>
          <dgm:bulletEnabled val="1"/>
        </dgm:presLayoutVars>
      </dgm:prSet>
      <dgm:spPr/>
    </dgm:pt>
    <dgm:pt modelId="{4EE7D41F-F0CE-4A44-A448-68F7DBB2B504}" type="pres">
      <dgm:prSet presAssocID="{4D4F93F6-6A63-4069-8132-11D1676CF408}" presName="FiveNodes_3_text" presStyleLbl="node1" presStyleIdx="4" presStyleCnt="5">
        <dgm:presLayoutVars>
          <dgm:bulletEnabled val="1"/>
        </dgm:presLayoutVars>
      </dgm:prSet>
      <dgm:spPr/>
    </dgm:pt>
    <dgm:pt modelId="{6A101CA1-58F1-4703-AC01-629EC1014D8C}" type="pres">
      <dgm:prSet presAssocID="{4D4F93F6-6A63-4069-8132-11D1676CF408}" presName="FiveNodes_4_text" presStyleLbl="node1" presStyleIdx="4" presStyleCnt="5">
        <dgm:presLayoutVars>
          <dgm:bulletEnabled val="1"/>
        </dgm:presLayoutVars>
      </dgm:prSet>
      <dgm:spPr/>
    </dgm:pt>
    <dgm:pt modelId="{B2E52CB1-1CF7-4FFD-8A38-20A7449A2A41}" type="pres">
      <dgm:prSet presAssocID="{4D4F93F6-6A63-4069-8132-11D1676CF40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D61A70C-AFEB-43F8-9A90-E4A48457E943}" srcId="{4D4F93F6-6A63-4069-8132-11D1676CF408}" destId="{CACBC7FA-16A9-4A98-B6EC-13C4309957FE}" srcOrd="4" destOrd="0" parTransId="{DE6E0E84-6FFE-46F9-A749-B692E8D395A9}" sibTransId="{CAAE7132-1CFD-442B-ABFB-ACC4D74166AE}"/>
    <dgm:cxn modelId="{03563110-D0D2-4633-9C48-5E0DCB9AC5AD}" srcId="{4D4F93F6-6A63-4069-8132-11D1676CF408}" destId="{2A9BF14E-B8F4-406B-B64E-A8E1DABB2E60}" srcOrd="3" destOrd="0" parTransId="{6BEE01B4-89AE-4213-9803-3E0EA8E6528F}" sibTransId="{06D26962-E93C-4FE5-8095-82411AAA3D87}"/>
    <dgm:cxn modelId="{654D5F1D-8A45-4D59-997E-0A5AAF3B617E}" type="presOf" srcId="{FA09C1D7-4405-4E97-825C-09A4E95957BA}" destId="{9910233A-375C-435A-B25F-46D3A53829E0}" srcOrd="0" destOrd="0" presId="urn:microsoft.com/office/officeart/2005/8/layout/vProcess5"/>
    <dgm:cxn modelId="{9973C930-EBC5-455A-98C7-C969E69117CC}" type="presOf" srcId="{04BEE15F-4D07-4661-AE68-BCFEBF8E0C85}" destId="{47D2823F-0104-49F7-A5C5-F813F96DDDD8}" srcOrd="0" destOrd="0" presId="urn:microsoft.com/office/officeart/2005/8/layout/vProcess5"/>
    <dgm:cxn modelId="{55CAB131-4FEE-410B-889B-22F51B08E80B}" type="presOf" srcId="{1335AB52-A50C-4959-99D4-CBA4C7EDBD72}" destId="{4EE7D41F-F0CE-4A44-A448-68F7DBB2B504}" srcOrd="1" destOrd="0" presId="urn:microsoft.com/office/officeart/2005/8/layout/vProcess5"/>
    <dgm:cxn modelId="{5E49F23A-36E6-486B-BC00-6140AADD3CE7}" type="presOf" srcId="{7E08D957-DD9B-4D30-BC69-28C24D5EC0E0}" destId="{8086FD3D-71B2-4C1F-8360-5507C9545353}" srcOrd="1" destOrd="0" presId="urn:microsoft.com/office/officeart/2005/8/layout/vProcess5"/>
    <dgm:cxn modelId="{6424B65E-2D42-442E-8BA5-D3C3EF4050CF}" type="presOf" srcId="{1335AB52-A50C-4959-99D4-CBA4C7EDBD72}" destId="{3BA9078F-6260-4ED4-89A2-9BFD57BEA935}" srcOrd="0" destOrd="0" presId="urn:microsoft.com/office/officeart/2005/8/layout/vProcess5"/>
    <dgm:cxn modelId="{98B2A173-20CD-43F0-B9CD-F70C8194DB6E}" type="presOf" srcId="{2A9BF14E-B8F4-406B-B64E-A8E1DABB2E60}" destId="{A43ABB68-9197-4674-9136-B1BA42FE9A24}" srcOrd="0" destOrd="0" presId="urn:microsoft.com/office/officeart/2005/8/layout/vProcess5"/>
    <dgm:cxn modelId="{AE414179-8958-451B-8B64-5FBCC545C9CC}" type="presOf" srcId="{CACBC7FA-16A9-4A98-B6EC-13C4309957FE}" destId="{B2E52CB1-1CF7-4FFD-8A38-20A7449A2A41}" srcOrd="1" destOrd="0" presId="urn:microsoft.com/office/officeart/2005/8/layout/vProcess5"/>
    <dgm:cxn modelId="{05FC7E7D-E054-4F64-8D51-5348DEA8E754}" srcId="{4D4F93F6-6A63-4069-8132-11D1676CF408}" destId="{7E08D957-DD9B-4D30-BC69-28C24D5EC0E0}" srcOrd="0" destOrd="0" parTransId="{33DFD0A5-7BCA-437C-A993-DFCCC13FE644}" sibTransId="{04BEE15F-4D07-4661-AE68-BCFEBF8E0C85}"/>
    <dgm:cxn modelId="{761750A6-909C-4BF4-B5AF-161821A4000B}" type="presOf" srcId="{2A9BF14E-B8F4-406B-B64E-A8E1DABB2E60}" destId="{6A101CA1-58F1-4703-AC01-629EC1014D8C}" srcOrd="1" destOrd="0" presId="urn:microsoft.com/office/officeart/2005/8/layout/vProcess5"/>
    <dgm:cxn modelId="{DADEA2AB-F044-4534-A602-3FFCF058A9A1}" type="presOf" srcId="{7E08D957-DD9B-4D30-BC69-28C24D5EC0E0}" destId="{45787041-123D-4628-B714-B8BCA5164560}" srcOrd="0" destOrd="0" presId="urn:microsoft.com/office/officeart/2005/8/layout/vProcess5"/>
    <dgm:cxn modelId="{7AB5C6BE-5AB3-42E8-A745-8FEB6ABA6D59}" srcId="{4D4F93F6-6A63-4069-8132-11D1676CF408}" destId="{1335AB52-A50C-4959-99D4-CBA4C7EDBD72}" srcOrd="2" destOrd="0" parTransId="{D2168B56-55C7-4C5B-8AAF-5F4983E6C737}" sibTransId="{FA09C1D7-4405-4E97-825C-09A4E95957BA}"/>
    <dgm:cxn modelId="{144E27D7-38E7-4561-A5DB-7655A0520DC7}" type="presOf" srcId="{9F961E91-BE50-4691-AE43-62F121949CF0}" destId="{A17A1EF5-ED4C-478A-97A4-3D3012E0B7D9}" srcOrd="1" destOrd="0" presId="urn:microsoft.com/office/officeart/2005/8/layout/vProcess5"/>
    <dgm:cxn modelId="{DFC729E5-5CD4-4A04-BCC2-B5F189A498A9}" type="presOf" srcId="{9F961E91-BE50-4691-AE43-62F121949CF0}" destId="{055156E1-98E0-4234-ADB9-2BF5D8978191}" srcOrd="0" destOrd="0" presId="urn:microsoft.com/office/officeart/2005/8/layout/vProcess5"/>
    <dgm:cxn modelId="{601386EE-F452-4752-81F9-ABD8437E7450}" type="presOf" srcId="{06D26962-E93C-4FE5-8095-82411AAA3D87}" destId="{B461AE86-5AC9-43D8-907E-A9CA26645769}" srcOrd="0" destOrd="0" presId="urn:microsoft.com/office/officeart/2005/8/layout/vProcess5"/>
    <dgm:cxn modelId="{39211AF4-292E-4623-B0BB-CC8A0AA7D1D1}" type="presOf" srcId="{CACBC7FA-16A9-4A98-B6EC-13C4309957FE}" destId="{53287EB9-24F7-412A-868B-887116682FB9}" srcOrd="0" destOrd="0" presId="urn:microsoft.com/office/officeart/2005/8/layout/vProcess5"/>
    <dgm:cxn modelId="{8AD017F9-8891-446D-900E-2620516736AD}" srcId="{4D4F93F6-6A63-4069-8132-11D1676CF408}" destId="{9F961E91-BE50-4691-AE43-62F121949CF0}" srcOrd="1" destOrd="0" parTransId="{E2D3B47C-E98D-4000-A731-9C4A8F4959F0}" sibTransId="{41A3D076-843C-40CD-A4D4-9D38274AFA68}"/>
    <dgm:cxn modelId="{A3011EFD-7865-4830-AE91-AA4821E5956B}" type="presOf" srcId="{41A3D076-843C-40CD-A4D4-9D38274AFA68}" destId="{2A0C8E42-0311-4FAC-9632-9D2E1E348ADA}" srcOrd="0" destOrd="0" presId="urn:microsoft.com/office/officeart/2005/8/layout/vProcess5"/>
    <dgm:cxn modelId="{147B62FF-91B1-4DBC-891D-38EE3171DCCE}" type="presOf" srcId="{4D4F93F6-6A63-4069-8132-11D1676CF408}" destId="{8C79544F-2AD4-41E8-BAEF-58402601843B}" srcOrd="0" destOrd="0" presId="urn:microsoft.com/office/officeart/2005/8/layout/vProcess5"/>
    <dgm:cxn modelId="{146FE06C-FEBA-4C37-9ACA-A33A202D3F24}" type="presParOf" srcId="{8C79544F-2AD4-41E8-BAEF-58402601843B}" destId="{ABB3BF24-F71B-483F-A1F7-A80E041E77C9}" srcOrd="0" destOrd="0" presId="urn:microsoft.com/office/officeart/2005/8/layout/vProcess5"/>
    <dgm:cxn modelId="{D5F8DCFE-9AAB-4F8A-B9F7-DB7CB1A13404}" type="presParOf" srcId="{8C79544F-2AD4-41E8-BAEF-58402601843B}" destId="{45787041-123D-4628-B714-B8BCA5164560}" srcOrd="1" destOrd="0" presId="urn:microsoft.com/office/officeart/2005/8/layout/vProcess5"/>
    <dgm:cxn modelId="{F100699E-7A59-47A4-A70A-DF5C013B17C5}" type="presParOf" srcId="{8C79544F-2AD4-41E8-BAEF-58402601843B}" destId="{055156E1-98E0-4234-ADB9-2BF5D8978191}" srcOrd="2" destOrd="0" presId="urn:microsoft.com/office/officeart/2005/8/layout/vProcess5"/>
    <dgm:cxn modelId="{5A772184-1BBC-4C5E-B8E0-DFD6B5450541}" type="presParOf" srcId="{8C79544F-2AD4-41E8-BAEF-58402601843B}" destId="{3BA9078F-6260-4ED4-89A2-9BFD57BEA935}" srcOrd="3" destOrd="0" presId="urn:microsoft.com/office/officeart/2005/8/layout/vProcess5"/>
    <dgm:cxn modelId="{60115315-8557-4D8F-87D3-FFC594EDE11B}" type="presParOf" srcId="{8C79544F-2AD4-41E8-BAEF-58402601843B}" destId="{A43ABB68-9197-4674-9136-B1BA42FE9A24}" srcOrd="4" destOrd="0" presId="urn:microsoft.com/office/officeart/2005/8/layout/vProcess5"/>
    <dgm:cxn modelId="{CB0C6D61-6943-41A8-8AE0-50B0EA5CC91E}" type="presParOf" srcId="{8C79544F-2AD4-41E8-BAEF-58402601843B}" destId="{53287EB9-24F7-412A-868B-887116682FB9}" srcOrd="5" destOrd="0" presId="urn:microsoft.com/office/officeart/2005/8/layout/vProcess5"/>
    <dgm:cxn modelId="{0C066AEC-3185-4D8D-A2F4-D7A15014130D}" type="presParOf" srcId="{8C79544F-2AD4-41E8-BAEF-58402601843B}" destId="{47D2823F-0104-49F7-A5C5-F813F96DDDD8}" srcOrd="6" destOrd="0" presId="urn:microsoft.com/office/officeart/2005/8/layout/vProcess5"/>
    <dgm:cxn modelId="{BAF14762-1228-484F-B47B-8BF5BDDD5EFE}" type="presParOf" srcId="{8C79544F-2AD4-41E8-BAEF-58402601843B}" destId="{2A0C8E42-0311-4FAC-9632-9D2E1E348ADA}" srcOrd="7" destOrd="0" presId="urn:microsoft.com/office/officeart/2005/8/layout/vProcess5"/>
    <dgm:cxn modelId="{A4BFF05F-2762-4176-876E-8A7E44F1F4D8}" type="presParOf" srcId="{8C79544F-2AD4-41E8-BAEF-58402601843B}" destId="{9910233A-375C-435A-B25F-46D3A53829E0}" srcOrd="8" destOrd="0" presId="urn:microsoft.com/office/officeart/2005/8/layout/vProcess5"/>
    <dgm:cxn modelId="{84C002F9-92A9-48F4-8158-F82FC71024DE}" type="presParOf" srcId="{8C79544F-2AD4-41E8-BAEF-58402601843B}" destId="{B461AE86-5AC9-43D8-907E-A9CA26645769}" srcOrd="9" destOrd="0" presId="urn:microsoft.com/office/officeart/2005/8/layout/vProcess5"/>
    <dgm:cxn modelId="{8E15FD5E-B167-4670-9733-17F5C38118BC}" type="presParOf" srcId="{8C79544F-2AD4-41E8-BAEF-58402601843B}" destId="{8086FD3D-71B2-4C1F-8360-5507C9545353}" srcOrd="10" destOrd="0" presId="urn:microsoft.com/office/officeart/2005/8/layout/vProcess5"/>
    <dgm:cxn modelId="{832FAC2C-D1C9-4188-8FDD-E9A307C427C6}" type="presParOf" srcId="{8C79544F-2AD4-41E8-BAEF-58402601843B}" destId="{A17A1EF5-ED4C-478A-97A4-3D3012E0B7D9}" srcOrd="11" destOrd="0" presId="urn:microsoft.com/office/officeart/2005/8/layout/vProcess5"/>
    <dgm:cxn modelId="{8E89AE24-2E62-41AF-BE68-8CE5DF8D7BF8}" type="presParOf" srcId="{8C79544F-2AD4-41E8-BAEF-58402601843B}" destId="{4EE7D41F-F0CE-4A44-A448-68F7DBB2B504}" srcOrd="12" destOrd="0" presId="urn:microsoft.com/office/officeart/2005/8/layout/vProcess5"/>
    <dgm:cxn modelId="{95118D7A-3D71-4F01-89C1-071F855684EB}" type="presParOf" srcId="{8C79544F-2AD4-41E8-BAEF-58402601843B}" destId="{6A101CA1-58F1-4703-AC01-629EC1014D8C}" srcOrd="13" destOrd="0" presId="urn:microsoft.com/office/officeart/2005/8/layout/vProcess5"/>
    <dgm:cxn modelId="{42092D33-0121-4003-AE1D-A9C3F166D5C1}" type="presParOf" srcId="{8C79544F-2AD4-41E8-BAEF-58402601843B}" destId="{B2E52CB1-1CF7-4FFD-8A38-20A7449A2A41}" srcOrd="14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66FA5-B5D2-44DB-AA6B-0C34D8B00D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8CA674-3FFC-46FE-9E30-22206E56CFD8}">
      <dgm:prSet/>
      <dgm:spPr/>
      <dgm:t>
        <a:bodyPr/>
        <a:lstStyle/>
        <a:p>
          <a:r>
            <a:rPr lang="en-IN" b="1"/>
            <a:t>Core Distance:</a:t>
          </a:r>
          <a:r>
            <a:rPr lang="en-IN"/>
            <a:t> How far to the min_samples-th neighbor.</a:t>
          </a:r>
          <a:endParaRPr lang="en-US"/>
        </a:p>
      </dgm:t>
    </dgm:pt>
    <dgm:pt modelId="{5E1053D9-9BCD-482D-86D2-FB9F20EA1DE9}" type="parTrans" cxnId="{A698443F-6377-4CB6-A2E7-64EF4228D03C}">
      <dgm:prSet/>
      <dgm:spPr/>
      <dgm:t>
        <a:bodyPr/>
        <a:lstStyle/>
        <a:p>
          <a:endParaRPr lang="en-US"/>
        </a:p>
      </dgm:t>
    </dgm:pt>
    <dgm:pt modelId="{86D1B017-BA16-404E-94CF-A790E79CC8AB}" type="sibTrans" cxnId="{A698443F-6377-4CB6-A2E7-64EF4228D03C}">
      <dgm:prSet/>
      <dgm:spPr/>
      <dgm:t>
        <a:bodyPr/>
        <a:lstStyle/>
        <a:p>
          <a:endParaRPr lang="en-US"/>
        </a:p>
      </dgm:t>
    </dgm:pt>
    <dgm:pt modelId="{52D140BE-9384-4DE5-B712-9A6CADE85BFE}">
      <dgm:prSet/>
      <dgm:spPr/>
      <dgm:t>
        <a:bodyPr/>
        <a:lstStyle/>
        <a:p>
          <a:r>
            <a:rPr lang="en-IN" b="1"/>
            <a:t>Mutual Reachability Distance:</a:t>
          </a:r>
          <a:r>
            <a:rPr lang="en-IN"/>
            <a:t> The biggest distance between two points’ core distances and their actual distance.</a:t>
          </a:r>
          <a:endParaRPr lang="en-US"/>
        </a:p>
      </dgm:t>
    </dgm:pt>
    <dgm:pt modelId="{00245E4D-37E6-4D5E-9BDD-F4A01D54BCC7}" type="parTrans" cxnId="{ABE8FDF6-2039-4C35-9A73-E49DED9A3764}">
      <dgm:prSet/>
      <dgm:spPr/>
      <dgm:t>
        <a:bodyPr/>
        <a:lstStyle/>
        <a:p>
          <a:endParaRPr lang="en-US"/>
        </a:p>
      </dgm:t>
    </dgm:pt>
    <dgm:pt modelId="{9207B845-F307-4D5F-802C-8121D83A8A97}" type="sibTrans" cxnId="{ABE8FDF6-2039-4C35-9A73-E49DED9A3764}">
      <dgm:prSet/>
      <dgm:spPr/>
      <dgm:t>
        <a:bodyPr/>
        <a:lstStyle/>
        <a:p>
          <a:endParaRPr lang="en-US"/>
        </a:p>
      </dgm:t>
    </dgm:pt>
    <dgm:pt modelId="{F1622407-F532-431C-A1E2-291269CD8BD2}">
      <dgm:prSet/>
      <dgm:spPr/>
      <dgm:t>
        <a:bodyPr/>
        <a:lstStyle/>
        <a:p>
          <a:r>
            <a:rPr lang="en-IN" b="1"/>
            <a:t>MST:</a:t>
          </a:r>
          <a:r>
            <a:rPr lang="en-IN"/>
            <a:t> A simple tree connecting all points with shortest total connection length.</a:t>
          </a:r>
          <a:endParaRPr lang="en-US"/>
        </a:p>
      </dgm:t>
    </dgm:pt>
    <dgm:pt modelId="{BA0BB5A3-9A9A-48AE-A177-E11E445F9445}" type="parTrans" cxnId="{459CE64C-C414-413C-AA55-AF0ED6C06AC5}">
      <dgm:prSet/>
      <dgm:spPr/>
      <dgm:t>
        <a:bodyPr/>
        <a:lstStyle/>
        <a:p>
          <a:endParaRPr lang="en-US"/>
        </a:p>
      </dgm:t>
    </dgm:pt>
    <dgm:pt modelId="{93ABDE2D-D301-4D58-BEA5-AE816AD046FE}" type="sibTrans" cxnId="{459CE64C-C414-413C-AA55-AF0ED6C06AC5}">
      <dgm:prSet/>
      <dgm:spPr/>
      <dgm:t>
        <a:bodyPr/>
        <a:lstStyle/>
        <a:p>
          <a:endParaRPr lang="en-US"/>
        </a:p>
      </dgm:t>
    </dgm:pt>
    <dgm:pt modelId="{90664E02-A1B3-45DD-8B42-6855D559936E}" type="pres">
      <dgm:prSet presAssocID="{04766FA5-B5D2-44DB-AA6B-0C34D8B00D31}" presName="root" presStyleCnt="0">
        <dgm:presLayoutVars>
          <dgm:dir/>
          <dgm:resizeHandles val="exact"/>
        </dgm:presLayoutVars>
      </dgm:prSet>
      <dgm:spPr/>
    </dgm:pt>
    <dgm:pt modelId="{222C5D08-A9E4-4D0D-9705-33B670696728}" type="pres">
      <dgm:prSet presAssocID="{868CA674-3FFC-46FE-9E30-22206E56CFD8}" presName="compNode" presStyleCnt="0"/>
      <dgm:spPr/>
    </dgm:pt>
    <dgm:pt modelId="{C0D49189-F218-4EBC-A37A-85273EA8D0E0}" type="pres">
      <dgm:prSet presAssocID="{868CA674-3FFC-46FE-9E30-22206E56CF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5EF9EB3-39F3-45B3-932E-CD5523DB6BA9}" type="pres">
      <dgm:prSet presAssocID="{868CA674-3FFC-46FE-9E30-22206E56CFD8}" presName="spaceRect" presStyleCnt="0"/>
      <dgm:spPr/>
    </dgm:pt>
    <dgm:pt modelId="{7CC12588-1C0E-4C7D-8728-65AF6505F09F}" type="pres">
      <dgm:prSet presAssocID="{868CA674-3FFC-46FE-9E30-22206E56CFD8}" presName="textRect" presStyleLbl="revTx" presStyleIdx="0" presStyleCnt="3">
        <dgm:presLayoutVars>
          <dgm:chMax val="1"/>
          <dgm:chPref val="1"/>
        </dgm:presLayoutVars>
      </dgm:prSet>
      <dgm:spPr/>
    </dgm:pt>
    <dgm:pt modelId="{25C04EB8-63B7-4094-B256-66E1C7CA27CB}" type="pres">
      <dgm:prSet presAssocID="{86D1B017-BA16-404E-94CF-A790E79CC8AB}" presName="sibTrans" presStyleCnt="0"/>
      <dgm:spPr/>
    </dgm:pt>
    <dgm:pt modelId="{7A6A9BA3-76B1-45F8-BC52-2A5AF4078BB7}" type="pres">
      <dgm:prSet presAssocID="{52D140BE-9384-4DE5-B712-9A6CADE85BFE}" presName="compNode" presStyleCnt="0"/>
      <dgm:spPr/>
    </dgm:pt>
    <dgm:pt modelId="{F13F6B83-39E7-4213-AF5D-05A7531C6500}" type="pres">
      <dgm:prSet presAssocID="{52D140BE-9384-4DE5-B712-9A6CADE85B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DA0F4607-0051-49A7-AA89-0D8D2317B2D1}" type="pres">
      <dgm:prSet presAssocID="{52D140BE-9384-4DE5-B712-9A6CADE85BFE}" presName="spaceRect" presStyleCnt="0"/>
      <dgm:spPr/>
    </dgm:pt>
    <dgm:pt modelId="{0B0DDD18-A32D-4ACE-832F-77C748C3C980}" type="pres">
      <dgm:prSet presAssocID="{52D140BE-9384-4DE5-B712-9A6CADE85BFE}" presName="textRect" presStyleLbl="revTx" presStyleIdx="1" presStyleCnt="3">
        <dgm:presLayoutVars>
          <dgm:chMax val="1"/>
          <dgm:chPref val="1"/>
        </dgm:presLayoutVars>
      </dgm:prSet>
      <dgm:spPr/>
    </dgm:pt>
    <dgm:pt modelId="{9BCC2247-CE31-4681-A57C-9E561B2AC612}" type="pres">
      <dgm:prSet presAssocID="{9207B845-F307-4D5F-802C-8121D83A8A97}" presName="sibTrans" presStyleCnt="0"/>
      <dgm:spPr/>
    </dgm:pt>
    <dgm:pt modelId="{BE1BF0AF-8446-4346-A418-6CC9574690E6}" type="pres">
      <dgm:prSet presAssocID="{F1622407-F532-431C-A1E2-291269CD8BD2}" presName="compNode" presStyleCnt="0"/>
      <dgm:spPr/>
    </dgm:pt>
    <dgm:pt modelId="{F78742BE-280A-47FF-818F-9653BFAD4265}" type="pres">
      <dgm:prSet presAssocID="{F1622407-F532-431C-A1E2-291269CD8B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B8C1822-3017-46A0-946E-1685DBD24A33}" type="pres">
      <dgm:prSet presAssocID="{F1622407-F532-431C-A1E2-291269CD8BD2}" presName="spaceRect" presStyleCnt="0"/>
      <dgm:spPr/>
    </dgm:pt>
    <dgm:pt modelId="{469C26BA-FB3F-4593-AF47-FDA5AB8BFB28}" type="pres">
      <dgm:prSet presAssocID="{F1622407-F532-431C-A1E2-291269CD8B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8B2119-C48A-4EB0-889B-271AEC577060}" type="presOf" srcId="{04766FA5-B5D2-44DB-AA6B-0C34D8B00D31}" destId="{90664E02-A1B3-45DD-8B42-6855D559936E}" srcOrd="0" destOrd="0" presId="urn:microsoft.com/office/officeart/2018/2/layout/IconLabelList"/>
    <dgm:cxn modelId="{A698443F-6377-4CB6-A2E7-64EF4228D03C}" srcId="{04766FA5-B5D2-44DB-AA6B-0C34D8B00D31}" destId="{868CA674-3FFC-46FE-9E30-22206E56CFD8}" srcOrd="0" destOrd="0" parTransId="{5E1053D9-9BCD-482D-86D2-FB9F20EA1DE9}" sibTransId="{86D1B017-BA16-404E-94CF-A790E79CC8AB}"/>
    <dgm:cxn modelId="{459CE64C-C414-413C-AA55-AF0ED6C06AC5}" srcId="{04766FA5-B5D2-44DB-AA6B-0C34D8B00D31}" destId="{F1622407-F532-431C-A1E2-291269CD8BD2}" srcOrd="2" destOrd="0" parTransId="{BA0BB5A3-9A9A-48AE-A177-E11E445F9445}" sibTransId="{93ABDE2D-D301-4D58-BEA5-AE816AD046FE}"/>
    <dgm:cxn modelId="{0794E5A5-8170-41A8-ABE6-49C5F94E8551}" type="presOf" srcId="{868CA674-3FFC-46FE-9E30-22206E56CFD8}" destId="{7CC12588-1C0E-4C7D-8728-65AF6505F09F}" srcOrd="0" destOrd="0" presId="urn:microsoft.com/office/officeart/2018/2/layout/IconLabelList"/>
    <dgm:cxn modelId="{3A4A25BC-4AE2-4E18-82F0-9C8E1F5D0251}" type="presOf" srcId="{52D140BE-9384-4DE5-B712-9A6CADE85BFE}" destId="{0B0DDD18-A32D-4ACE-832F-77C748C3C980}" srcOrd="0" destOrd="0" presId="urn:microsoft.com/office/officeart/2018/2/layout/IconLabelList"/>
    <dgm:cxn modelId="{BA4039F0-D749-48BF-A804-689A1DEF0B25}" type="presOf" srcId="{F1622407-F532-431C-A1E2-291269CD8BD2}" destId="{469C26BA-FB3F-4593-AF47-FDA5AB8BFB28}" srcOrd="0" destOrd="0" presId="urn:microsoft.com/office/officeart/2018/2/layout/IconLabelList"/>
    <dgm:cxn modelId="{ABE8FDF6-2039-4C35-9A73-E49DED9A3764}" srcId="{04766FA5-B5D2-44DB-AA6B-0C34D8B00D31}" destId="{52D140BE-9384-4DE5-B712-9A6CADE85BFE}" srcOrd="1" destOrd="0" parTransId="{00245E4D-37E6-4D5E-9BDD-F4A01D54BCC7}" sibTransId="{9207B845-F307-4D5F-802C-8121D83A8A97}"/>
    <dgm:cxn modelId="{8BA0478B-8B92-4A87-A7AB-61272F7D2588}" type="presParOf" srcId="{90664E02-A1B3-45DD-8B42-6855D559936E}" destId="{222C5D08-A9E4-4D0D-9705-33B670696728}" srcOrd="0" destOrd="0" presId="urn:microsoft.com/office/officeart/2018/2/layout/IconLabelList"/>
    <dgm:cxn modelId="{FD2BE89B-0292-4975-94D4-3F469D18E94F}" type="presParOf" srcId="{222C5D08-A9E4-4D0D-9705-33B670696728}" destId="{C0D49189-F218-4EBC-A37A-85273EA8D0E0}" srcOrd="0" destOrd="0" presId="urn:microsoft.com/office/officeart/2018/2/layout/IconLabelList"/>
    <dgm:cxn modelId="{D4D5DE7F-171A-497D-9E00-295A2181D7C9}" type="presParOf" srcId="{222C5D08-A9E4-4D0D-9705-33B670696728}" destId="{C5EF9EB3-39F3-45B3-932E-CD5523DB6BA9}" srcOrd="1" destOrd="0" presId="urn:microsoft.com/office/officeart/2018/2/layout/IconLabelList"/>
    <dgm:cxn modelId="{133A63DB-0C25-4EA7-B30C-61B034BF8E6D}" type="presParOf" srcId="{222C5D08-A9E4-4D0D-9705-33B670696728}" destId="{7CC12588-1C0E-4C7D-8728-65AF6505F09F}" srcOrd="2" destOrd="0" presId="urn:microsoft.com/office/officeart/2018/2/layout/IconLabelList"/>
    <dgm:cxn modelId="{89F53DEA-57AF-49D3-BAA7-2EC058C849B5}" type="presParOf" srcId="{90664E02-A1B3-45DD-8B42-6855D559936E}" destId="{25C04EB8-63B7-4094-B256-66E1C7CA27CB}" srcOrd="1" destOrd="0" presId="urn:microsoft.com/office/officeart/2018/2/layout/IconLabelList"/>
    <dgm:cxn modelId="{A61E5F14-013F-4CC9-9206-CE44EAF012F3}" type="presParOf" srcId="{90664E02-A1B3-45DD-8B42-6855D559936E}" destId="{7A6A9BA3-76B1-45F8-BC52-2A5AF4078BB7}" srcOrd="2" destOrd="0" presId="urn:microsoft.com/office/officeart/2018/2/layout/IconLabelList"/>
    <dgm:cxn modelId="{315FA838-7EB6-45BD-A576-7AFDAB7BA14E}" type="presParOf" srcId="{7A6A9BA3-76B1-45F8-BC52-2A5AF4078BB7}" destId="{F13F6B83-39E7-4213-AF5D-05A7531C6500}" srcOrd="0" destOrd="0" presId="urn:microsoft.com/office/officeart/2018/2/layout/IconLabelList"/>
    <dgm:cxn modelId="{1E1D5EA0-8ECC-44FE-BD36-0B0B86413525}" type="presParOf" srcId="{7A6A9BA3-76B1-45F8-BC52-2A5AF4078BB7}" destId="{DA0F4607-0051-49A7-AA89-0D8D2317B2D1}" srcOrd="1" destOrd="0" presId="urn:microsoft.com/office/officeart/2018/2/layout/IconLabelList"/>
    <dgm:cxn modelId="{22E8BFEE-5357-4DD8-A316-DBE6E81F43E3}" type="presParOf" srcId="{7A6A9BA3-76B1-45F8-BC52-2A5AF4078BB7}" destId="{0B0DDD18-A32D-4ACE-832F-77C748C3C980}" srcOrd="2" destOrd="0" presId="urn:microsoft.com/office/officeart/2018/2/layout/IconLabelList"/>
    <dgm:cxn modelId="{C19B1A89-7F3A-411C-8AC6-9375FF462531}" type="presParOf" srcId="{90664E02-A1B3-45DD-8B42-6855D559936E}" destId="{9BCC2247-CE31-4681-A57C-9E561B2AC612}" srcOrd="3" destOrd="0" presId="urn:microsoft.com/office/officeart/2018/2/layout/IconLabelList"/>
    <dgm:cxn modelId="{09411FAB-2AA9-4F61-B5D5-B4A9F29E3D86}" type="presParOf" srcId="{90664E02-A1B3-45DD-8B42-6855D559936E}" destId="{BE1BF0AF-8446-4346-A418-6CC9574690E6}" srcOrd="4" destOrd="0" presId="urn:microsoft.com/office/officeart/2018/2/layout/IconLabelList"/>
    <dgm:cxn modelId="{E8D600E7-EA27-4A1A-8149-5FFBF3CC1C64}" type="presParOf" srcId="{BE1BF0AF-8446-4346-A418-6CC9574690E6}" destId="{F78742BE-280A-47FF-818F-9653BFAD4265}" srcOrd="0" destOrd="0" presId="urn:microsoft.com/office/officeart/2018/2/layout/IconLabelList"/>
    <dgm:cxn modelId="{A70548C5-078E-4066-9002-B55BD0DD34C7}" type="presParOf" srcId="{BE1BF0AF-8446-4346-A418-6CC9574690E6}" destId="{1B8C1822-3017-46A0-946E-1685DBD24A33}" srcOrd="1" destOrd="0" presId="urn:microsoft.com/office/officeart/2018/2/layout/IconLabelList"/>
    <dgm:cxn modelId="{BE335333-8C95-4459-9FAC-F504142918DD}" type="presParOf" srcId="{BE1BF0AF-8446-4346-A418-6CC9574690E6}" destId="{469C26BA-FB3F-4593-AF47-FDA5AB8BFB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D3E82-BD5B-4304-8BA7-6DE03B9A3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72E30F4-AA3D-404F-AC38-F35C21506EEA}">
      <dgm:prSet/>
      <dgm:spPr/>
      <dgm:t>
        <a:bodyPr/>
        <a:lstStyle/>
        <a:p>
          <a:pPr>
            <a:defRPr cap="all"/>
          </a:pPr>
          <a:r>
            <a:rPr lang="en-IN"/>
            <a:t>min_cluster_size: Smallest group size that counts as a cluster.</a:t>
          </a:r>
          <a:endParaRPr lang="en-US"/>
        </a:p>
      </dgm:t>
    </dgm:pt>
    <dgm:pt modelId="{2C2A0681-5310-49F9-AA14-237E8AE6D446}" type="parTrans" cxnId="{4F5DD9CE-5FB6-41B3-B9D6-1CFBA8639314}">
      <dgm:prSet/>
      <dgm:spPr/>
      <dgm:t>
        <a:bodyPr/>
        <a:lstStyle/>
        <a:p>
          <a:endParaRPr lang="en-US"/>
        </a:p>
      </dgm:t>
    </dgm:pt>
    <dgm:pt modelId="{E9BC9CAF-08F5-44B2-90F2-26552ECE60D7}" type="sibTrans" cxnId="{4F5DD9CE-5FB6-41B3-B9D6-1CFBA8639314}">
      <dgm:prSet/>
      <dgm:spPr/>
      <dgm:t>
        <a:bodyPr/>
        <a:lstStyle/>
        <a:p>
          <a:endParaRPr lang="en-US"/>
        </a:p>
      </dgm:t>
    </dgm:pt>
    <dgm:pt modelId="{AF3C97EA-A441-4E75-ABF6-CD70F92643D0}">
      <dgm:prSet/>
      <dgm:spPr/>
      <dgm:t>
        <a:bodyPr/>
        <a:lstStyle/>
        <a:p>
          <a:pPr>
            <a:defRPr cap="all"/>
          </a:pPr>
          <a:r>
            <a:rPr lang="en-IN"/>
            <a:t>min_samples: Points needed nearby to be a </a:t>
          </a:r>
          <a:r>
            <a:rPr lang="en-IN" b="1"/>
            <a:t>core point</a:t>
          </a:r>
          <a:r>
            <a:rPr lang="en-IN"/>
            <a:t>.</a:t>
          </a:r>
          <a:endParaRPr lang="en-US"/>
        </a:p>
      </dgm:t>
    </dgm:pt>
    <dgm:pt modelId="{F6709C3D-09D3-4BEE-A58E-5E2327EEC184}" type="parTrans" cxnId="{DEBCF267-642C-4B49-A395-22E6B885F2BF}">
      <dgm:prSet/>
      <dgm:spPr/>
      <dgm:t>
        <a:bodyPr/>
        <a:lstStyle/>
        <a:p>
          <a:endParaRPr lang="en-US"/>
        </a:p>
      </dgm:t>
    </dgm:pt>
    <dgm:pt modelId="{E00EB56B-56FB-442B-84C8-DFDCCE0886FF}" type="sibTrans" cxnId="{DEBCF267-642C-4B49-A395-22E6B885F2BF}">
      <dgm:prSet/>
      <dgm:spPr/>
      <dgm:t>
        <a:bodyPr/>
        <a:lstStyle/>
        <a:p>
          <a:endParaRPr lang="en-US"/>
        </a:p>
      </dgm:t>
    </dgm:pt>
    <dgm:pt modelId="{32BE00D3-9C72-4AA4-97C5-74434176E74D}">
      <dgm:prSet/>
      <dgm:spPr/>
      <dgm:t>
        <a:bodyPr/>
        <a:lstStyle/>
        <a:p>
          <a:pPr>
            <a:defRPr cap="all"/>
          </a:pPr>
          <a:r>
            <a:rPr lang="en-IN"/>
            <a:t>metric: How to measure distance (like Euclidean).</a:t>
          </a:r>
          <a:endParaRPr lang="en-US"/>
        </a:p>
      </dgm:t>
    </dgm:pt>
    <dgm:pt modelId="{21E5D0A3-B79A-4AE5-8817-9EE3526ED893}" type="parTrans" cxnId="{4E0B78B8-A7FE-4B8F-98F8-49FE1DA22D81}">
      <dgm:prSet/>
      <dgm:spPr/>
      <dgm:t>
        <a:bodyPr/>
        <a:lstStyle/>
        <a:p>
          <a:endParaRPr lang="en-US"/>
        </a:p>
      </dgm:t>
    </dgm:pt>
    <dgm:pt modelId="{DCCE73AC-A081-4F5B-8790-A1C016C4726B}" type="sibTrans" cxnId="{4E0B78B8-A7FE-4B8F-98F8-49FE1DA22D81}">
      <dgm:prSet/>
      <dgm:spPr/>
      <dgm:t>
        <a:bodyPr/>
        <a:lstStyle/>
        <a:p>
          <a:endParaRPr lang="en-US"/>
        </a:p>
      </dgm:t>
    </dgm:pt>
    <dgm:pt modelId="{F4330C7A-EC9A-4C09-8DE2-2C14AB0161FB}">
      <dgm:prSet/>
      <dgm:spPr/>
      <dgm:t>
        <a:bodyPr/>
        <a:lstStyle/>
        <a:p>
          <a:pPr>
            <a:defRPr cap="all"/>
          </a:pPr>
          <a:r>
            <a:rPr lang="en-IN"/>
            <a:t>cluster_selection_method: How to pick final clusters.</a:t>
          </a:r>
          <a:endParaRPr lang="en-US"/>
        </a:p>
      </dgm:t>
    </dgm:pt>
    <dgm:pt modelId="{8CE4D907-3D2E-4FB7-BD36-B81AB108426B}" type="parTrans" cxnId="{06787990-EFC7-41FB-A13B-5F7BB98F31D1}">
      <dgm:prSet/>
      <dgm:spPr/>
      <dgm:t>
        <a:bodyPr/>
        <a:lstStyle/>
        <a:p>
          <a:endParaRPr lang="en-US"/>
        </a:p>
      </dgm:t>
    </dgm:pt>
    <dgm:pt modelId="{790186CD-AFF3-4544-939A-DAD2B2610634}" type="sibTrans" cxnId="{06787990-EFC7-41FB-A13B-5F7BB98F31D1}">
      <dgm:prSet/>
      <dgm:spPr/>
      <dgm:t>
        <a:bodyPr/>
        <a:lstStyle/>
        <a:p>
          <a:endParaRPr lang="en-US"/>
        </a:p>
      </dgm:t>
    </dgm:pt>
    <dgm:pt modelId="{03B231C7-E1E9-4B43-BFD4-C6A8853AEFCF}">
      <dgm:prSet/>
      <dgm:spPr/>
      <dgm:t>
        <a:bodyPr/>
        <a:lstStyle/>
        <a:p>
          <a:pPr>
            <a:defRPr cap="all"/>
          </a:pPr>
          <a:r>
            <a:rPr lang="en-IN"/>
            <a:t>allow_single_cluster: Can give just one big cluster if needed.</a:t>
          </a:r>
          <a:endParaRPr lang="en-US"/>
        </a:p>
      </dgm:t>
    </dgm:pt>
    <dgm:pt modelId="{DE152148-2AED-4AF5-8AE3-49AF0A9E57A8}" type="parTrans" cxnId="{1BE72A22-EF7B-4517-ADB4-7FCFD2564DA5}">
      <dgm:prSet/>
      <dgm:spPr/>
      <dgm:t>
        <a:bodyPr/>
        <a:lstStyle/>
        <a:p>
          <a:endParaRPr lang="en-US"/>
        </a:p>
      </dgm:t>
    </dgm:pt>
    <dgm:pt modelId="{C525FF00-3C53-4C4E-8DB1-12A4434462BA}" type="sibTrans" cxnId="{1BE72A22-EF7B-4517-ADB4-7FCFD2564DA5}">
      <dgm:prSet/>
      <dgm:spPr/>
      <dgm:t>
        <a:bodyPr/>
        <a:lstStyle/>
        <a:p>
          <a:endParaRPr lang="en-US"/>
        </a:p>
      </dgm:t>
    </dgm:pt>
    <dgm:pt modelId="{96499BEF-AB96-458B-8984-6C1730427958}" type="pres">
      <dgm:prSet presAssocID="{1ACD3E82-BD5B-4304-8BA7-6DE03B9A3D85}" presName="root" presStyleCnt="0">
        <dgm:presLayoutVars>
          <dgm:dir/>
          <dgm:resizeHandles val="exact"/>
        </dgm:presLayoutVars>
      </dgm:prSet>
      <dgm:spPr/>
    </dgm:pt>
    <dgm:pt modelId="{7AD5D9EB-13E5-4F00-8644-8C9D7C0DD171}" type="pres">
      <dgm:prSet presAssocID="{B72E30F4-AA3D-404F-AC38-F35C21506EEA}" presName="compNode" presStyleCnt="0"/>
      <dgm:spPr/>
    </dgm:pt>
    <dgm:pt modelId="{338BF95E-391A-48C9-9B98-5A528E2FE5E0}" type="pres">
      <dgm:prSet presAssocID="{B72E30F4-AA3D-404F-AC38-F35C21506EE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B5D4BD2-0556-47F1-9147-3B93F7BDB1BC}" type="pres">
      <dgm:prSet presAssocID="{B72E30F4-AA3D-404F-AC38-F35C21506E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5FFDD74-1D98-428A-9045-43AD99086662}" type="pres">
      <dgm:prSet presAssocID="{B72E30F4-AA3D-404F-AC38-F35C21506EEA}" presName="spaceRect" presStyleCnt="0"/>
      <dgm:spPr/>
    </dgm:pt>
    <dgm:pt modelId="{D7489C08-C3C4-46D1-9656-3E23118E68C8}" type="pres">
      <dgm:prSet presAssocID="{B72E30F4-AA3D-404F-AC38-F35C21506EEA}" presName="textRect" presStyleLbl="revTx" presStyleIdx="0" presStyleCnt="5">
        <dgm:presLayoutVars>
          <dgm:chMax val="1"/>
          <dgm:chPref val="1"/>
        </dgm:presLayoutVars>
      </dgm:prSet>
      <dgm:spPr/>
    </dgm:pt>
    <dgm:pt modelId="{69792EE1-7135-4578-8740-B811E1DDD7FE}" type="pres">
      <dgm:prSet presAssocID="{E9BC9CAF-08F5-44B2-90F2-26552ECE60D7}" presName="sibTrans" presStyleCnt="0"/>
      <dgm:spPr/>
    </dgm:pt>
    <dgm:pt modelId="{DF12B653-ACF5-4763-9A06-E5E3141A2615}" type="pres">
      <dgm:prSet presAssocID="{AF3C97EA-A441-4E75-ABF6-CD70F92643D0}" presName="compNode" presStyleCnt="0"/>
      <dgm:spPr/>
    </dgm:pt>
    <dgm:pt modelId="{7248D8AF-4A6C-4E77-A9BD-6C75E7BD16FA}" type="pres">
      <dgm:prSet presAssocID="{AF3C97EA-A441-4E75-ABF6-CD70F92643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2D03769-E47C-4DCB-841C-91AB28DF9299}" type="pres">
      <dgm:prSet presAssocID="{AF3C97EA-A441-4E75-ABF6-CD70F92643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BBB6DF-A7FC-4F07-A61F-3E6AF8F5AA1F}" type="pres">
      <dgm:prSet presAssocID="{AF3C97EA-A441-4E75-ABF6-CD70F92643D0}" presName="spaceRect" presStyleCnt="0"/>
      <dgm:spPr/>
    </dgm:pt>
    <dgm:pt modelId="{9A66EF08-F0FC-422F-B384-5411ABFEFB27}" type="pres">
      <dgm:prSet presAssocID="{AF3C97EA-A441-4E75-ABF6-CD70F92643D0}" presName="textRect" presStyleLbl="revTx" presStyleIdx="1" presStyleCnt="5">
        <dgm:presLayoutVars>
          <dgm:chMax val="1"/>
          <dgm:chPref val="1"/>
        </dgm:presLayoutVars>
      </dgm:prSet>
      <dgm:spPr/>
    </dgm:pt>
    <dgm:pt modelId="{8245E233-6C62-457B-91A9-92B91D285E62}" type="pres">
      <dgm:prSet presAssocID="{E00EB56B-56FB-442B-84C8-DFDCCE0886FF}" presName="sibTrans" presStyleCnt="0"/>
      <dgm:spPr/>
    </dgm:pt>
    <dgm:pt modelId="{F5DEDD99-BEFC-4EB1-8E26-AA48B77C33B5}" type="pres">
      <dgm:prSet presAssocID="{32BE00D3-9C72-4AA4-97C5-74434176E74D}" presName="compNode" presStyleCnt="0"/>
      <dgm:spPr/>
    </dgm:pt>
    <dgm:pt modelId="{5DFD7941-A508-4CA4-95F2-AEC5A411EB8F}" type="pres">
      <dgm:prSet presAssocID="{32BE00D3-9C72-4AA4-97C5-74434176E74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78098B-31F2-4180-B95F-98E73FC454FE}" type="pres">
      <dgm:prSet presAssocID="{32BE00D3-9C72-4AA4-97C5-74434176E74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ED648DE1-2CD9-46E9-8B25-907D4957C84E}" type="pres">
      <dgm:prSet presAssocID="{32BE00D3-9C72-4AA4-97C5-74434176E74D}" presName="spaceRect" presStyleCnt="0"/>
      <dgm:spPr/>
    </dgm:pt>
    <dgm:pt modelId="{69DF231C-0992-4162-B122-93459281E808}" type="pres">
      <dgm:prSet presAssocID="{32BE00D3-9C72-4AA4-97C5-74434176E74D}" presName="textRect" presStyleLbl="revTx" presStyleIdx="2" presStyleCnt="5">
        <dgm:presLayoutVars>
          <dgm:chMax val="1"/>
          <dgm:chPref val="1"/>
        </dgm:presLayoutVars>
      </dgm:prSet>
      <dgm:spPr/>
    </dgm:pt>
    <dgm:pt modelId="{A0527AB6-EBB9-47BD-B459-D931C69803C2}" type="pres">
      <dgm:prSet presAssocID="{DCCE73AC-A081-4F5B-8790-A1C016C4726B}" presName="sibTrans" presStyleCnt="0"/>
      <dgm:spPr/>
    </dgm:pt>
    <dgm:pt modelId="{E89AC2B6-85CF-47F0-AE9E-292D49470DFF}" type="pres">
      <dgm:prSet presAssocID="{F4330C7A-EC9A-4C09-8DE2-2C14AB0161FB}" presName="compNode" presStyleCnt="0"/>
      <dgm:spPr/>
    </dgm:pt>
    <dgm:pt modelId="{8689165A-D087-4B90-A125-52540AF6E054}" type="pres">
      <dgm:prSet presAssocID="{F4330C7A-EC9A-4C09-8DE2-2C14AB0161F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C952C08-5FAC-4A3D-B9F2-101B89936BBF}" type="pres">
      <dgm:prSet presAssocID="{F4330C7A-EC9A-4C09-8DE2-2C14AB0161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A00F024-116C-4ED2-BBF2-0EDB265423E3}" type="pres">
      <dgm:prSet presAssocID="{F4330C7A-EC9A-4C09-8DE2-2C14AB0161FB}" presName="spaceRect" presStyleCnt="0"/>
      <dgm:spPr/>
    </dgm:pt>
    <dgm:pt modelId="{38A9B2C0-96CA-417E-B6E0-88D205DDF23A}" type="pres">
      <dgm:prSet presAssocID="{F4330C7A-EC9A-4C09-8DE2-2C14AB0161FB}" presName="textRect" presStyleLbl="revTx" presStyleIdx="3" presStyleCnt="5">
        <dgm:presLayoutVars>
          <dgm:chMax val="1"/>
          <dgm:chPref val="1"/>
        </dgm:presLayoutVars>
      </dgm:prSet>
      <dgm:spPr/>
    </dgm:pt>
    <dgm:pt modelId="{EBF823B0-2F2B-4910-B15A-5C4291BAF615}" type="pres">
      <dgm:prSet presAssocID="{790186CD-AFF3-4544-939A-DAD2B2610634}" presName="sibTrans" presStyleCnt="0"/>
      <dgm:spPr/>
    </dgm:pt>
    <dgm:pt modelId="{2A2A45EA-461D-4F28-AEDB-73C3B296B42C}" type="pres">
      <dgm:prSet presAssocID="{03B231C7-E1E9-4B43-BFD4-C6A8853AEFCF}" presName="compNode" presStyleCnt="0"/>
      <dgm:spPr/>
    </dgm:pt>
    <dgm:pt modelId="{503BAE2E-6695-42F5-B4E4-6D9D477B5C9C}" type="pres">
      <dgm:prSet presAssocID="{03B231C7-E1E9-4B43-BFD4-C6A8853AEFC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D8773BC-CD58-4A83-9951-43EEF500842A}" type="pres">
      <dgm:prSet presAssocID="{03B231C7-E1E9-4B43-BFD4-C6A8853AEF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43D9A27-CD23-4B57-ABD8-C016C2B9006E}" type="pres">
      <dgm:prSet presAssocID="{03B231C7-E1E9-4B43-BFD4-C6A8853AEFCF}" presName="spaceRect" presStyleCnt="0"/>
      <dgm:spPr/>
    </dgm:pt>
    <dgm:pt modelId="{BCF88B02-2236-43F0-B072-080704ED7833}" type="pres">
      <dgm:prSet presAssocID="{03B231C7-E1E9-4B43-BFD4-C6A8853AEFC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BE72A22-EF7B-4517-ADB4-7FCFD2564DA5}" srcId="{1ACD3E82-BD5B-4304-8BA7-6DE03B9A3D85}" destId="{03B231C7-E1E9-4B43-BFD4-C6A8853AEFCF}" srcOrd="4" destOrd="0" parTransId="{DE152148-2AED-4AF5-8AE3-49AF0A9E57A8}" sibTransId="{C525FF00-3C53-4C4E-8DB1-12A4434462BA}"/>
    <dgm:cxn modelId="{5FF6D922-C58F-45DE-B3B1-406A6B09EE47}" type="presOf" srcId="{03B231C7-E1E9-4B43-BFD4-C6A8853AEFCF}" destId="{BCF88B02-2236-43F0-B072-080704ED7833}" srcOrd="0" destOrd="0" presId="urn:microsoft.com/office/officeart/2018/5/layout/IconLeafLabelList"/>
    <dgm:cxn modelId="{5860593A-8500-4C1D-B6CF-7D63C32EAD09}" type="presOf" srcId="{1ACD3E82-BD5B-4304-8BA7-6DE03B9A3D85}" destId="{96499BEF-AB96-458B-8984-6C1730427958}" srcOrd="0" destOrd="0" presId="urn:microsoft.com/office/officeart/2018/5/layout/IconLeafLabelList"/>
    <dgm:cxn modelId="{DEBCF267-642C-4B49-A395-22E6B885F2BF}" srcId="{1ACD3E82-BD5B-4304-8BA7-6DE03B9A3D85}" destId="{AF3C97EA-A441-4E75-ABF6-CD70F92643D0}" srcOrd="1" destOrd="0" parTransId="{F6709C3D-09D3-4BEE-A58E-5E2327EEC184}" sibTransId="{E00EB56B-56FB-442B-84C8-DFDCCE0886FF}"/>
    <dgm:cxn modelId="{06787990-EFC7-41FB-A13B-5F7BB98F31D1}" srcId="{1ACD3E82-BD5B-4304-8BA7-6DE03B9A3D85}" destId="{F4330C7A-EC9A-4C09-8DE2-2C14AB0161FB}" srcOrd="3" destOrd="0" parTransId="{8CE4D907-3D2E-4FB7-BD36-B81AB108426B}" sibTransId="{790186CD-AFF3-4544-939A-DAD2B2610634}"/>
    <dgm:cxn modelId="{06AC0CA2-B31F-4E0B-BBBC-1863ECA635AF}" type="presOf" srcId="{F4330C7A-EC9A-4C09-8DE2-2C14AB0161FB}" destId="{38A9B2C0-96CA-417E-B6E0-88D205DDF23A}" srcOrd="0" destOrd="0" presId="urn:microsoft.com/office/officeart/2018/5/layout/IconLeafLabelList"/>
    <dgm:cxn modelId="{4E0B78B8-A7FE-4B8F-98F8-49FE1DA22D81}" srcId="{1ACD3E82-BD5B-4304-8BA7-6DE03B9A3D85}" destId="{32BE00D3-9C72-4AA4-97C5-74434176E74D}" srcOrd="2" destOrd="0" parTransId="{21E5D0A3-B79A-4AE5-8817-9EE3526ED893}" sibTransId="{DCCE73AC-A081-4F5B-8790-A1C016C4726B}"/>
    <dgm:cxn modelId="{07FAEECA-216C-42DA-A37A-126157587728}" type="presOf" srcId="{AF3C97EA-A441-4E75-ABF6-CD70F92643D0}" destId="{9A66EF08-F0FC-422F-B384-5411ABFEFB27}" srcOrd="0" destOrd="0" presId="urn:microsoft.com/office/officeart/2018/5/layout/IconLeafLabelList"/>
    <dgm:cxn modelId="{4F5DD9CE-5FB6-41B3-B9D6-1CFBA8639314}" srcId="{1ACD3E82-BD5B-4304-8BA7-6DE03B9A3D85}" destId="{B72E30F4-AA3D-404F-AC38-F35C21506EEA}" srcOrd="0" destOrd="0" parTransId="{2C2A0681-5310-49F9-AA14-237E8AE6D446}" sibTransId="{E9BC9CAF-08F5-44B2-90F2-26552ECE60D7}"/>
    <dgm:cxn modelId="{1A5347D1-4938-4286-A03C-64D6E61D300E}" type="presOf" srcId="{B72E30F4-AA3D-404F-AC38-F35C21506EEA}" destId="{D7489C08-C3C4-46D1-9656-3E23118E68C8}" srcOrd="0" destOrd="0" presId="urn:microsoft.com/office/officeart/2018/5/layout/IconLeafLabelList"/>
    <dgm:cxn modelId="{9D82E1FA-09AA-471D-B3AE-CCF64BBBE76E}" type="presOf" srcId="{32BE00D3-9C72-4AA4-97C5-74434176E74D}" destId="{69DF231C-0992-4162-B122-93459281E808}" srcOrd="0" destOrd="0" presId="urn:microsoft.com/office/officeart/2018/5/layout/IconLeafLabelList"/>
    <dgm:cxn modelId="{4EBC51A4-D1C8-4A6C-B51B-90C1C79D74C2}" type="presParOf" srcId="{96499BEF-AB96-458B-8984-6C1730427958}" destId="{7AD5D9EB-13E5-4F00-8644-8C9D7C0DD171}" srcOrd="0" destOrd="0" presId="urn:microsoft.com/office/officeart/2018/5/layout/IconLeafLabelList"/>
    <dgm:cxn modelId="{6664666C-4591-47A4-ACBB-42A620757089}" type="presParOf" srcId="{7AD5D9EB-13E5-4F00-8644-8C9D7C0DD171}" destId="{338BF95E-391A-48C9-9B98-5A528E2FE5E0}" srcOrd="0" destOrd="0" presId="urn:microsoft.com/office/officeart/2018/5/layout/IconLeafLabelList"/>
    <dgm:cxn modelId="{415263D5-1820-4C3C-929B-4674CCDE0DC1}" type="presParOf" srcId="{7AD5D9EB-13E5-4F00-8644-8C9D7C0DD171}" destId="{2B5D4BD2-0556-47F1-9147-3B93F7BDB1BC}" srcOrd="1" destOrd="0" presId="urn:microsoft.com/office/officeart/2018/5/layout/IconLeafLabelList"/>
    <dgm:cxn modelId="{C9ACF0BA-BC0E-4562-843D-A57F0C5FA8EA}" type="presParOf" srcId="{7AD5D9EB-13E5-4F00-8644-8C9D7C0DD171}" destId="{95FFDD74-1D98-428A-9045-43AD99086662}" srcOrd="2" destOrd="0" presId="urn:microsoft.com/office/officeart/2018/5/layout/IconLeafLabelList"/>
    <dgm:cxn modelId="{F6D2F1F2-6CC9-4882-BD70-BD3708C6B47A}" type="presParOf" srcId="{7AD5D9EB-13E5-4F00-8644-8C9D7C0DD171}" destId="{D7489C08-C3C4-46D1-9656-3E23118E68C8}" srcOrd="3" destOrd="0" presId="urn:microsoft.com/office/officeart/2018/5/layout/IconLeafLabelList"/>
    <dgm:cxn modelId="{726B4BBF-C019-4B3B-B09B-ACD810DD149C}" type="presParOf" srcId="{96499BEF-AB96-458B-8984-6C1730427958}" destId="{69792EE1-7135-4578-8740-B811E1DDD7FE}" srcOrd="1" destOrd="0" presId="urn:microsoft.com/office/officeart/2018/5/layout/IconLeafLabelList"/>
    <dgm:cxn modelId="{0CEEBF2F-C9EB-4252-BF7F-3B169866A261}" type="presParOf" srcId="{96499BEF-AB96-458B-8984-6C1730427958}" destId="{DF12B653-ACF5-4763-9A06-E5E3141A2615}" srcOrd="2" destOrd="0" presId="urn:microsoft.com/office/officeart/2018/5/layout/IconLeafLabelList"/>
    <dgm:cxn modelId="{2639654E-067D-4890-8BE4-79069BEBE0AF}" type="presParOf" srcId="{DF12B653-ACF5-4763-9A06-E5E3141A2615}" destId="{7248D8AF-4A6C-4E77-A9BD-6C75E7BD16FA}" srcOrd="0" destOrd="0" presId="urn:microsoft.com/office/officeart/2018/5/layout/IconLeafLabelList"/>
    <dgm:cxn modelId="{F33F0787-E81E-440D-BF7F-42CC232D438D}" type="presParOf" srcId="{DF12B653-ACF5-4763-9A06-E5E3141A2615}" destId="{32D03769-E47C-4DCB-841C-91AB28DF9299}" srcOrd="1" destOrd="0" presId="urn:microsoft.com/office/officeart/2018/5/layout/IconLeafLabelList"/>
    <dgm:cxn modelId="{61AB8EDF-403D-4426-87B0-5228BADB993E}" type="presParOf" srcId="{DF12B653-ACF5-4763-9A06-E5E3141A2615}" destId="{57BBB6DF-A7FC-4F07-A61F-3E6AF8F5AA1F}" srcOrd="2" destOrd="0" presId="urn:microsoft.com/office/officeart/2018/5/layout/IconLeafLabelList"/>
    <dgm:cxn modelId="{403E198B-06C1-4BB6-9430-0CEA6F62EF85}" type="presParOf" srcId="{DF12B653-ACF5-4763-9A06-E5E3141A2615}" destId="{9A66EF08-F0FC-422F-B384-5411ABFEFB27}" srcOrd="3" destOrd="0" presId="urn:microsoft.com/office/officeart/2018/5/layout/IconLeafLabelList"/>
    <dgm:cxn modelId="{1B8A06DC-7E45-4EE0-A191-077AD8734D66}" type="presParOf" srcId="{96499BEF-AB96-458B-8984-6C1730427958}" destId="{8245E233-6C62-457B-91A9-92B91D285E62}" srcOrd="3" destOrd="0" presId="urn:microsoft.com/office/officeart/2018/5/layout/IconLeafLabelList"/>
    <dgm:cxn modelId="{E60C242B-4F80-4C80-A333-234805617358}" type="presParOf" srcId="{96499BEF-AB96-458B-8984-6C1730427958}" destId="{F5DEDD99-BEFC-4EB1-8E26-AA48B77C33B5}" srcOrd="4" destOrd="0" presId="urn:microsoft.com/office/officeart/2018/5/layout/IconLeafLabelList"/>
    <dgm:cxn modelId="{8F42A298-5BDD-43D5-B590-D2E87D394FC6}" type="presParOf" srcId="{F5DEDD99-BEFC-4EB1-8E26-AA48B77C33B5}" destId="{5DFD7941-A508-4CA4-95F2-AEC5A411EB8F}" srcOrd="0" destOrd="0" presId="urn:microsoft.com/office/officeart/2018/5/layout/IconLeafLabelList"/>
    <dgm:cxn modelId="{9038BB59-08A7-4F42-BE58-06472C459CEA}" type="presParOf" srcId="{F5DEDD99-BEFC-4EB1-8E26-AA48B77C33B5}" destId="{8678098B-31F2-4180-B95F-98E73FC454FE}" srcOrd="1" destOrd="0" presId="urn:microsoft.com/office/officeart/2018/5/layout/IconLeafLabelList"/>
    <dgm:cxn modelId="{C8546B60-06B8-451A-AF91-B1F5EAFE95E2}" type="presParOf" srcId="{F5DEDD99-BEFC-4EB1-8E26-AA48B77C33B5}" destId="{ED648DE1-2CD9-46E9-8B25-907D4957C84E}" srcOrd="2" destOrd="0" presId="urn:microsoft.com/office/officeart/2018/5/layout/IconLeafLabelList"/>
    <dgm:cxn modelId="{4D3B9898-C28C-4E29-939E-15A839CE9C61}" type="presParOf" srcId="{F5DEDD99-BEFC-4EB1-8E26-AA48B77C33B5}" destId="{69DF231C-0992-4162-B122-93459281E808}" srcOrd="3" destOrd="0" presId="urn:microsoft.com/office/officeart/2018/5/layout/IconLeafLabelList"/>
    <dgm:cxn modelId="{0B7DED58-31D9-4773-88F1-DD9F1EE740DE}" type="presParOf" srcId="{96499BEF-AB96-458B-8984-6C1730427958}" destId="{A0527AB6-EBB9-47BD-B459-D931C69803C2}" srcOrd="5" destOrd="0" presId="urn:microsoft.com/office/officeart/2018/5/layout/IconLeafLabelList"/>
    <dgm:cxn modelId="{C0AD6A9D-A942-4CEA-B452-3D5E612143C1}" type="presParOf" srcId="{96499BEF-AB96-458B-8984-6C1730427958}" destId="{E89AC2B6-85CF-47F0-AE9E-292D49470DFF}" srcOrd="6" destOrd="0" presId="urn:microsoft.com/office/officeart/2018/5/layout/IconLeafLabelList"/>
    <dgm:cxn modelId="{4BD3D477-4CFC-4123-87BF-E41B43D5F8B0}" type="presParOf" srcId="{E89AC2B6-85CF-47F0-AE9E-292D49470DFF}" destId="{8689165A-D087-4B90-A125-52540AF6E054}" srcOrd="0" destOrd="0" presId="urn:microsoft.com/office/officeart/2018/5/layout/IconLeafLabelList"/>
    <dgm:cxn modelId="{E153CC42-3CDE-43B6-BD3D-526708A7C402}" type="presParOf" srcId="{E89AC2B6-85CF-47F0-AE9E-292D49470DFF}" destId="{2C952C08-5FAC-4A3D-B9F2-101B89936BBF}" srcOrd="1" destOrd="0" presId="urn:microsoft.com/office/officeart/2018/5/layout/IconLeafLabelList"/>
    <dgm:cxn modelId="{933AFA4C-4FB4-4482-A928-576FDFB109B9}" type="presParOf" srcId="{E89AC2B6-85CF-47F0-AE9E-292D49470DFF}" destId="{EA00F024-116C-4ED2-BBF2-0EDB265423E3}" srcOrd="2" destOrd="0" presId="urn:microsoft.com/office/officeart/2018/5/layout/IconLeafLabelList"/>
    <dgm:cxn modelId="{181CF5BF-18A5-42E2-BA09-D2FA56D06675}" type="presParOf" srcId="{E89AC2B6-85CF-47F0-AE9E-292D49470DFF}" destId="{38A9B2C0-96CA-417E-B6E0-88D205DDF23A}" srcOrd="3" destOrd="0" presId="urn:microsoft.com/office/officeart/2018/5/layout/IconLeafLabelList"/>
    <dgm:cxn modelId="{8EA0097A-2390-46C2-85BD-B753804E60D2}" type="presParOf" srcId="{96499BEF-AB96-458B-8984-6C1730427958}" destId="{EBF823B0-2F2B-4910-B15A-5C4291BAF615}" srcOrd="7" destOrd="0" presId="urn:microsoft.com/office/officeart/2018/5/layout/IconLeafLabelList"/>
    <dgm:cxn modelId="{32EEB2B7-8F93-498A-A0FD-8EF0A9FCC4FB}" type="presParOf" srcId="{96499BEF-AB96-458B-8984-6C1730427958}" destId="{2A2A45EA-461D-4F28-AEDB-73C3B296B42C}" srcOrd="8" destOrd="0" presId="urn:microsoft.com/office/officeart/2018/5/layout/IconLeafLabelList"/>
    <dgm:cxn modelId="{8C6CD994-3C83-4A75-8381-ECF4206BB395}" type="presParOf" srcId="{2A2A45EA-461D-4F28-AEDB-73C3B296B42C}" destId="{503BAE2E-6695-42F5-B4E4-6D9D477B5C9C}" srcOrd="0" destOrd="0" presId="urn:microsoft.com/office/officeart/2018/5/layout/IconLeafLabelList"/>
    <dgm:cxn modelId="{434F13BA-C0D1-49E9-94CA-8EC8FF19147C}" type="presParOf" srcId="{2A2A45EA-461D-4F28-AEDB-73C3B296B42C}" destId="{CD8773BC-CD58-4A83-9951-43EEF500842A}" srcOrd="1" destOrd="0" presId="urn:microsoft.com/office/officeart/2018/5/layout/IconLeafLabelList"/>
    <dgm:cxn modelId="{756ED107-37BF-4FB8-A181-F955444A89A8}" type="presParOf" srcId="{2A2A45EA-461D-4F28-AEDB-73C3B296B42C}" destId="{543D9A27-CD23-4B57-ABD8-C016C2B9006E}" srcOrd="2" destOrd="0" presId="urn:microsoft.com/office/officeart/2018/5/layout/IconLeafLabelList"/>
    <dgm:cxn modelId="{BB8E54E6-C39C-4A18-8B5E-BD5E45499B2D}" type="presParOf" srcId="{2A2A45EA-461D-4F28-AEDB-73C3B296B42C}" destId="{BCF88B02-2236-43F0-B072-080704ED78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E793D-CB63-476C-B05C-396BD07A465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7561C1-4C55-4601-8C00-4C7CF537BF0D}">
      <dgm:prSet/>
      <dgm:spPr/>
      <dgm:t>
        <a:bodyPr/>
        <a:lstStyle/>
        <a:p>
          <a:r>
            <a:rPr lang="en-IN"/>
            <a:t>🎉 </a:t>
          </a:r>
          <a:r>
            <a:rPr lang="en-IN" b="1"/>
            <a:t>Automatic cluster count</a:t>
          </a:r>
          <a:endParaRPr lang="en-US"/>
        </a:p>
      </dgm:t>
    </dgm:pt>
    <dgm:pt modelId="{7F76D5EA-71C1-433F-A054-AAD9CCB9992B}" type="parTrans" cxnId="{E8CFBBD1-0863-46F3-B677-7921ED857380}">
      <dgm:prSet/>
      <dgm:spPr/>
      <dgm:t>
        <a:bodyPr/>
        <a:lstStyle/>
        <a:p>
          <a:endParaRPr lang="en-US"/>
        </a:p>
      </dgm:t>
    </dgm:pt>
    <dgm:pt modelId="{676FAFAC-2FDE-4EA1-9D1F-3F792E83F244}" type="sibTrans" cxnId="{E8CFBBD1-0863-46F3-B677-7921ED857380}">
      <dgm:prSet/>
      <dgm:spPr/>
      <dgm:t>
        <a:bodyPr/>
        <a:lstStyle/>
        <a:p>
          <a:endParaRPr lang="en-US"/>
        </a:p>
      </dgm:t>
    </dgm:pt>
    <dgm:pt modelId="{18488620-00D4-4D03-94E9-CA1F4C0354AC}">
      <dgm:prSet/>
      <dgm:spPr/>
      <dgm:t>
        <a:bodyPr/>
        <a:lstStyle/>
        <a:p>
          <a:r>
            <a:rPr lang="en-IN"/>
            <a:t>📐 Handles </a:t>
          </a:r>
          <a:r>
            <a:rPr lang="en-IN" b="1"/>
            <a:t>complex shapes</a:t>
          </a:r>
          <a:endParaRPr lang="en-US"/>
        </a:p>
      </dgm:t>
    </dgm:pt>
    <dgm:pt modelId="{7187E35B-49B2-4ABC-8E3A-F53DE2C4F331}" type="parTrans" cxnId="{4FD232EC-9D04-4580-878C-23D2D2C6DF41}">
      <dgm:prSet/>
      <dgm:spPr/>
      <dgm:t>
        <a:bodyPr/>
        <a:lstStyle/>
        <a:p>
          <a:endParaRPr lang="en-US"/>
        </a:p>
      </dgm:t>
    </dgm:pt>
    <dgm:pt modelId="{A3FD3F20-5A24-46B7-8045-CBC4C8FD88DA}" type="sibTrans" cxnId="{4FD232EC-9D04-4580-878C-23D2D2C6DF41}">
      <dgm:prSet/>
      <dgm:spPr/>
      <dgm:t>
        <a:bodyPr/>
        <a:lstStyle/>
        <a:p>
          <a:endParaRPr lang="en-US"/>
        </a:p>
      </dgm:t>
    </dgm:pt>
    <dgm:pt modelId="{3E4137D1-A759-46AF-BF24-8174A814E53A}">
      <dgm:prSet/>
      <dgm:spPr/>
      <dgm:t>
        <a:bodyPr/>
        <a:lstStyle/>
        <a:p>
          <a:r>
            <a:rPr lang="en-IN"/>
            <a:t>🌳 Makes a </a:t>
          </a:r>
          <a:r>
            <a:rPr lang="en-IN" b="1"/>
            <a:t>hierarchy</a:t>
          </a:r>
          <a:r>
            <a:rPr lang="en-IN"/>
            <a:t> of clusters</a:t>
          </a:r>
          <a:endParaRPr lang="en-US"/>
        </a:p>
      </dgm:t>
    </dgm:pt>
    <dgm:pt modelId="{23377F37-348C-4A0B-B046-E51D5B5107B2}" type="parTrans" cxnId="{F455869E-C06A-4A16-9135-2E46EEF4651D}">
      <dgm:prSet/>
      <dgm:spPr/>
      <dgm:t>
        <a:bodyPr/>
        <a:lstStyle/>
        <a:p>
          <a:endParaRPr lang="en-US"/>
        </a:p>
      </dgm:t>
    </dgm:pt>
    <dgm:pt modelId="{5346EF61-8C53-4432-A5C3-04CF6772793B}" type="sibTrans" cxnId="{F455869E-C06A-4A16-9135-2E46EEF4651D}">
      <dgm:prSet/>
      <dgm:spPr/>
      <dgm:t>
        <a:bodyPr/>
        <a:lstStyle/>
        <a:p>
          <a:endParaRPr lang="en-US"/>
        </a:p>
      </dgm:t>
    </dgm:pt>
    <dgm:pt modelId="{F0A0FA7C-7E9D-4B36-998C-0A6A012E8533}">
      <dgm:prSet/>
      <dgm:spPr/>
      <dgm:t>
        <a:bodyPr/>
        <a:lstStyle/>
        <a:p>
          <a:r>
            <a:rPr lang="en-IN"/>
            <a:t>🚫 Finds </a:t>
          </a:r>
          <a:r>
            <a:rPr lang="en-IN" b="1"/>
            <a:t>outliers</a:t>
          </a:r>
          <a:endParaRPr lang="en-US"/>
        </a:p>
      </dgm:t>
    </dgm:pt>
    <dgm:pt modelId="{D0CDA909-04DD-400E-A959-0D29DA287CC2}" type="parTrans" cxnId="{4680209E-7D93-45BB-8D63-B3EEBE54EBF6}">
      <dgm:prSet/>
      <dgm:spPr/>
      <dgm:t>
        <a:bodyPr/>
        <a:lstStyle/>
        <a:p>
          <a:endParaRPr lang="en-US"/>
        </a:p>
      </dgm:t>
    </dgm:pt>
    <dgm:pt modelId="{2EB451FB-0BF0-4A9D-98C2-5A3A8CECAC57}" type="sibTrans" cxnId="{4680209E-7D93-45BB-8D63-B3EEBE54EBF6}">
      <dgm:prSet/>
      <dgm:spPr/>
      <dgm:t>
        <a:bodyPr/>
        <a:lstStyle/>
        <a:p>
          <a:endParaRPr lang="en-US"/>
        </a:p>
      </dgm:t>
    </dgm:pt>
    <dgm:pt modelId="{B0AB1A40-6255-4A89-BF31-9234DF24B3D2}" type="pres">
      <dgm:prSet presAssocID="{658E793D-CB63-476C-B05C-396BD07A46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F003EE-7A06-41D9-9152-E15DF7AF8685}" type="pres">
      <dgm:prSet presAssocID="{487561C1-4C55-4601-8C00-4C7CF537BF0D}" presName="hierRoot1" presStyleCnt="0"/>
      <dgm:spPr/>
    </dgm:pt>
    <dgm:pt modelId="{9B8DDD78-2566-4B37-BA7F-D42A3BB5619C}" type="pres">
      <dgm:prSet presAssocID="{487561C1-4C55-4601-8C00-4C7CF537BF0D}" presName="composite" presStyleCnt="0"/>
      <dgm:spPr/>
    </dgm:pt>
    <dgm:pt modelId="{609623F0-7189-4444-9468-1FF1A64DEF1F}" type="pres">
      <dgm:prSet presAssocID="{487561C1-4C55-4601-8C00-4C7CF537BF0D}" presName="background" presStyleLbl="node0" presStyleIdx="0" presStyleCnt="4"/>
      <dgm:spPr/>
    </dgm:pt>
    <dgm:pt modelId="{1E8BE43B-CB1B-442F-8B49-7B8044E2DDA6}" type="pres">
      <dgm:prSet presAssocID="{487561C1-4C55-4601-8C00-4C7CF537BF0D}" presName="text" presStyleLbl="fgAcc0" presStyleIdx="0" presStyleCnt="4">
        <dgm:presLayoutVars>
          <dgm:chPref val="3"/>
        </dgm:presLayoutVars>
      </dgm:prSet>
      <dgm:spPr/>
    </dgm:pt>
    <dgm:pt modelId="{90D59B8B-3A9E-4E2B-9A13-BDB231DA35BE}" type="pres">
      <dgm:prSet presAssocID="{487561C1-4C55-4601-8C00-4C7CF537BF0D}" presName="hierChild2" presStyleCnt="0"/>
      <dgm:spPr/>
    </dgm:pt>
    <dgm:pt modelId="{48BCD913-FD4E-4525-93D9-6E02CB7BEA8B}" type="pres">
      <dgm:prSet presAssocID="{18488620-00D4-4D03-94E9-CA1F4C0354AC}" presName="hierRoot1" presStyleCnt="0"/>
      <dgm:spPr/>
    </dgm:pt>
    <dgm:pt modelId="{3B0E76AE-2D62-4F03-868D-6E2EEAA1211A}" type="pres">
      <dgm:prSet presAssocID="{18488620-00D4-4D03-94E9-CA1F4C0354AC}" presName="composite" presStyleCnt="0"/>
      <dgm:spPr/>
    </dgm:pt>
    <dgm:pt modelId="{911BF220-EB2E-405F-BC55-45558529F270}" type="pres">
      <dgm:prSet presAssocID="{18488620-00D4-4D03-94E9-CA1F4C0354AC}" presName="background" presStyleLbl="node0" presStyleIdx="1" presStyleCnt="4"/>
      <dgm:spPr/>
    </dgm:pt>
    <dgm:pt modelId="{41C228CA-A015-4986-86FB-788D55AD3CFA}" type="pres">
      <dgm:prSet presAssocID="{18488620-00D4-4D03-94E9-CA1F4C0354AC}" presName="text" presStyleLbl="fgAcc0" presStyleIdx="1" presStyleCnt="4">
        <dgm:presLayoutVars>
          <dgm:chPref val="3"/>
        </dgm:presLayoutVars>
      </dgm:prSet>
      <dgm:spPr/>
    </dgm:pt>
    <dgm:pt modelId="{F7D20EDD-AAE3-4CEF-9394-B9FB5B872663}" type="pres">
      <dgm:prSet presAssocID="{18488620-00D4-4D03-94E9-CA1F4C0354AC}" presName="hierChild2" presStyleCnt="0"/>
      <dgm:spPr/>
    </dgm:pt>
    <dgm:pt modelId="{8390507F-50B7-4C69-A881-B9D82B602B46}" type="pres">
      <dgm:prSet presAssocID="{3E4137D1-A759-46AF-BF24-8174A814E53A}" presName="hierRoot1" presStyleCnt="0"/>
      <dgm:spPr/>
    </dgm:pt>
    <dgm:pt modelId="{900161A0-2CA9-485F-B5C8-5AE11FE1EB25}" type="pres">
      <dgm:prSet presAssocID="{3E4137D1-A759-46AF-BF24-8174A814E53A}" presName="composite" presStyleCnt="0"/>
      <dgm:spPr/>
    </dgm:pt>
    <dgm:pt modelId="{2BBDB1AA-196E-458E-8DBE-6ADC539D601D}" type="pres">
      <dgm:prSet presAssocID="{3E4137D1-A759-46AF-BF24-8174A814E53A}" presName="background" presStyleLbl="node0" presStyleIdx="2" presStyleCnt="4"/>
      <dgm:spPr/>
    </dgm:pt>
    <dgm:pt modelId="{55B9599D-52AC-43B3-B276-692BC3C97933}" type="pres">
      <dgm:prSet presAssocID="{3E4137D1-A759-46AF-BF24-8174A814E53A}" presName="text" presStyleLbl="fgAcc0" presStyleIdx="2" presStyleCnt="4">
        <dgm:presLayoutVars>
          <dgm:chPref val="3"/>
        </dgm:presLayoutVars>
      </dgm:prSet>
      <dgm:spPr/>
    </dgm:pt>
    <dgm:pt modelId="{3351EDCD-E68A-48FA-8833-8B86129229FD}" type="pres">
      <dgm:prSet presAssocID="{3E4137D1-A759-46AF-BF24-8174A814E53A}" presName="hierChild2" presStyleCnt="0"/>
      <dgm:spPr/>
    </dgm:pt>
    <dgm:pt modelId="{CFAFEE3D-BF3F-41D3-BA49-A06200E563D1}" type="pres">
      <dgm:prSet presAssocID="{F0A0FA7C-7E9D-4B36-998C-0A6A012E8533}" presName="hierRoot1" presStyleCnt="0"/>
      <dgm:spPr/>
    </dgm:pt>
    <dgm:pt modelId="{DA1BF40D-FFB8-4C5E-94F7-200FC6046604}" type="pres">
      <dgm:prSet presAssocID="{F0A0FA7C-7E9D-4B36-998C-0A6A012E8533}" presName="composite" presStyleCnt="0"/>
      <dgm:spPr/>
    </dgm:pt>
    <dgm:pt modelId="{BECF3148-0E4D-44B9-A059-A3D484F41436}" type="pres">
      <dgm:prSet presAssocID="{F0A0FA7C-7E9D-4B36-998C-0A6A012E8533}" presName="background" presStyleLbl="node0" presStyleIdx="3" presStyleCnt="4"/>
      <dgm:spPr/>
    </dgm:pt>
    <dgm:pt modelId="{F5954754-EC7F-4C5D-BE29-C956295F4EE2}" type="pres">
      <dgm:prSet presAssocID="{F0A0FA7C-7E9D-4B36-998C-0A6A012E8533}" presName="text" presStyleLbl="fgAcc0" presStyleIdx="3" presStyleCnt="4">
        <dgm:presLayoutVars>
          <dgm:chPref val="3"/>
        </dgm:presLayoutVars>
      </dgm:prSet>
      <dgm:spPr/>
    </dgm:pt>
    <dgm:pt modelId="{BE0CC9CF-B0E1-436B-9353-BCA9FBDB88A7}" type="pres">
      <dgm:prSet presAssocID="{F0A0FA7C-7E9D-4B36-998C-0A6A012E8533}" presName="hierChild2" presStyleCnt="0"/>
      <dgm:spPr/>
    </dgm:pt>
  </dgm:ptLst>
  <dgm:cxnLst>
    <dgm:cxn modelId="{DB41D418-76BD-482B-A27C-78725DCD2CA0}" type="presOf" srcId="{3E4137D1-A759-46AF-BF24-8174A814E53A}" destId="{55B9599D-52AC-43B3-B276-692BC3C97933}" srcOrd="0" destOrd="0" presId="urn:microsoft.com/office/officeart/2005/8/layout/hierarchy1"/>
    <dgm:cxn modelId="{597A845B-BFDC-40E5-9E7F-395C65B8FFD3}" type="presOf" srcId="{658E793D-CB63-476C-B05C-396BD07A4659}" destId="{B0AB1A40-6255-4A89-BF31-9234DF24B3D2}" srcOrd="0" destOrd="0" presId="urn:microsoft.com/office/officeart/2005/8/layout/hierarchy1"/>
    <dgm:cxn modelId="{E67C6566-4BD6-482F-BA75-BB3CE73B660C}" type="presOf" srcId="{F0A0FA7C-7E9D-4B36-998C-0A6A012E8533}" destId="{F5954754-EC7F-4C5D-BE29-C956295F4EE2}" srcOrd="0" destOrd="0" presId="urn:microsoft.com/office/officeart/2005/8/layout/hierarchy1"/>
    <dgm:cxn modelId="{6F675A4C-3CB9-404D-8578-6F3C816B75FD}" type="presOf" srcId="{487561C1-4C55-4601-8C00-4C7CF537BF0D}" destId="{1E8BE43B-CB1B-442F-8B49-7B8044E2DDA6}" srcOrd="0" destOrd="0" presId="urn:microsoft.com/office/officeart/2005/8/layout/hierarchy1"/>
    <dgm:cxn modelId="{4680209E-7D93-45BB-8D63-B3EEBE54EBF6}" srcId="{658E793D-CB63-476C-B05C-396BD07A4659}" destId="{F0A0FA7C-7E9D-4B36-998C-0A6A012E8533}" srcOrd="3" destOrd="0" parTransId="{D0CDA909-04DD-400E-A959-0D29DA287CC2}" sibTransId="{2EB451FB-0BF0-4A9D-98C2-5A3A8CECAC57}"/>
    <dgm:cxn modelId="{F455869E-C06A-4A16-9135-2E46EEF4651D}" srcId="{658E793D-CB63-476C-B05C-396BD07A4659}" destId="{3E4137D1-A759-46AF-BF24-8174A814E53A}" srcOrd="2" destOrd="0" parTransId="{23377F37-348C-4A0B-B046-E51D5B5107B2}" sibTransId="{5346EF61-8C53-4432-A5C3-04CF6772793B}"/>
    <dgm:cxn modelId="{C7618DCF-5D25-44F2-99B6-BD58F4C8AB96}" type="presOf" srcId="{18488620-00D4-4D03-94E9-CA1F4C0354AC}" destId="{41C228CA-A015-4986-86FB-788D55AD3CFA}" srcOrd="0" destOrd="0" presId="urn:microsoft.com/office/officeart/2005/8/layout/hierarchy1"/>
    <dgm:cxn modelId="{E8CFBBD1-0863-46F3-B677-7921ED857380}" srcId="{658E793D-CB63-476C-B05C-396BD07A4659}" destId="{487561C1-4C55-4601-8C00-4C7CF537BF0D}" srcOrd="0" destOrd="0" parTransId="{7F76D5EA-71C1-433F-A054-AAD9CCB9992B}" sibTransId="{676FAFAC-2FDE-4EA1-9D1F-3F792E83F244}"/>
    <dgm:cxn modelId="{4FD232EC-9D04-4580-878C-23D2D2C6DF41}" srcId="{658E793D-CB63-476C-B05C-396BD07A4659}" destId="{18488620-00D4-4D03-94E9-CA1F4C0354AC}" srcOrd="1" destOrd="0" parTransId="{7187E35B-49B2-4ABC-8E3A-F53DE2C4F331}" sibTransId="{A3FD3F20-5A24-46B7-8045-CBC4C8FD88DA}"/>
    <dgm:cxn modelId="{8E651F01-9D8A-4E49-947A-3FC0C496D100}" type="presParOf" srcId="{B0AB1A40-6255-4A89-BF31-9234DF24B3D2}" destId="{05F003EE-7A06-41D9-9152-E15DF7AF8685}" srcOrd="0" destOrd="0" presId="urn:microsoft.com/office/officeart/2005/8/layout/hierarchy1"/>
    <dgm:cxn modelId="{A219DF95-E51F-46E3-9E24-501424298D35}" type="presParOf" srcId="{05F003EE-7A06-41D9-9152-E15DF7AF8685}" destId="{9B8DDD78-2566-4B37-BA7F-D42A3BB5619C}" srcOrd="0" destOrd="0" presId="urn:microsoft.com/office/officeart/2005/8/layout/hierarchy1"/>
    <dgm:cxn modelId="{CCD06635-67A8-413C-A82A-EF21B189C3F0}" type="presParOf" srcId="{9B8DDD78-2566-4B37-BA7F-D42A3BB5619C}" destId="{609623F0-7189-4444-9468-1FF1A64DEF1F}" srcOrd="0" destOrd="0" presId="urn:microsoft.com/office/officeart/2005/8/layout/hierarchy1"/>
    <dgm:cxn modelId="{95394DD9-161A-405B-9A6E-C40E434C970E}" type="presParOf" srcId="{9B8DDD78-2566-4B37-BA7F-D42A3BB5619C}" destId="{1E8BE43B-CB1B-442F-8B49-7B8044E2DDA6}" srcOrd="1" destOrd="0" presId="urn:microsoft.com/office/officeart/2005/8/layout/hierarchy1"/>
    <dgm:cxn modelId="{BE9615B2-F5D0-42A1-BF09-EE6F5033D416}" type="presParOf" srcId="{05F003EE-7A06-41D9-9152-E15DF7AF8685}" destId="{90D59B8B-3A9E-4E2B-9A13-BDB231DA35BE}" srcOrd="1" destOrd="0" presId="urn:microsoft.com/office/officeart/2005/8/layout/hierarchy1"/>
    <dgm:cxn modelId="{A7C5F524-AE62-4CA1-B5BC-DBBF4CCADFAC}" type="presParOf" srcId="{B0AB1A40-6255-4A89-BF31-9234DF24B3D2}" destId="{48BCD913-FD4E-4525-93D9-6E02CB7BEA8B}" srcOrd="1" destOrd="0" presId="urn:microsoft.com/office/officeart/2005/8/layout/hierarchy1"/>
    <dgm:cxn modelId="{689629B5-6DE2-4737-BE6D-934BDD725BF1}" type="presParOf" srcId="{48BCD913-FD4E-4525-93D9-6E02CB7BEA8B}" destId="{3B0E76AE-2D62-4F03-868D-6E2EEAA1211A}" srcOrd="0" destOrd="0" presId="urn:microsoft.com/office/officeart/2005/8/layout/hierarchy1"/>
    <dgm:cxn modelId="{F0C68E58-E7F4-4BF9-A203-8BA4FE9EA14A}" type="presParOf" srcId="{3B0E76AE-2D62-4F03-868D-6E2EEAA1211A}" destId="{911BF220-EB2E-405F-BC55-45558529F270}" srcOrd="0" destOrd="0" presId="urn:microsoft.com/office/officeart/2005/8/layout/hierarchy1"/>
    <dgm:cxn modelId="{7C91D4BA-E09E-45F1-83AB-729219C9F76E}" type="presParOf" srcId="{3B0E76AE-2D62-4F03-868D-6E2EEAA1211A}" destId="{41C228CA-A015-4986-86FB-788D55AD3CFA}" srcOrd="1" destOrd="0" presId="urn:microsoft.com/office/officeart/2005/8/layout/hierarchy1"/>
    <dgm:cxn modelId="{553BCC6A-82AB-45A8-9E32-D3F5AAE084A2}" type="presParOf" srcId="{48BCD913-FD4E-4525-93D9-6E02CB7BEA8B}" destId="{F7D20EDD-AAE3-4CEF-9394-B9FB5B872663}" srcOrd="1" destOrd="0" presId="urn:microsoft.com/office/officeart/2005/8/layout/hierarchy1"/>
    <dgm:cxn modelId="{BF276DD7-C875-4B08-AA25-79E530D0C8BB}" type="presParOf" srcId="{B0AB1A40-6255-4A89-BF31-9234DF24B3D2}" destId="{8390507F-50B7-4C69-A881-B9D82B602B46}" srcOrd="2" destOrd="0" presId="urn:microsoft.com/office/officeart/2005/8/layout/hierarchy1"/>
    <dgm:cxn modelId="{ED7D2986-27D4-4AAE-B937-4B481CB8701A}" type="presParOf" srcId="{8390507F-50B7-4C69-A881-B9D82B602B46}" destId="{900161A0-2CA9-485F-B5C8-5AE11FE1EB25}" srcOrd="0" destOrd="0" presId="urn:microsoft.com/office/officeart/2005/8/layout/hierarchy1"/>
    <dgm:cxn modelId="{EB94B272-8DE9-4C82-8069-E5F5197376A4}" type="presParOf" srcId="{900161A0-2CA9-485F-B5C8-5AE11FE1EB25}" destId="{2BBDB1AA-196E-458E-8DBE-6ADC539D601D}" srcOrd="0" destOrd="0" presId="urn:microsoft.com/office/officeart/2005/8/layout/hierarchy1"/>
    <dgm:cxn modelId="{66B7E49E-D225-4398-9453-0D05AA27105F}" type="presParOf" srcId="{900161A0-2CA9-485F-B5C8-5AE11FE1EB25}" destId="{55B9599D-52AC-43B3-B276-692BC3C97933}" srcOrd="1" destOrd="0" presId="urn:microsoft.com/office/officeart/2005/8/layout/hierarchy1"/>
    <dgm:cxn modelId="{62329505-EAB9-4AA7-A564-0E3FF5C36E75}" type="presParOf" srcId="{8390507F-50B7-4C69-A881-B9D82B602B46}" destId="{3351EDCD-E68A-48FA-8833-8B86129229FD}" srcOrd="1" destOrd="0" presId="urn:microsoft.com/office/officeart/2005/8/layout/hierarchy1"/>
    <dgm:cxn modelId="{8BFED0D4-DC3E-4CC7-A3E6-3AEB46FEC14E}" type="presParOf" srcId="{B0AB1A40-6255-4A89-BF31-9234DF24B3D2}" destId="{CFAFEE3D-BF3F-41D3-BA49-A06200E563D1}" srcOrd="3" destOrd="0" presId="urn:microsoft.com/office/officeart/2005/8/layout/hierarchy1"/>
    <dgm:cxn modelId="{960FD241-ACDF-40B2-808F-D2D06CA2C9ED}" type="presParOf" srcId="{CFAFEE3D-BF3F-41D3-BA49-A06200E563D1}" destId="{DA1BF40D-FFB8-4C5E-94F7-200FC6046604}" srcOrd="0" destOrd="0" presId="urn:microsoft.com/office/officeart/2005/8/layout/hierarchy1"/>
    <dgm:cxn modelId="{9418F40F-4666-43A2-AA1C-588270BAC1D2}" type="presParOf" srcId="{DA1BF40D-FFB8-4C5E-94F7-200FC6046604}" destId="{BECF3148-0E4D-44B9-A059-A3D484F41436}" srcOrd="0" destOrd="0" presId="urn:microsoft.com/office/officeart/2005/8/layout/hierarchy1"/>
    <dgm:cxn modelId="{28328B8A-96C7-437F-963F-5771CD103EDD}" type="presParOf" srcId="{DA1BF40D-FFB8-4C5E-94F7-200FC6046604}" destId="{F5954754-EC7F-4C5D-BE29-C956295F4EE2}" srcOrd="1" destOrd="0" presId="urn:microsoft.com/office/officeart/2005/8/layout/hierarchy1"/>
    <dgm:cxn modelId="{6E8628F8-194E-483C-AFB0-49B65C43605C}" type="presParOf" srcId="{CFAFEE3D-BF3F-41D3-BA49-A06200E563D1}" destId="{BE0CC9CF-B0E1-436B-9353-BCA9FBDB88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05F984-D91F-4EB9-AD1F-6CF8A487599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29237B-6C0C-41AD-96D0-39482FFC0F67}">
      <dgm:prSet/>
      <dgm:spPr/>
      <dgm:t>
        <a:bodyPr/>
        <a:lstStyle/>
        <a:p>
          <a:r>
            <a:rPr lang="en-IN" b="1"/>
            <a:t>Computationally heavy</a:t>
          </a:r>
          <a:r>
            <a:rPr lang="en-IN"/>
            <a:t> for large data.</a:t>
          </a:r>
          <a:endParaRPr lang="en-US"/>
        </a:p>
      </dgm:t>
    </dgm:pt>
    <dgm:pt modelId="{CD410F26-26A7-4360-9AD2-9E82F356CA21}" type="parTrans" cxnId="{2CDF4B87-DC53-4E05-854D-173B40E77EDD}">
      <dgm:prSet/>
      <dgm:spPr/>
      <dgm:t>
        <a:bodyPr/>
        <a:lstStyle/>
        <a:p>
          <a:endParaRPr lang="en-US"/>
        </a:p>
      </dgm:t>
    </dgm:pt>
    <dgm:pt modelId="{68BE603E-BBF8-420A-BDA6-75A38E18A847}" type="sibTrans" cxnId="{2CDF4B87-DC53-4E05-854D-173B40E77ED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0CA23CA-9CB8-46C0-9F59-776924903409}">
      <dgm:prSet/>
      <dgm:spPr/>
      <dgm:t>
        <a:bodyPr/>
        <a:lstStyle/>
        <a:p>
          <a:r>
            <a:rPr lang="en-IN"/>
            <a:t>Depends on </a:t>
          </a:r>
          <a:r>
            <a:rPr lang="en-IN" b="1"/>
            <a:t>distance metric</a:t>
          </a:r>
          <a:r>
            <a:rPr lang="en-IN"/>
            <a:t> — wrong metric can mess it up.</a:t>
          </a:r>
          <a:endParaRPr lang="en-US"/>
        </a:p>
      </dgm:t>
    </dgm:pt>
    <dgm:pt modelId="{09423040-A7E4-46DA-84BA-F2C59853A316}" type="parTrans" cxnId="{37FACCE4-DE07-4CA3-8F20-A7E340C76C94}">
      <dgm:prSet/>
      <dgm:spPr/>
      <dgm:t>
        <a:bodyPr/>
        <a:lstStyle/>
        <a:p>
          <a:endParaRPr lang="en-US"/>
        </a:p>
      </dgm:t>
    </dgm:pt>
    <dgm:pt modelId="{12C59424-0896-497B-9695-2008FFACF1B9}" type="sibTrans" cxnId="{37FACCE4-DE07-4CA3-8F20-A7E340C76C9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3BCB174-22B1-4E42-82E9-88BB45FEDAD8}">
      <dgm:prSet/>
      <dgm:spPr/>
      <dgm:t>
        <a:bodyPr/>
        <a:lstStyle/>
        <a:p>
          <a:r>
            <a:rPr lang="en-IN"/>
            <a:t>Needs </a:t>
          </a:r>
          <a:r>
            <a:rPr lang="en-IN" b="1"/>
            <a:t>parameter tuning</a:t>
          </a:r>
          <a:r>
            <a:rPr lang="en-IN"/>
            <a:t> (min_cluster_size, min_samples).</a:t>
          </a:r>
          <a:endParaRPr lang="en-US"/>
        </a:p>
      </dgm:t>
    </dgm:pt>
    <dgm:pt modelId="{64FCDC66-3D8C-4615-A471-6D2ADAB9E1DE}" type="parTrans" cxnId="{90BCEAB1-8983-4DAB-9E1E-CFF54A89C996}">
      <dgm:prSet/>
      <dgm:spPr/>
      <dgm:t>
        <a:bodyPr/>
        <a:lstStyle/>
        <a:p>
          <a:endParaRPr lang="en-US"/>
        </a:p>
      </dgm:t>
    </dgm:pt>
    <dgm:pt modelId="{EA320E79-14FF-41AD-A2F2-03F78DA374B2}" type="sibTrans" cxnId="{90BCEAB1-8983-4DAB-9E1E-CFF54A89C99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DF105836-883D-475E-8DAF-0ED4C28F7B08}" type="pres">
      <dgm:prSet presAssocID="{0605F984-D91F-4EB9-AD1F-6CF8A4875992}" presName="Name0" presStyleCnt="0">
        <dgm:presLayoutVars>
          <dgm:animLvl val="lvl"/>
          <dgm:resizeHandles val="exact"/>
        </dgm:presLayoutVars>
      </dgm:prSet>
      <dgm:spPr/>
    </dgm:pt>
    <dgm:pt modelId="{6B82AD39-AF69-4271-9971-A274F64988CE}" type="pres">
      <dgm:prSet presAssocID="{0629237B-6C0C-41AD-96D0-39482FFC0F67}" presName="compositeNode" presStyleCnt="0">
        <dgm:presLayoutVars>
          <dgm:bulletEnabled val="1"/>
        </dgm:presLayoutVars>
      </dgm:prSet>
      <dgm:spPr/>
    </dgm:pt>
    <dgm:pt modelId="{17B4B1B3-4665-41F4-A799-27D47A40C8F9}" type="pres">
      <dgm:prSet presAssocID="{0629237B-6C0C-41AD-96D0-39482FFC0F67}" presName="bgRect" presStyleLbl="bgAccFollowNode1" presStyleIdx="0" presStyleCnt="3"/>
      <dgm:spPr/>
    </dgm:pt>
    <dgm:pt modelId="{F383BA68-A50A-451B-A825-FCD9EBF89F51}" type="pres">
      <dgm:prSet presAssocID="{68BE603E-BBF8-420A-BDA6-75A38E18A84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394349C-8D76-4783-AD08-A6EF8DA476A7}" type="pres">
      <dgm:prSet presAssocID="{0629237B-6C0C-41AD-96D0-39482FFC0F67}" presName="bottomLine" presStyleLbl="alignNode1" presStyleIdx="1" presStyleCnt="6">
        <dgm:presLayoutVars/>
      </dgm:prSet>
      <dgm:spPr/>
    </dgm:pt>
    <dgm:pt modelId="{CF6663A3-752A-453E-AC93-FD2242B07BCE}" type="pres">
      <dgm:prSet presAssocID="{0629237B-6C0C-41AD-96D0-39482FFC0F67}" presName="nodeText" presStyleLbl="bgAccFollowNode1" presStyleIdx="0" presStyleCnt="3">
        <dgm:presLayoutVars>
          <dgm:bulletEnabled val="1"/>
        </dgm:presLayoutVars>
      </dgm:prSet>
      <dgm:spPr/>
    </dgm:pt>
    <dgm:pt modelId="{E497CBBE-2E5E-48CC-9B35-CC945526FF37}" type="pres">
      <dgm:prSet presAssocID="{68BE603E-BBF8-420A-BDA6-75A38E18A847}" presName="sibTrans" presStyleCnt="0"/>
      <dgm:spPr/>
    </dgm:pt>
    <dgm:pt modelId="{4AB611D9-0EB5-42E2-8D99-B5492E4B2D76}" type="pres">
      <dgm:prSet presAssocID="{C0CA23CA-9CB8-46C0-9F59-776924903409}" presName="compositeNode" presStyleCnt="0">
        <dgm:presLayoutVars>
          <dgm:bulletEnabled val="1"/>
        </dgm:presLayoutVars>
      </dgm:prSet>
      <dgm:spPr/>
    </dgm:pt>
    <dgm:pt modelId="{1A0B5EA0-EF70-48BC-85EA-2AD39E7FB854}" type="pres">
      <dgm:prSet presAssocID="{C0CA23CA-9CB8-46C0-9F59-776924903409}" presName="bgRect" presStyleLbl="bgAccFollowNode1" presStyleIdx="1" presStyleCnt="3"/>
      <dgm:spPr/>
    </dgm:pt>
    <dgm:pt modelId="{85EEBDFF-6547-4591-89DF-2D02A805D095}" type="pres">
      <dgm:prSet presAssocID="{12C59424-0896-497B-9695-2008FFACF1B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5A125FC-FFE2-4770-ADFD-78582A702597}" type="pres">
      <dgm:prSet presAssocID="{C0CA23CA-9CB8-46C0-9F59-776924903409}" presName="bottomLine" presStyleLbl="alignNode1" presStyleIdx="3" presStyleCnt="6">
        <dgm:presLayoutVars/>
      </dgm:prSet>
      <dgm:spPr/>
    </dgm:pt>
    <dgm:pt modelId="{A60CF018-BA0B-43C9-A13A-4DFEB36C8B28}" type="pres">
      <dgm:prSet presAssocID="{C0CA23CA-9CB8-46C0-9F59-776924903409}" presName="nodeText" presStyleLbl="bgAccFollowNode1" presStyleIdx="1" presStyleCnt="3">
        <dgm:presLayoutVars>
          <dgm:bulletEnabled val="1"/>
        </dgm:presLayoutVars>
      </dgm:prSet>
      <dgm:spPr/>
    </dgm:pt>
    <dgm:pt modelId="{A7357023-DAB9-467A-9405-889F063051F2}" type="pres">
      <dgm:prSet presAssocID="{12C59424-0896-497B-9695-2008FFACF1B9}" presName="sibTrans" presStyleCnt="0"/>
      <dgm:spPr/>
    </dgm:pt>
    <dgm:pt modelId="{95A10216-F673-4B6A-869F-A4DF3A8B6132}" type="pres">
      <dgm:prSet presAssocID="{F3BCB174-22B1-4E42-82E9-88BB45FEDAD8}" presName="compositeNode" presStyleCnt="0">
        <dgm:presLayoutVars>
          <dgm:bulletEnabled val="1"/>
        </dgm:presLayoutVars>
      </dgm:prSet>
      <dgm:spPr/>
    </dgm:pt>
    <dgm:pt modelId="{58FB2BCA-2B59-43DB-A1E8-62784C0B4A23}" type="pres">
      <dgm:prSet presAssocID="{F3BCB174-22B1-4E42-82E9-88BB45FEDAD8}" presName="bgRect" presStyleLbl="bgAccFollowNode1" presStyleIdx="2" presStyleCnt="3"/>
      <dgm:spPr/>
    </dgm:pt>
    <dgm:pt modelId="{701EC9E9-A271-4817-964B-F5B10F38F1CC}" type="pres">
      <dgm:prSet presAssocID="{EA320E79-14FF-41AD-A2F2-03F78DA374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C5124ED-1CC5-48F2-AD38-D4149FA1F351}" type="pres">
      <dgm:prSet presAssocID="{F3BCB174-22B1-4E42-82E9-88BB45FEDAD8}" presName="bottomLine" presStyleLbl="alignNode1" presStyleIdx="5" presStyleCnt="6">
        <dgm:presLayoutVars/>
      </dgm:prSet>
      <dgm:spPr/>
    </dgm:pt>
    <dgm:pt modelId="{A09CC3A0-2FEB-4F97-92DA-F6DB8B6CF606}" type="pres">
      <dgm:prSet presAssocID="{F3BCB174-22B1-4E42-82E9-88BB45FEDAD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AF09F02-42A4-4A3D-A00C-D1E5AE26BED2}" type="presOf" srcId="{F3BCB174-22B1-4E42-82E9-88BB45FEDAD8}" destId="{A09CC3A0-2FEB-4F97-92DA-F6DB8B6CF606}" srcOrd="1" destOrd="0" presId="urn:microsoft.com/office/officeart/2016/7/layout/BasicLinearProcessNumbered"/>
    <dgm:cxn modelId="{8715B51B-68EB-4765-9905-0F4F09AD89B6}" type="presOf" srcId="{68BE603E-BBF8-420A-BDA6-75A38E18A847}" destId="{F383BA68-A50A-451B-A825-FCD9EBF89F51}" srcOrd="0" destOrd="0" presId="urn:microsoft.com/office/officeart/2016/7/layout/BasicLinearProcessNumbered"/>
    <dgm:cxn modelId="{2CDF4B87-DC53-4E05-854D-173B40E77EDD}" srcId="{0605F984-D91F-4EB9-AD1F-6CF8A4875992}" destId="{0629237B-6C0C-41AD-96D0-39482FFC0F67}" srcOrd="0" destOrd="0" parTransId="{CD410F26-26A7-4360-9AD2-9E82F356CA21}" sibTransId="{68BE603E-BBF8-420A-BDA6-75A38E18A847}"/>
    <dgm:cxn modelId="{CA285E94-472F-477A-B291-4A5159857FA9}" type="presOf" srcId="{12C59424-0896-497B-9695-2008FFACF1B9}" destId="{85EEBDFF-6547-4591-89DF-2D02A805D095}" srcOrd="0" destOrd="0" presId="urn:microsoft.com/office/officeart/2016/7/layout/BasicLinearProcessNumbered"/>
    <dgm:cxn modelId="{55E553B0-F0FF-484F-9603-4064338FD6F2}" type="presOf" srcId="{C0CA23CA-9CB8-46C0-9F59-776924903409}" destId="{1A0B5EA0-EF70-48BC-85EA-2AD39E7FB854}" srcOrd="0" destOrd="0" presId="urn:microsoft.com/office/officeart/2016/7/layout/BasicLinearProcessNumbered"/>
    <dgm:cxn modelId="{309D8FB0-F006-4846-A544-E9141B7CB6E5}" type="presOf" srcId="{0629237B-6C0C-41AD-96D0-39482FFC0F67}" destId="{CF6663A3-752A-453E-AC93-FD2242B07BCE}" srcOrd="1" destOrd="0" presId="urn:microsoft.com/office/officeart/2016/7/layout/BasicLinearProcessNumbered"/>
    <dgm:cxn modelId="{DFE4E6B0-A2D2-4C1C-A5DE-29DBA682D4AE}" type="presOf" srcId="{F3BCB174-22B1-4E42-82E9-88BB45FEDAD8}" destId="{58FB2BCA-2B59-43DB-A1E8-62784C0B4A23}" srcOrd="0" destOrd="0" presId="urn:microsoft.com/office/officeart/2016/7/layout/BasicLinearProcessNumbered"/>
    <dgm:cxn modelId="{90BCEAB1-8983-4DAB-9E1E-CFF54A89C996}" srcId="{0605F984-D91F-4EB9-AD1F-6CF8A4875992}" destId="{F3BCB174-22B1-4E42-82E9-88BB45FEDAD8}" srcOrd="2" destOrd="0" parTransId="{64FCDC66-3D8C-4615-A471-6D2ADAB9E1DE}" sibTransId="{EA320E79-14FF-41AD-A2F2-03F78DA374B2}"/>
    <dgm:cxn modelId="{86FDA8B7-ABF8-45B3-99EC-6B519B0AD7BB}" type="presOf" srcId="{C0CA23CA-9CB8-46C0-9F59-776924903409}" destId="{A60CF018-BA0B-43C9-A13A-4DFEB36C8B28}" srcOrd="1" destOrd="0" presId="urn:microsoft.com/office/officeart/2016/7/layout/BasicLinearProcessNumbered"/>
    <dgm:cxn modelId="{37FACCE4-DE07-4CA3-8F20-A7E340C76C94}" srcId="{0605F984-D91F-4EB9-AD1F-6CF8A4875992}" destId="{C0CA23CA-9CB8-46C0-9F59-776924903409}" srcOrd="1" destOrd="0" parTransId="{09423040-A7E4-46DA-84BA-F2C59853A316}" sibTransId="{12C59424-0896-497B-9695-2008FFACF1B9}"/>
    <dgm:cxn modelId="{3ECA0FEE-5CCD-4419-954D-ABB3DE64A887}" type="presOf" srcId="{0605F984-D91F-4EB9-AD1F-6CF8A4875992}" destId="{DF105836-883D-475E-8DAF-0ED4C28F7B08}" srcOrd="0" destOrd="0" presId="urn:microsoft.com/office/officeart/2016/7/layout/BasicLinearProcessNumbered"/>
    <dgm:cxn modelId="{39210FF5-4EC6-497D-9514-D99B4167BC31}" type="presOf" srcId="{EA320E79-14FF-41AD-A2F2-03F78DA374B2}" destId="{701EC9E9-A271-4817-964B-F5B10F38F1CC}" srcOrd="0" destOrd="0" presId="urn:microsoft.com/office/officeart/2016/7/layout/BasicLinearProcessNumbered"/>
    <dgm:cxn modelId="{C89E62FB-13C6-4603-92B4-41D1E1328EDD}" type="presOf" srcId="{0629237B-6C0C-41AD-96D0-39482FFC0F67}" destId="{17B4B1B3-4665-41F4-A799-27D47A40C8F9}" srcOrd="0" destOrd="0" presId="urn:microsoft.com/office/officeart/2016/7/layout/BasicLinearProcessNumbered"/>
    <dgm:cxn modelId="{4C8BFEA9-430A-4D7F-98FC-1ACDA694AEB4}" type="presParOf" srcId="{DF105836-883D-475E-8DAF-0ED4C28F7B08}" destId="{6B82AD39-AF69-4271-9971-A274F64988CE}" srcOrd="0" destOrd="0" presId="urn:microsoft.com/office/officeart/2016/7/layout/BasicLinearProcessNumbered"/>
    <dgm:cxn modelId="{B3BD1744-9A0E-45A3-A062-C36793A0E7A3}" type="presParOf" srcId="{6B82AD39-AF69-4271-9971-A274F64988CE}" destId="{17B4B1B3-4665-41F4-A799-27D47A40C8F9}" srcOrd="0" destOrd="0" presId="urn:microsoft.com/office/officeart/2016/7/layout/BasicLinearProcessNumbered"/>
    <dgm:cxn modelId="{9682469D-5AAD-4A05-900F-DC1705BD8B2F}" type="presParOf" srcId="{6B82AD39-AF69-4271-9971-A274F64988CE}" destId="{F383BA68-A50A-451B-A825-FCD9EBF89F51}" srcOrd="1" destOrd="0" presId="urn:microsoft.com/office/officeart/2016/7/layout/BasicLinearProcessNumbered"/>
    <dgm:cxn modelId="{771DC9B3-2EA8-4630-8C80-C37A5502C406}" type="presParOf" srcId="{6B82AD39-AF69-4271-9971-A274F64988CE}" destId="{2394349C-8D76-4783-AD08-A6EF8DA476A7}" srcOrd="2" destOrd="0" presId="urn:microsoft.com/office/officeart/2016/7/layout/BasicLinearProcessNumbered"/>
    <dgm:cxn modelId="{56499BB9-D308-4F0C-8070-9655A51DDC80}" type="presParOf" srcId="{6B82AD39-AF69-4271-9971-A274F64988CE}" destId="{CF6663A3-752A-453E-AC93-FD2242B07BCE}" srcOrd="3" destOrd="0" presId="urn:microsoft.com/office/officeart/2016/7/layout/BasicLinearProcessNumbered"/>
    <dgm:cxn modelId="{D543343E-E5F9-4B32-A1B4-FE7E6EE6784F}" type="presParOf" srcId="{DF105836-883D-475E-8DAF-0ED4C28F7B08}" destId="{E497CBBE-2E5E-48CC-9B35-CC945526FF37}" srcOrd="1" destOrd="0" presId="urn:microsoft.com/office/officeart/2016/7/layout/BasicLinearProcessNumbered"/>
    <dgm:cxn modelId="{D75D057B-2871-41D2-BF58-5BBC932A51AB}" type="presParOf" srcId="{DF105836-883D-475E-8DAF-0ED4C28F7B08}" destId="{4AB611D9-0EB5-42E2-8D99-B5492E4B2D76}" srcOrd="2" destOrd="0" presId="urn:microsoft.com/office/officeart/2016/7/layout/BasicLinearProcessNumbered"/>
    <dgm:cxn modelId="{66CF735D-4237-41BD-A8AC-78CDEE2770AE}" type="presParOf" srcId="{4AB611D9-0EB5-42E2-8D99-B5492E4B2D76}" destId="{1A0B5EA0-EF70-48BC-85EA-2AD39E7FB854}" srcOrd="0" destOrd="0" presId="urn:microsoft.com/office/officeart/2016/7/layout/BasicLinearProcessNumbered"/>
    <dgm:cxn modelId="{AC2B8E3E-7584-44C8-AA38-8BDC434E9A69}" type="presParOf" srcId="{4AB611D9-0EB5-42E2-8D99-B5492E4B2D76}" destId="{85EEBDFF-6547-4591-89DF-2D02A805D095}" srcOrd="1" destOrd="0" presId="urn:microsoft.com/office/officeart/2016/7/layout/BasicLinearProcessNumbered"/>
    <dgm:cxn modelId="{F99A294A-7118-4F5D-BBC3-E0372B1AC822}" type="presParOf" srcId="{4AB611D9-0EB5-42E2-8D99-B5492E4B2D76}" destId="{65A125FC-FFE2-4770-ADFD-78582A702597}" srcOrd="2" destOrd="0" presId="urn:microsoft.com/office/officeart/2016/7/layout/BasicLinearProcessNumbered"/>
    <dgm:cxn modelId="{5BDE6AE2-3014-4BCD-903B-0AA59B116808}" type="presParOf" srcId="{4AB611D9-0EB5-42E2-8D99-B5492E4B2D76}" destId="{A60CF018-BA0B-43C9-A13A-4DFEB36C8B28}" srcOrd="3" destOrd="0" presId="urn:microsoft.com/office/officeart/2016/7/layout/BasicLinearProcessNumbered"/>
    <dgm:cxn modelId="{13B0E800-BD85-47B7-B95A-356950D0D514}" type="presParOf" srcId="{DF105836-883D-475E-8DAF-0ED4C28F7B08}" destId="{A7357023-DAB9-467A-9405-889F063051F2}" srcOrd="3" destOrd="0" presId="urn:microsoft.com/office/officeart/2016/7/layout/BasicLinearProcessNumbered"/>
    <dgm:cxn modelId="{DDA450E8-C883-4B66-A508-8FB3FBD8B493}" type="presParOf" srcId="{DF105836-883D-475E-8DAF-0ED4C28F7B08}" destId="{95A10216-F673-4B6A-869F-A4DF3A8B6132}" srcOrd="4" destOrd="0" presId="urn:microsoft.com/office/officeart/2016/7/layout/BasicLinearProcessNumbered"/>
    <dgm:cxn modelId="{F0CE3E25-170B-42EC-889D-B13DFD86052F}" type="presParOf" srcId="{95A10216-F673-4B6A-869F-A4DF3A8B6132}" destId="{58FB2BCA-2B59-43DB-A1E8-62784C0B4A23}" srcOrd="0" destOrd="0" presId="urn:microsoft.com/office/officeart/2016/7/layout/BasicLinearProcessNumbered"/>
    <dgm:cxn modelId="{1889F23C-40E1-4070-952C-8A5A7E8F90BE}" type="presParOf" srcId="{95A10216-F673-4B6A-869F-A4DF3A8B6132}" destId="{701EC9E9-A271-4817-964B-F5B10F38F1CC}" srcOrd="1" destOrd="0" presId="urn:microsoft.com/office/officeart/2016/7/layout/BasicLinearProcessNumbered"/>
    <dgm:cxn modelId="{FA30A570-D7A3-4E50-9BD9-2561A0B96FE8}" type="presParOf" srcId="{95A10216-F673-4B6A-869F-A4DF3A8B6132}" destId="{AC5124ED-1CC5-48F2-AD38-D4149FA1F351}" srcOrd="2" destOrd="0" presId="urn:microsoft.com/office/officeart/2016/7/layout/BasicLinearProcessNumbered"/>
    <dgm:cxn modelId="{E92F2FC8-DCC2-45C4-9A5C-43609D32BACF}" type="presParOf" srcId="{95A10216-F673-4B6A-869F-A4DF3A8B6132}" destId="{A09CC3A0-2FEB-4F97-92DA-F6DB8B6CF6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9D4AA4-1408-48AB-93E3-001E1FC3AD3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CEF2E0D-EE57-49D2-BB10-8DEEF0C2D193}">
      <dgm:prSet/>
      <dgm:spPr/>
      <dgm:t>
        <a:bodyPr/>
        <a:lstStyle/>
        <a:p>
          <a:r>
            <a:rPr lang="en-IN"/>
            <a:t>Use </a:t>
          </a:r>
          <a:r>
            <a:rPr lang="en-IN" b="1"/>
            <a:t>hdbscan</a:t>
          </a:r>
          <a:r>
            <a:rPr lang="en-IN"/>
            <a:t> library.</a:t>
          </a:r>
          <a:endParaRPr lang="en-US"/>
        </a:p>
      </dgm:t>
    </dgm:pt>
    <dgm:pt modelId="{EDC994C7-6B74-4FBE-AA6B-21228ECF5DCF}" type="parTrans" cxnId="{5FC416EF-11CF-43D2-8D47-6B5D06C9B16B}">
      <dgm:prSet/>
      <dgm:spPr/>
      <dgm:t>
        <a:bodyPr/>
        <a:lstStyle/>
        <a:p>
          <a:endParaRPr lang="en-US"/>
        </a:p>
      </dgm:t>
    </dgm:pt>
    <dgm:pt modelId="{7CE30309-3934-4E83-A90C-3E8F7A3ACC14}" type="sibTrans" cxnId="{5FC416EF-11CF-43D2-8D47-6B5D06C9B16B}">
      <dgm:prSet/>
      <dgm:spPr/>
      <dgm:t>
        <a:bodyPr/>
        <a:lstStyle/>
        <a:p>
          <a:endParaRPr lang="en-US"/>
        </a:p>
      </dgm:t>
    </dgm:pt>
    <dgm:pt modelId="{FC2A4947-B9BD-4A62-A2F7-CE584F65C14E}">
      <dgm:prSet/>
      <dgm:spPr/>
      <dgm:t>
        <a:bodyPr/>
        <a:lstStyle/>
        <a:p>
          <a:r>
            <a:rPr lang="en-IN"/>
            <a:t>Good results: </a:t>
          </a:r>
          <a:r>
            <a:rPr lang="en-IN" b="1"/>
            <a:t>Silhouette Score ~0.77</a:t>
          </a:r>
          <a:r>
            <a:rPr lang="en-IN"/>
            <a:t> → nice clean clusters!</a:t>
          </a:r>
          <a:endParaRPr lang="en-US"/>
        </a:p>
      </dgm:t>
    </dgm:pt>
    <dgm:pt modelId="{735F0CB5-5093-4BB1-B9C6-B24AF5C5917D}" type="parTrans" cxnId="{26EA89BA-9E76-46B4-921C-11D7E16843F3}">
      <dgm:prSet/>
      <dgm:spPr/>
      <dgm:t>
        <a:bodyPr/>
        <a:lstStyle/>
        <a:p>
          <a:endParaRPr lang="en-US"/>
        </a:p>
      </dgm:t>
    </dgm:pt>
    <dgm:pt modelId="{34A1A2F6-6D00-4EF2-B64B-8B4F2FEFDD91}" type="sibTrans" cxnId="{26EA89BA-9E76-46B4-921C-11D7E16843F3}">
      <dgm:prSet/>
      <dgm:spPr/>
      <dgm:t>
        <a:bodyPr/>
        <a:lstStyle/>
        <a:p>
          <a:endParaRPr lang="en-US"/>
        </a:p>
      </dgm:t>
    </dgm:pt>
    <dgm:pt modelId="{31FC106D-27C8-403E-B5E9-AF8970AED995}">
      <dgm:prSet/>
      <dgm:spPr/>
      <dgm:t>
        <a:bodyPr/>
        <a:lstStyle/>
        <a:p>
          <a:r>
            <a:rPr lang="en-IN" b="1"/>
            <a:t>Adjusted Rand Index ~0.99</a:t>
          </a:r>
          <a:r>
            <a:rPr lang="en-IN"/>
            <a:t> → clusters match real labels well.</a:t>
          </a:r>
          <a:endParaRPr lang="en-US"/>
        </a:p>
      </dgm:t>
    </dgm:pt>
    <dgm:pt modelId="{94329774-F958-4174-9211-CB0BB3EFC82B}" type="parTrans" cxnId="{4DD48734-0570-4529-B50E-D8757D7C3C69}">
      <dgm:prSet/>
      <dgm:spPr/>
      <dgm:t>
        <a:bodyPr/>
        <a:lstStyle/>
        <a:p>
          <a:endParaRPr lang="en-US"/>
        </a:p>
      </dgm:t>
    </dgm:pt>
    <dgm:pt modelId="{242FC7A0-1B86-4865-A78A-07FD038F933F}" type="sibTrans" cxnId="{4DD48734-0570-4529-B50E-D8757D7C3C69}">
      <dgm:prSet/>
      <dgm:spPr/>
      <dgm:t>
        <a:bodyPr/>
        <a:lstStyle/>
        <a:p>
          <a:endParaRPr lang="en-US"/>
        </a:p>
      </dgm:t>
    </dgm:pt>
    <dgm:pt modelId="{899EC9AA-64F2-4025-B50F-AF3304A71708}" type="pres">
      <dgm:prSet presAssocID="{2D9D4AA4-1408-48AB-93E3-001E1FC3AD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2A43A2-5B3D-4C31-BBD9-C99495785AC8}" type="pres">
      <dgm:prSet presAssocID="{1CEF2E0D-EE57-49D2-BB10-8DEEF0C2D193}" presName="hierRoot1" presStyleCnt="0"/>
      <dgm:spPr/>
    </dgm:pt>
    <dgm:pt modelId="{D8320CC7-8AF0-465B-8AA7-18A9D1E81477}" type="pres">
      <dgm:prSet presAssocID="{1CEF2E0D-EE57-49D2-BB10-8DEEF0C2D193}" presName="composite" presStyleCnt="0"/>
      <dgm:spPr/>
    </dgm:pt>
    <dgm:pt modelId="{D7EBDB80-BD0D-4004-86ED-6E3862363177}" type="pres">
      <dgm:prSet presAssocID="{1CEF2E0D-EE57-49D2-BB10-8DEEF0C2D193}" presName="background" presStyleLbl="node0" presStyleIdx="0" presStyleCnt="3"/>
      <dgm:spPr/>
    </dgm:pt>
    <dgm:pt modelId="{FF73CFBB-D237-4770-A6B5-899974A17772}" type="pres">
      <dgm:prSet presAssocID="{1CEF2E0D-EE57-49D2-BB10-8DEEF0C2D193}" presName="text" presStyleLbl="fgAcc0" presStyleIdx="0" presStyleCnt="3">
        <dgm:presLayoutVars>
          <dgm:chPref val="3"/>
        </dgm:presLayoutVars>
      </dgm:prSet>
      <dgm:spPr/>
    </dgm:pt>
    <dgm:pt modelId="{B873B856-EFE8-4D9E-864B-A22240D82300}" type="pres">
      <dgm:prSet presAssocID="{1CEF2E0D-EE57-49D2-BB10-8DEEF0C2D193}" presName="hierChild2" presStyleCnt="0"/>
      <dgm:spPr/>
    </dgm:pt>
    <dgm:pt modelId="{70C63231-5421-4307-9968-71C059A269AB}" type="pres">
      <dgm:prSet presAssocID="{FC2A4947-B9BD-4A62-A2F7-CE584F65C14E}" presName="hierRoot1" presStyleCnt="0"/>
      <dgm:spPr/>
    </dgm:pt>
    <dgm:pt modelId="{BF8CD3C7-995E-4E9B-AA9A-BD800C799328}" type="pres">
      <dgm:prSet presAssocID="{FC2A4947-B9BD-4A62-A2F7-CE584F65C14E}" presName="composite" presStyleCnt="0"/>
      <dgm:spPr/>
    </dgm:pt>
    <dgm:pt modelId="{7FA1EE83-71BD-444F-B7D5-AC5CD055570E}" type="pres">
      <dgm:prSet presAssocID="{FC2A4947-B9BD-4A62-A2F7-CE584F65C14E}" presName="background" presStyleLbl="node0" presStyleIdx="1" presStyleCnt="3"/>
      <dgm:spPr/>
    </dgm:pt>
    <dgm:pt modelId="{75E798DB-839E-4920-BC37-85CC6A2DCE8B}" type="pres">
      <dgm:prSet presAssocID="{FC2A4947-B9BD-4A62-A2F7-CE584F65C14E}" presName="text" presStyleLbl="fgAcc0" presStyleIdx="1" presStyleCnt="3">
        <dgm:presLayoutVars>
          <dgm:chPref val="3"/>
        </dgm:presLayoutVars>
      </dgm:prSet>
      <dgm:spPr/>
    </dgm:pt>
    <dgm:pt modelId="{BD5652DA-7654-4FCA-82D7-A5CC803DA232}" type="pres">
      <dgm:prSet presAssocID="{FC2A4947-B9BD-4A62-A2F7-CE584F65C14E}" presName="hierChild2" presStyleCnt="0"/>
      <dgm:spPr/>
    </dgm:pt>
    <dgm:pt modelId="{5EBB58CC-983F-44DA-BFCD-4B557362BFA8}" type="pres">
      <dgm:prSet presAssocID="{31FC106D-27C8-403E-B5E9-AF8970AED995}" presName="hierRoot1" presStyleCnt="0"/>
      <dgm:spPr/>
    </dgm:pt>
    <dgm:pt modelId="{D6AF6C6B-B6A8-4A61-82CB-046CC44B0102}" type="pres">
      <dgm:prSet presAssocID="{31FC106D-27C8-403E-B5E9-AF8970AED995}" presName="composite" presStyleCnt="0"/>
      <dgm:spPr/>
    </dgm:pt>
    <dgm:pt modelId="{06BB8BC6-DA4E-4EEC-992A-FA78FC5532BF}" type="pres">
      <dgm:prSet presAssocID="{31FC106D-27C8-403E-B5E9-AF8970AED995}" presName="background" presStyleLbl="node0" presStyleIdx="2" presStyleCnt="3"/>
      <dgm:spPr/>
    </dgm:pt>
    <dgm:pt modelId="{04F36C84-70B2-47C9-882B-193CFED7ECF6}" type="pres">
      <dgm:prSet presAssocID="{31FC106D-27C8-403E-B5E9-AF8970AED995}" presName="text" presStyleLbl="fgAcc0" presStyleIdx="2" presStyleCnt="3">
        <dgm:presLayoutVars>
          <dgm:chPref val="3"/>
        </dgm:presLayoutVars>
      </dgm:prSet>
      <dgm:spPr/>
    </dgm:pt>
    <dgm:pt modelId="{3A3A009C-B89B-4224-85C1-244372C09383}" type="pres">
      <dgm:prSet presAssocID="{31FC106D-27C8-403E-B5E9-AF8970AED995}" presName="hierChild2" presStyleCnt="0"/>
      <dgm:spPr/>
    </dgm:pt>
  </dgm:ptLst>
  <dgm:cxnLst>
    <dgm:cxn modelId="{4DD48734-0570-4529-B50E-D8757D7C3C69}" srcId="{2D9D4AA4-1408-48AB-93E3-001E1FC3AD3F}" destId="{31FC106D-27C8-403E-B5E9-AF8970AED995}" srcOrd="2" destOrd="0" parTransId="{94329774-F958-4174-9211-CB0BB3EFC82B}" sibTransId="{242FC7A0-1B86-4865-A78A-07FD038F933F}"/>
    <dgm:cxn modelId="{2ED46698-6D63-4656-B9A7-CF88B67DD750}" type="presOf" srcId="{31FC106D-27C8-403E-B5E9-AF8970AED995}" destId="{04F36C84-70B2-47C9-882B-193CFED7ECF6}" srcOrd="0" destOrd="0" presId="urn:microsoft.com/office/officeart/2005/8/layout/hierarchy1"/>
    <dgm:cxn modelId="{26EA89BA-9E76-46B4-921C-11D7E16843F3}" srcId="{2D9D4AA4-1408-48AB-93E3-001E1FC3AD3F}" destId="{FC2A4947-B9BD-4A62-A2F7-CE584F65C14E}" srcOrd="1" destOrd="0" parTransId="{735F0CB5-5093-4BB1-B9C6-B24AF5C5917D}" sibTransId="{34A1A2F6-6D00-4EF2-B64B-8B4F2FEFDD91}"/>
    <dgm:cxn modelId="{AFDEFDCB-E11A-4C4A-9BAA-D9389690B4EF}" type="presOf" srcId="{FC2A4947-B9BD-4A62-A2F7-CE584F65C14E}" destId="{75E798DB-839E-4920-BC37-85CC6A2DCE8B}" srcOrd="0" destOrd="0" presId="urn:microsoft.com/office/officeart/2005/8/layout/hierarchy1"/>
    <dgm:cxn modelId="{7396BDD7-9EF3-43F7-AD22-D0739E5B9323}" type="presOf" srcId="{2D9D4AA4-1408-48AB-93E3-001E1FC3AD3F}" destId="{899EC9AA-64F2-4025-B50F-AF3304A71708}" srcOrd="0" destOrd="0" presId="urn:microsoft.com/office/officeart/2005/8/layout/hierarchy1"/>
    <dgm:cxn modelId="{5FC416EF-11CF-43D2-8D47-6B5D06C9B16B}" srcId="{2D9D4AA4-1408-48AB-93E3-001E1FC3AD3F}" destId="{1CEF2E0D-EE57-49D2-BB10-8DEEF0C2D193}" srcOrd="0" destOrd="0" parTransId="{EDC994C7-6B74-4FBE-AA6B-21228ECF5DCF}" sibTransId="{7CE30309-3934-4E83-A90C-3E8F7A3ACC14}"/>
    <dgm:cxn modelId="{DBD937F0-E359-49E9-B3BD-3BA899F5A7C9}" type="presOf" srcId="{1CEF2E0D-EE57-49D2-BB10-8DEEF0C2D193}" destId="{FF73CFBB-D237-4770-A6B5-899974A17772}" srcOrd="0" destOrd="0" presId="urn:microsoft.com/office/officeart/2005/8/layout/hierarchy1"/>
    <dgm:cxn modelId="{C14E15E6-54CF-482C-9386-C50E0CA800DF}" type="presParOf" srcId="{899EC9AA-64F2-4025-B50F-AF3304A71708}" destId="{C12A43A2-5B3D-4C31-BBD9-C99495785AC8}" srcOrd="0" destOrd="0" presId="urn:microsoft.com/office/officeart/2005/8/layout/hierarchy1"/>
    <dgm:cxn modelId="{F54EB4B5-9D74-4F27-9A3C-C862F1511E49}" type="presParOf" srcId="{C12A43A2-5B3D-4C31-BBD9-C99495785AC8}" destId="{D8320CC7-8AF0-465B-8AA7-18A9D1E81477}" srcOrd="0" destOrd="0" presId="urn:microsoft.com/office/officeart/2005/8/layout/hierarchy1"/>
    <dgm:cxn modelId="{CF7D6FEE-86DF-45B5-A441-29BC60CB1055}" type="presParOf" srcId="{D8320CC7-8AF0-465B-8AA7-18A9D1E81477}" destId="{D7EBDB80-BD0D-4004-86ED-6E3862363177}" srcOrd="0" destOrd="0" presId="urn:microsoft.com/office/officeart/2005/8/layout/hierarchy1"/>
    <dgm:cxn modelId="{AC267FA6-51E7-46F9-859C-FC795E381932}" type="presParOf" srcId="{D8320CC7-8AF0-465B-8AA7-18A9D1E81477}" destId="{FF73CFBB-D237-4770-A6B5-899974A17772}" srcOrd="1" destOrd="0" presId="urn:microsoft.com/office/officeart/2005/8/layout/hierarchy1"/>
    <dgm:cxn modelId="{70748F83-67FA-44E1-BA4A-2A1E607B079A}" type="presParOf" srcId="{C12A43A2-5B3D-4C31-BBD9-C99495785AC8}" destId="{B873B856-EFE8-4D9E-864B-A22240D82300}" srcOrd="1" destOrd="0" presId="urn:microsoft.com/office/officeart/2005/8/layout/hierarchy1"/>
    <dgm:cxn modelId="{142652B3-FCFA-48F6-908E-2F5E31151986}" type="presParOf" srcId="{899EC9AA-64F2-4025-B50F-AF3304A71708}" destId="{70C63231-5421-4307-9968-71C059A269AB}" srcOrd="1" destOrd="0" presId="urn:microsoft.com/office/officeart/2005/8/layout/hierarchy1"/>
    <dgm:cxn modelId="{646169DE-A6CD-4D65-8DDD-0C2F37765F83}" type="presParOf" srcId="{70C63231-5421-4307-9968-71C059A269AB}" destId="{BF8CD3C7-995E-4E9B-AA9A-BD800C799328}" srcOrd="0" destOrd="0" presId="urn:microsoft.com/office/officeart/2005/8/layout/hierarchy1"/>
    <dgm:cxn modelId="{D45E3EA2-EA52-4104-ADA5-4644734F751B}" type="presParOf" srcId="{BF8CD3C7-995E-4E9B-AA9A-BD800C799328}" destId="{7FA1EE83-71BD-444F-B7D5-AC5CD055570E}" srcOrd="0" destOrd="0" presId="urn:microsoft.com/office/officeart/2005/8/layout/hierarchy1"/>
    <dgm:cxn modelId="{DA06B4C7-D555-412F-8067-6116266B49EA}" type="presParOf" srcId="{BF8CD3C7-995E-4E9B-AA9A-BD800C799328}" destId="{75E798DB-839E-4920-BC37-85CC6A2DCE8B}" srcOrd="1" destOrd="0" presId="urn:microsoft.com/office/officeart/2005/8/layout/hierarchy1"/>
    <dgm:cxn modelId="{312F4601-7EE7-4C19-B4B8-172CBEC17149}" type="presParOf" srcId="{70C63231-5421-4307-9968-71C059A269AB}" destId="{BD5652DA-7654-4FCA-82D7-A5CC803DA232}" srcOrd="1" destOrd="0" presId="urn:microsoft.com/office/officeart/2005/8/layout/hierarchy1"/>
    <dgm:cxn modelId="{B6A1BDF8-1D36-4FAE-8944-71218D26A807}" type="presParOf" srcId="{899EC9AA-64F2-4025-B50F-AF3304A71708}" destId="{5EBB58CC-983F-44DA-BFCD-4B557362BFA8}" srcOrd="2" destOrd="0" presId="urn:microsoft.com/office/officeart/2005/8/layout/hierarchy1"/>
    <dgm:cxn modelId="{14901F0C-2C0E-4025-A93F-22C132BF6797}" type="presParOf" srcId="{5EBB58CC-983F-44DA-BFCD-4B557362BFA8}" destId="{D6AF6C6B-B6A8-4A61-82CB-046CC44B0102}" srcOrd="0" destOrd="0" presId="urn:microsoft.com/office/officeart/2005/8/layout/hierarchy1"/>
    <dgm:cxn modelId="{2E6F277E-B454-4D59-9DF7-864D2DBDBAE3}" type="presParOf" srcId="{D6AF6C6B-B6A8-4A61-82CB-046CC44B0102}" destId="{06BB8BC6-DA4E-4EEC-992A-FA78FC5532BF}" srcOrd="0" destOrd="0" presId="urn:microsoft.com/office/officeart/2005/8/layout/hierarchy1"/>
    <dgm:cxn modelId="{803BDBF0-8968-4918-B56E-2CD2E5D7D7FA}" type="presParOf" srcId="{D6AF6C6B-B6A8-4A61-82CB-046CC44B0102}" destId="{04F36C84-70B2-47C9-882B-193CFED7ECF6}" srcOrd="1" destOrd="0" presId="urn:microsoft.com/office/officeart/2005/8/layout/hierarchy1"/>
    <dgm:cxn modelId="{17A26CB3-8CEE-4253-9D56-E1E920B8D6C0}" type="presParOf" srcId="{5EBB58CC-983F-44DA-BFCD-4B557362BFA8}" destId="{3A3A009C-B89B-4224-85C1-244372C093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E355A3-0E10-43CF-ABC7-3565BCFB1625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1293ED0-A196-45E8-9E96-9A8729D8AFCA}">
      <dgm:prSet/>
      <dgm:spPr/>
      <dgm:t>
        <a:bodyPr/>
        <a:lstStyle/>
        <a:p>
          <a:r>
            <a:rPr lang="en-IN"/>
            <a:t>Use a </a:t>
          </a:r>
          <a:r>
            <a:rPr lang="en-IN" b="1"/>
            <a:t>scatter plot</a:t>
          </a:r>
          <a:r>
            <a:rPr lang="en-IN"/>
            <a:t>.</a:t>
          </a:r>
          <a:endParaRPr lang="en-US"/>
        </a:p>
      </dgm:t>
    </dgm:pt>
    <dgm:pt modelId="{9E2716E2-B952-417B-8390-91DECFA1D933}" type="parTrans" cxnId="{0D7A5F2B-61F7-499E-B09D-849CC7F1BFC0}">
      <dgm:prSet/>
      <dgm:spPr/>
      <dgm:t>
        <a:bodyPr/>
        <a:lstStyle/>
        <a:p>
          <a:endParaRPr lang="en-US"/>
        </a:p>
      </dgm:t>
    </dgm:pt>
    <dgm:pt modelId="{D43CE485-3208-4F58-BF47-2FD3B35F64F0}" type="sibTrans" cxnId="{0D7A5F2B-61F7-499E-B09D-849CC7F1BFC0}">
      <dgm:prSet/>
      <dgm:spPr/>
      <dgm:t>
        <a:bodyPr/>
        <a:lstStyle/>
        <a:p>
          <a:endParaRPr lang="en-US"/>
        </a:p>
      </dgm:t>
    </dgm:pt>
    <dgm:pt modelId="{765CC115-C090-4B0C-AFEA-1AB4D3A73BE7}">
      <dgm:prSet/>
      <dgm:spPr/>
      <dgm:t>
        <a:bodyPr/>
        <a:lstStyle/>
        <a:p>
          <a:r>
            <a:rPr lang="en-IN"/>
            <a:t>Each point’s </a:t>
          </a:r>
          <a:r>
            <a:rPr lang="en-IN" b="1"/>
            <a:t>color shows its cluster</a:t>
          </a:r>
          <a:r>
            <a:rPr lang="en-IN"/>
            <a:t>.</a:t>
          </a:r>
          <a:endParaRPr lang="en-US"/>
        </a:p>
      </dgm:t>
    </dgm:pt>
    <dgm:pt modelId="{8048BFEB-26C3-43F1-8038-92363FA7FACD}" type="parTrans" cxnId="{FB85B3C7-8907-488B-9806-777367B7A681}">
      <dgm:prSet/>
      <dgm:spPr/>
      <dgm:t>
        <a:bodyPr/>
        <a:lstStyle/>
        <a:p>
          <a:endParaRPr lang="en-US"/>
        </a:p>
      </dgm:t>
    </dgm:pt>
    <dgm:pt modelId="{B5D133BE-955A-4BDB-9435-BC74A9EA4E7A}" type="sibTrans" cxnId="{FB85B3C7-8907-488B-9806-777367B7A681}">
      <dgm:prSet/>
      <dgm:spPr/>
      <dgm:t>
        <a:bodyPr/>
        <a:lstStyle/>
        <a:p>
          <a:endParaRPr lang="en-US"/>
        </a:p>
      </dgm:t>
    </dgm:pt>
    <dgm:pt modelId="{38AA95EC-EB30-42E3-AAB6-C4D0BA0AF99D}">
      <dgm:prSet/>
      <dgm:spPr/>
      <dgm:t>
        <a:bodyPr/>
        <a:lstStyle/>
        <a:p>
          <a:r>
            <a:rPr lang="en-IN"/>
            <a:t>Points with </a:t>
          </a:r>
          <a:r>
            <a:rPr lang="en-IN" b="1"/>
            <a:t>no cluster</a:t>
          </a:r>
          <a:r>
            <a:rPr lang="en-IN"/>
            <a:t> → colored as </a:t>
          </a:r>
          <a:r>
            <a:rPr lang="en-IN" b="1"/>
            <a:t>noise</a:t>
          </a:r>
          <a:r>
            <a:rPr lang="en-IN"/>
            <a:t>.</a:t>
          </a:r>
          <a:endParaRPr lang="en-US"/>
        </a:p>
      </dgm:t>
    </dgm:pt>
    <dgm:pt modelId="{EA9B2ECB-7E5D-44EC-8767-7103C36C3B75}" type="parTrans" cxnId="{DAF8BB84-44BC-4E4D-B509-5C75965D61A5}">
      <dgm:prSet/>
      <dgm:spPr/>
      <dgm:t>
        <a:bodyPr/>
        <a:lstStyle/>
        <a:p>
          <a:endParaRPr lang="en-US"/>
        </a:p>
      </dgm:t>
    </dgm:pt>
    <dgm:pt modelId="{CFFE0CC9-7A8F-4599-9ED9-BF67F4FAD309}" type="sibTrans" cxnId="{DAF8BB84-44BC-4E4D-B509-5C75965D61A5}">
      <dgm:prSet/>
      <dgm:spPr/>
      <dgm:t>
        <a:bodyPr/>
        <a:lstStyle/>
        <a:p>
          <a:endParaRPr lang="en-US"/>
        </a:p>
      </dgm:t>
    </dgm:pt>
    <dgm:pt modelId="{E4798296-1CFB-4CF8-825F-B339BD693624}" type="pres">
      <dgm:prSet presAssocID="{28E355A3-0E10-43CF-ABC7-3565BCFB16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CE3F2-845F-4158-9346-2E2AFC4B25AA}" type="pres">
      <dgm:prSet presAssocID="{A1293ED0-A196-45E8-9E96-9A8729D8AFCA}" presName="hierRoot1" presStyleCnt="0"/>
      <dgm:spPr/>
    </dgm:pt>
    <dgm:pt modelId="{9C2D2BDC-8EF4-4F8E-AC13-443F78CD36F7}" type="pres">
      <dgm:prSet presAssocID="{A1293ED0-A196-45E8-9E96-9A8729D8AFCA}" presName="composite" presStyleCnt="0"/>
      <dgm:spPr/>
    </dgm:pt>
    <dgm:pt modelId="{29725C87-420C-42F4-8451-2BD4BE1A4D9F}" type="pres">
      <dgm:prSet presAssocID="{A1293ED0-A196-45E8-9E96-9A8729D8AFCA}" presName="background" presStyleLbl="node0" presStyleIdx="0" presStyleCnt="3"/>
      <dgm:spPr/>
    </dgm:pt>
    <dgm:pt modelId="{359956C7-E361-47E2-8471-0D9499BBC1F2}" type="pres">
      <dgm:prSet presAssocID="{A1293ED0-A196-45E8-9E96-9A8729D8AFCA}" presName="text" presStyleLbl="fgAcc0" presStyleIdx="0" presStyleCnt="3">
        <dgm:presLayoutVars>
          <dgm:chPref val="3"/>
        </dgm:presLayoutVars>
      </dgm:prSet>
      <dgm:spPr/>
    </dgm:pt>
    <dgm:pt modelId="{152F119C-5F82-43E2-8144-DDC7E7484C44}" type="pres">
      <dgm:prSet presAssocID="{A1293ED0-A196-45E8-9E96-9A8729D8AFCA}" presName="hierChild2" presStyleCnt="0"/>
      <dgm:spPr/>
    </dgm:pt>
    <dgm:pt modelId="{484CBDD4-EB99-4C64-8F73-D4D0ACF4F605}" type="pres">
      <dgm:prSet presAssocID="{765CC115-C090-4B0C-AFEA-1AB4D3A73BE7}" presName="hierRoot1" presStyleCnt="0"/>
      <dgm:spPr/>
    </dgm:pt>
    <dgm:pt modelId="{DF68641D-F927-4C6F-A0EA-1CD427DE28FB}" type="pres">
      <dgm:prSet presAssocID="{765CC115-C090-4B0C-AFEA-1AB4D3A73BE7}" presName="composite" presStyleCnt="0"/>
      <dgm:spPr/>
    </dgm:pt>
    <dgm:pt modelId="{E80B1587-A378-4400-97A4-50BFC7C454E9}" type="pres">
      <dgm:prSet presAssocID="{765CC115-C090-4B0C-AFEA-1AB4D3A73BE7}" presName="background" presStyleLbl="node0" presStyleIdx="1" presStyleCnt="3"/>
      <dgm:spPr/>
    </dgm:pt>
    <dgm:pt modelId="{D0E29050-222B-4103-8526-E92C5F61F6DB}" type="pres">
      <dgm:prSet presAssocID="{765CC115-C090-4B0C-AFEA-1AB4D3A73BE7}" presName="text" presStyleLbl="fgAcc0" presStyleIdx="1" presStyleCnt="3">
        <dgm:presLayoutVars>
          <dgm:chPref val="3"/>
        </dgm:presLayoutVars>
      </dgm:prSet>
      <dgm:spPr/>
    </dgm:pt>
    <dgm:pt modelId="{6E0D5145-C244-422A-9181-3153AC3C45AC}" type="pres">
      <dgm:prSet presAssocID="{765CC115-C090-4B0C-AFEA-1AB4D3A73BE7}" presName="hierChild2" presStyleCnt="0"/>
      <dgm:spPr/>
    </dgm:pt>
    <dgm:pt modelId="{61B95D5D-9B36-4266-BE20-D5E4D547956F}" type="pres">
      <dgm:prSet presAssocID="{38AA95EC-EB30-42E3-AAB6-C4D0BA0AF99D}" presName="hierRoot1" presStyleCnt="0"/>
      <dgm:spPr/>
    </dgm:pt>
    <dgm:pt modelId="{29DF10FB-A5FB-4444-8588-19A8B5C95FB3}" type="pres">
      <dgm:prSet presAssocID="{38AA95EC-EB30-42E3-AAB6-C4D0BA0AF99D}" presName="composite" presStyleCnt="0"/>
      <dgm:spPr/>
    </dgm:pt>
    <dgm:pt modelId="{C67F8359-64EB-4CDD-8693-16331EB08EE0}" type="pres">
      <dgm:prSet presAssocID="{38AA95EC-EB30-42E3-AAB6-C4D0BA0AF99D}" presName="background" presStyleLbl="node0" presStyleIdx="2" presStyleCnt="3"/>
      <dgm:spPr/>
    </dgm:pt>
    <dgm:pt modelId="{D6D6CD9A-3BCF-406A-B2F3-3287A0A15C76}" type="pres">
      <dgm:prSet presAssocID="{38AA95EC-EB30-42E3-AAB6-C4D0BA0AF99D}" presName="text" presStyleLbl="fgAcc0" presStyleIdx="2" presStyleCnt="3">
        <dgm:presLayoutVars>
          <dgm:chPref val="3"/>
        </dgm:presLayoutVars>
      </dgm:prSet>
      <dgm:spPr/>
    </dgm:pt>
    <dgm:pt modelId="{047C3C54-52CD-4D26-9D04-DE65A35E93E4}" type="pres">
      <dgm:prSet presAssocID="{38AA95EC-EB30-42E3-AAB6-C4D0BA0AF99D}" presName="hierChild2" presStyleCnt="0"/>
      <dgm:spPr/>
    </dgm:pt>
  </dgm:ptLst>
  <dgm:cxnLst>
    <dgm:cxn modelId="{0D7A5F2B-61F7-499E-B09D-849CC7F1BFC0}" srcId="{28E355A3-0E10-43CF-ABC7-3565BCFB1625}" destId="{A1293ED0-A196-45E8-9E96-9A8729D8AFCA}" srcOrd="0" destOrd="0" parTransId="{9E2716E2-B952-417B-8390-91DECFA1D933}" sibTransId="{D43CE485-3208-4F58-BF47-2FD3B35F64F0}"/>
    <dgm:cxn modelId="{E50C8869-2AC6-45E7-A203-6E4D603F8DF3}" type="presOf" srcId="{A1293ED0-A196-45E8-9E96-9A8729D8AFCA}" destId="{359956C7-E361-47E2-8471-0D9499BBC1F2}" srcOrd="0" destOrd="0" presId="urn:microsoft.com/office/officeart/2005/8/layout/hierarchy1"/>
    <dgm:cxn modelId="{AE1DA475-A19B-4BC6-BCC7-AEAF9633DEC0}" type="presOf" srcId="{765CC115-C090-4B0C-AFEA-1AB4D3A73BE7}" destId="{D0E29050-222B-4103-8526-E92C5F61F6DB}" srcOrd="0" destOrd="0" presId="urn:microsoft.com/office/officeart/2005/8/layout/hierarchy1"/>
    <dgm:cxn modelId="{DAF8BB84-44BC-4E4D-B509-5C75965D61A5}" srcId="{28E355A3-0E10-43CF-ABC7-3565BCFB1625}" destId="{38AA95EC-EB30-42E3-AAB6-C4D0BA0AF99D}" srcOrd="2" destOrd="0" parTransId="{EA9B2ECB-7E5D-44EC-8767-7103C36C3B75}" sibTransId="{CFFE0CC9-7A8F-4599-9ED9-BF67F4FAD309}"/>
    <dgm:cxn modelId="{61134BB9-BDC8-4B68-855F-7E1C7E70EEF9}" type="presOf" srcId="{28E355A3-0E10-43CF-ABC7-3565BCFB1625}" destId="{E4798296-1CFB-4CF8-825F-B339BD693624}" srcOrd="0" destOrd="0" presId="urn:microsoft.com/office/officeart/2005/8/layout/hierarchy1"/>
    <dgm:cxn modelId="{FB85B3C7-8907-488B-9806-777367B7A681}" srcId="{28E355A3-0E10-43CF-ABC7-3565BCFB1625}" destId="{765CC115-C090-4B0C-AFEA-1AB4D3A73BE7}" srcOrd="1" destOrd="0" parTransId="{8048BFEB-26C3-43F1-8038-92363FA7FACD}" sibTransId="{B5D133BE-955A-4BDB-9435-BC74A9EA4E7A}"/>
    <dgm:cxn modelId="{E60DA0EF-0B5F-46A3-88E7-789231537B9E}" type="presOf" srcId="{38AA95EC-EB30-42E3-AAB6-C4D0BA0AF99D}" destId="{D6D6CD9A-3BCF-406A-B2F3-3287A0A15C76}" srcOrd="0" destOrd="0" presId="urn:microsoft.com/office/officeart/2005/8/layout/hierarchy1"/>
    <dgm:cxn modelId="{430CE9FE-0AB4-47E4-BD65-C8A0E5894302}" type="presParOf" srcId="{E4798296-1CFB-4CF8-825F-B339BD693624}" destId="{633CE3F2-845F-4158-9346-2E2AFC4B25AA}" srcOrd="0" destOrd="0" presId="urn:microsoft.com/office/officeart/2005/8/layout/hierarchy1"/>
    <dgm:cxn modelId="{6E7CCBD1-C5DD-42BD-9DB4-F3F047B16F1B}" type="presParOf" srcId="{633CE3F2-845F-4158-9346-2E2AFC4B25AA}" destId="{9C2D2BDC-8EF4-4F8E-AC13-443F78CD36F7}" srcOrd="0" destOrd="0" presId="urn:microsoft.com/office/officeart/2005/8/layout/hierarchy1"/>
    <dgm:cxn modelId="{57FFF25E-4B55-4B04-ACCA-B073E5FFE2BB}" type="presParOf" srcId="{9C2D2BDC-8EF4-4F8E-AC13-443F78CD36F7}" destId="{29725C87-420C-42F4-8451-2BD4BE1A4D9F}" srcOrd="0" destOrd="0" presId="urn:microsoft.com/office/officeart/2005/8/layout/hierarchy1"/>
    <dgm:cxn modelId="{6B7A1AD6-C528-49E9-9E10-319C2A2A086E}" type="presParOf" srcId="{9C2D2BDC-8EF4-4F8E-AC13-443F78CD36F7}" destId="{359956C7-E361-47E2-8471-0D9499BBC1F2}" srcOrd="1" destOrd="0" presId="urn:microsoft.com/office/officeart/2005/8/layout/hierarchy1"/>
    <dgm:cxn modelId="{64EF4F66-8E22-4289-8314-813C5DBDF71F}" type="presParOf" srcId="{633CE3F2-845F-4158-9346-2E2AFC4B25AA}" destId="{152F119C-5F82-43E2-8144-DDC7E7484C44}" srcOrd="1" destOrd="0" presId="urn:microsoft.com/office/officeart/2005/8/layout/hierarchy1"/>
    <dgm:cxn modelId="{56794FCC-7A06-4BBE-9396-0EF3A343E3D2}" type="presParOf" srcId="{E4798296-1CFB-4CF8-825F-B339BD693624}" destId="{484CBDD4-EB99-4C64-8F73-D4D0ACF4F605}" srcOrd="1" destOrd="0" presId="urn:microsoft.com/office/officeart/2005/8/layout/hierarchy1"/>
    <dgm:cxn modelId="{88A6D5B1-4061-44E4-A833-675D4C061EC0}" type="presParOf" srcId="{484CBDD4-EB99-4C64-8F73-D4D0ACF4F605}" destId="{DF68641D-F927-4C6F-A0EA-1CD427DE28FB}" srcOrd="0" destOrd="0" presId="urn:microsoft.com/office/officeart/2005/8/layout/hierarchy1"/>
    <dgm:cxn modelId="{7FD8B192-2316-44BE-95F5-7BE1CF77268B}" type="presParOf" srcId="{DF68641D-F927-4C6F-A0EA-1CD427DE28FB}" destId="{E80B1587-A378-4400-97A4-50BFC7C454E9}" srcOrd="0" destOrd="0" presId="urn:microsoft.com/office/officeart/2005/8/layout/hierarchy1"/>
    <dgm:cxn modelId="{7410A5CD-A127-4226-A7A6-09FDA591B9F9}" type="presParOf" srcId="{DF68641D-F927-4C6F-A0EA-1CD427DE28FB}" destId="{D0E29050-222B-4103-8526-E92C5F61F6DB}" srcOrd="1" destOrd="0" presId="urn:microsoft.com/office/officeart/2005/8/layout/hierarchy1"/>
    <dgm:cxn modelId="{151341AE-3DEA-43BB-8AC4-FB5F25CC9DF5}" type="presParOf" srcId="{484CBDD4-EB99-4C64-8F73-D4D0ACF4F605}" destId="{6E0D5145-C244-422A-9181-3153AC3C45AC}" srcOrd="1" destOrd="0" presId="urn:microsoft.com/office/officeart/2005/8/layout/hierarchy1"/>
    <dgm:cxn modelId="{DE68A25A-BFE4-4459-8E71-C1C2846F750A}" type="presParOf" srcId="{E4798296-1CFB-4CF8-825F-B339BD693624}" destId="{61B95D5D-9B36-4266-BE20-D5E4D547956F}" srcOrd="2" destOrd="0" presId="urn:microsoft.com/office/officeart/2005/8/layout/hierarchy1"/>
    <dgm:cxn modelId="{D2B4935B-AB7A-440C-92CC-F0F6CC465789}" type="presParOf" srcId="{61B95D5D-9B36-4266-BE20-D5E4D547956F}" destId="{29DF10FB-A5FB-4444-8588-19A8B5C95FB3}" srcOrd="0" destOrd="0" presId="urn:microsoft.com/office/officeart/2005/8/layout/hierarchy1"/>
    <dgm:cxn modelId="{CF80B181-15E3-45B9-A3DF-61CBEB306834}" type="presParOf" srcId="{29DF10FB-A5FB-4444-8588-19A8B5C95FB3}" destId="{C67F8359-64EB-4CDD-8693-16331EB08EE0}" srcOrd="0" destOrd="0" presId="urn:microsoft.com/office/officeart/2005/8/layout/hierarchy1"/>
    <dgm:cxn modelId="{9929432C-EC89-4FDD-B744-E866147A0217}" type="presParOf" srcId="{29DF10FB-A5FB-4444-8588-19A8B5C95FB3}" destId="{D6D6CD9A-3BCF-406A-B2F3-3287A0A15C76}" srcOrd="1" destOrd="0" presId="urn:microsoft.com/office/officeart/2005/8/layout/hierarchy1"/>
    <dgm:cxn modelId="{9657A924-AC46-403E-A922-97CF3C95621B}" type="presParOf" srcId="{61B95D5D-9B36-4266-BE20-D5E4D547956F}" destId="{047C3C54-52CD-4D26-9D04-DE65A35E93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59C51-12B9-49A1-8636-7A7694BFCAD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40C35-01F4-4FC8-9DA8-CBA2AC13401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C917D-2253-4180-9680-08B20633AAB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kern="1200"/>
            <a:t>HDBSCAN</a:t>
          </a:r>
          <a:r>
            <a:rPr lang="en-IN" sz="1200" kern="1200"/>
            <a:t> stands for </a:t>
          </a:r>
          <a:r>
            <a:rPr lang="en-IN" sz="1200" b="1" kern="1200"/>
            <a:t>Hierarchical Density-Based Spatial Clustering of Applications with Noise</a:t>
          </a:r>
          <a:r>
            <a:rPr lang="en-IN" sz="1200" kern="1200"/>
            <a:t>.</a:t>
          </a:r>
          <a:endParaRPr lang="en-US" sz="1200" kern="1200"/>
        </a:p>
      </dsp:txBody>
      <dsp:txXfrm>
        <a:off x="93445" y="3018902"/>
        <a:ext cx="3206250" cy="720000"/>
      </dsp:txXfrm>
    </dsp:sp>
    <dsp:sp modelId="{DB2B30BC-0C2D-421F-B84B-2CC5CC73E918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1089C-838C-4AE6-B6E7-903C4A44386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EF664-5C89-4CF2-B6B7-AA1D67022B17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It’s a </a:t>
          </a:r>
          <a:r>
            <a:rPr lang="en-IN" sz="1200" b="1" kern="1200"/>
            <a:t>clustering algorithm</a:t>
          </a:r>
          <a:r>
            <a:rPr lang="en-IN" sz="1200" kern="1200"/>
            <a:t> that finds </a:t>
          </a:r>
          <a:r>
            <a:rPr lang="en-IN" sz="1200" b="1" kern="1200"/>
            <a:t>groups (clusters)</a:t>
          </a:r>
          <a:r>
            <a:rPr lang="en-IN" sz="1200" kern="1200"/>
            <a:t> of points based on how close and dense they are.</a:t>
          </a:r>
          <a:endParaRPr lang="en-US" sz="1200" kern="1200"/>
        </a:p>
      </dsp:txBody>
      <dsp:txXfrm>
        <a:off x="3860789" y="3018902"/>
        <a:ext cx="3206250" cy="720000"/>
      </dsp:txXfrm>
    </dsp:sp>
    <dsp:sp modelId="{1D80924A-B96A-47EA-814E-6988A300A8F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ACE96-343C-455B-910B-C57C455103C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EC6BF-52AD-4644-B5A8-D3E4B4F0C45A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It works well even if clusters have </a:t>
          </a:r>
          <a:r>
            <a:rPr lang="en-IN" sz="1200" b="1" kern="1200"/>
            <a:t>different densities</a:t>
          </a:r>
          <a:r>
            <a:rPr lang="en-IN" sz="1200" kern="1200"/>
            <a:t>.</a:t>
          </a:r>
          <a:endParaRPr lang="en-US" sz="12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D4D7D-50B4-44D2-812B-E7E222A5392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93A7-A7C6-4FAA-A06B-7AC3BFFE5E8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12B1E-80D3-41D1-8674-42AF000BE41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Finds clusters </a:t>
          </a:r>
          <a:r>
            <a:rPr lang="en-IN" sz="2300" b="1" kern="1200"/>
            <a:t>automatically</a:t>
          </a:r>
          <a:r>
            <a:rPr lang="en-IN" sz="2300" kern="1200"/>
            <a:t> — no need to guess how many!</a:t>
          </a:r>
          <a:endParaRPr lang="en-US" sz="2300" kern="1200"/>
        </a:p>
      </dsp:txBody>
      <dsp:txXfrm>
        <a:off x="1948202" y="368029"/>
        <a:ext cx="3233964" cy="1371985"/>
      </dsp:txXfrm>
    </dsp:sp>
    <dsp:sp modelId="{03730F84-7813-48E6-BF84-1EBFD5BB496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03A9F-6B5D-48C8-BC03-74BD1CCA8A5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E3D2D-580B-4230-B1F7-B740B641F1E2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Works with </a:t>
          </a:r>
          <a:r>
            <a:rPr lang="en-IN" sz="2300" b="1" kern="1200"/>
            <a:t>odd shapes &amp; sizes</a:t>
          </a:r>
          <a:r>
            <a:rPr lang="en-IN" sz="2300" kern="1200"/>
            <a:t>.</a:t>
          </a:r>
          <a:endParaRPr lang="en-US" sz="2300" kern="1200"/>
        </a:p>
      </dsp:txBody>
      <dsp:txXfrm>
        <a:off x="7411643" y="368029"/>
        <a:ext cx="3233964" cy="1371985"/>
      </dsp:txXfrm>
    </dsp:sp>
    <dsp:sp modelId="{9E59FCF5-848A-4B6E-9DAB-5C6FD31EDC4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B6D2F-213B-4174-B670-733BF87EE57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F73E4-389B-4A30-B1C6-3B7F15848DD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Good at finding </a:t>
          </a:r>
          <a:r>
            <a:rPr lang="en-IN" sz="2300" b="1" kern="1200"/>
            <a:t>outliers</a:t>
          </a:r>
          <a:r>
            <a:rPr lang="en-IN" sz="2300" kern="1200"/>
            <a:t> and marking them as noise.</a:t>
          </a:r>
          <a:endParaRPr lang="en-US" sz="2300" kern="1200"/>
        </a:p>
      </dsp:txBody>
      <dsp:txXfrm>
        <a:off x="1948202" y="2452790"/>
        <a:ext cx="3233964" cy="1371985"/>
      </dsp:txXfrm>
    </dsp:sp>
    <dsp:sp modelId="{B64B78E0-349C-4A1E-9CA8-A250C62A8BD5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0EB7E-2D53-4009-B74B-4C92ABBC020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C8CB9-A66D-41C1-B675-DF574D91678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Builds a </a:t>
          </a:r>
          <a:r>
            <a:rPr lang="en-IN" sz="2300" b="1" kern="1200"/>
            <a:t>hierarchy</a:t>
          </a:r>
          <a:r>
            <a:rPr lang="en-IN" sz="2300" kern="1200"/>
            <a:t> — you can see clusters at different levels.</a:t>
          </a:r>
          <a:endParaRPr lang="en-US" sz="23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87041-123D-4628-B714-B8BCA5164560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Looks at how many </a:t>
          </a:r>
          <a:r>
            <a:rPr lang="en-IN" sz="1700" b="1" kern="1200"/>
            <a:t>neighbors</a:t>
          </a:r>
          <a:r>
            <a:rPr lang="en-IN" sz="1700" kern="1200"/>
            <a:t> each point has nearby.</a:t>
          </a:r>
          <a:endParaRPr lang="en-US" sz="1700" kern="1200"/>
        </a:p>
      </dsp:txBody>
      <dsp:txXfrm>
        <a:off x="19451" y="19451"/>
        <a:ext cx="7620120" cy="625190"/>
      </dsp:txXfrm>
    </dsp:sp>
    <dsp:sp modelId="{055156E1-98E0-4234-ADB9-2BF5D8978191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Creates a </a:t>
          </a:r>
          <a:r>
            <a:rPr lang="en-IN" sz="1700" b="1" kern="1200"/>
            <a:t>mutual reachability graph</a:t>
          </a:r>
          <a:r>
            <a:rPr lang="en-IN" sz="1700" kern="1200"/>
            <a:t> (shows how points are connected).</a:t>
          </a:r>
          <a:endParaRPr lang="en-US" sz="1700" kern="1200"/>
        </a:p>
      </dsp:txBody>
      <dsp:txXfrm>
        <a:off x="647801" y="775779"/>
        <a:ext cx="7315515" cy="625190"/>
      </dsp:txXfrm>
    </dsp:sp>
    <dsp:sp modelId="{3BA9078F-6260-4ED4-89A2-9BFD57BEA935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Builds a </a:t>
          </a:r>
          <a:r>
            <a:rPr lang="en-IN" sz="1700" b="1" kern="1200"/>
            <a:t>Minimum Spanning Tree (MST)</a:t>
          </a:r>
          <a:r>
            <a:rPr lang="en-IN" sz="1700" kern="1200"/>
            <a:t> to link all points with shortest total distance.</a:t>
          </a:r>
          <a:endParaRPr lang="en-US" sz="1700" kern="1200"/>
        </a:p>
      </dsp:txBody>
      <dsp:txXfrm>
        <a:off x="1276151" y="1532107"/>
        <a:ext cx="7315515" cy="625190"/>
      </dsp:txXfrm>
    </dsp:sp>
    <dsp:sp modelId="{A43ABB68-9197-4674-9136-B1BA42FE9A24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Cuts the tree’s biggest links to break it into </a:t>
          </a:r>
          <a:r>
            <a:rPr lang="en-IN" sz="1700" b="1" kern="1200"/>
            <a:t>clusters</a:t>
          </a:r>
          <a:r>
            <a:rPr lang="en-IN" sz="1700" kern="1200"/>
            <a:t>.</a:t>
          </a:r>
          <a:endParaRPr lang="en-US" sz="1700" kern="1200"/>
        </a:p>
      </dsp:txBody>
      <dsp:txXfrm>
        <a:off x="1904501" y="2288435"/>
        <a:ext cx="7315515" cy="625190"/>
      </dsp:txXfrm>
    </dsp:sp>
    <dsp:sp modelId="{53287EB9-24F7-412A-868B-887116682FB9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Points not in any cluster become </a:t>
          </a:r>
          <a:r>
            <a:rPr lang="en-IN" sz="1700" b="1" kern="1200"/>
            <a:t>noise</a:t>
          </a:r>
          <a:r>
            <a:rPr lang="en-IN" sz="1700" kern="1200"/>
            <a:t>.</a:t>
          </a:r>
          <a:endParaRPr lang="en-US" sz="1700" kern="1200"/>
        </a:p>
      </dsp:txBody>
      <dsp:txXfrm>
        <a:off x="2532851" y="3044763"/>
        <a:ext cx="7315515" cy="625190"/>
      </dsp:txXfrm>
    </dsp:sp>
    <dsp:sp modelId="{47D2823F-0104-49F7-A5C5-F813F96DDDD8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2A0C8E42-0311-4FAC-9632-9D2E1E348ADA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9910233A-375C-435A-B25F-46D3A53829E0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B461AE86-5AC9-43D8-907E-A9CA26645769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49189-F218-4EBC-A37A-85273EA8D0E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12588-1C0E-4C7D-8728-65AF6505F09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Core Distance:</a:t>
          </a:r>
          <a:r>
            <a:rPr lang="en-IN" sz="1400" kern="1200"/>
            <a:t> How far to the min_samples-th neighbor.</a:t>
          </a:r>
          <a:endParaRPr lang="en-US" sz="1400" kern="1200"/>
        </a:p>
      </dsp:txBody>
      <dsp:txXfrm>
        <a:off x="59990" y="2654049"/>
        <a:ext cx="3226223" cy="720000"/>
      </dsp:txXfrm>
    </dsp:sp>
    <dsp:sp modelId="{F13F6B83-39E7-4213-AF5D-05A7531C650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DDD18-A32D-4ACE-832F-77C748C3C98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Mutual Reachability Distance:</a:t>
          </a:r>
          <a:r>
            <a:rPr lang="en-IN" sz="1400" kern="1200"/>
            <a:t> The biggest distance between two points’ core distances and their actual distance.</a:t>
          </a:r>
          <a:endParaRPr lang="en-US" sz="1400" kern="1200"/>
        </a:p>
      </dsp:txBody>
      <dsp:txXfrm>
        <a:off x="3850802" y="2654049"/>
        <a:ext cx="3226223" cy="720000"/>
      </dsp:txXfrm>
    </dsp:sp>
    <dsp:sp modelId="{F78742BE-280A-47FF-818F-9653BFAD426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26BA-FB3F-4593-AF47-FDA5AB8BFB2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MST:</a:t>
          </a:r>
          <a:r>
            <a:rPr lang="en-IN" sz="1400" kern="1200"/>
            <a:t> A simple tree connecting all points with shortest total connection length.</a:t>
          </a:r>
          <a:endParaRPr lang="en-US" sz="1400" kern="1200"/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BF95E-391A-48C9-9B98-5A528E2FE5E0}">
      <dsp:nvSpPr>
        <dsp:cNvPr id="0" name=""/>
        <dsp:cNvSpPr/>
      </dsp:nvSpPr>
      <dsp:spPr>
        <a:xfrm>
          <a:off x="68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D4BD2-0556-47F1-9147-3B93F7BDB1BC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89C08-C3C4-46D1-9656-3E23118E68C8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min_cluster_size: Smallest group size that counts as a cluster.</a:t>
          </a:r>
          <a:endParaRPr lang="en-US" sz="1100" kern="1200"/>
        </a:p>
      </dsp:txBody>
      <dsp:txXfrm>
        <a:off x="333914" y="2456402"/>
        <a:ext cx="1800000" cy="720000"/>
      </dsp:txXfrm>
    </dsp:sp>
    <dsp:sp modelId="{7248D8AF-4A6C-4E77-A9BD-6C75E7BD16FA}">
      <dsp:nvSpPr>
        <dsp:cNvPr id="0" name=""/>
        <dsp:cNvSpPr/>
      </dsp:nvSpPr>
      <dsp:spPr>
        <a:xfrm>
          <a:off x="279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03769-E47C-4DCB-841C-91AB28DF9299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6EF08-F0FC-422F-B384-5411ABFEFB27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min_samples: Points needed nearby to be a </a:t>
          </a:r>
          <a:r>
            <a:rPr lang="en-IN" sz="1100" b="1" kern="1200"/>
            <a:t>core point</a:t>
          </a:r>
          <a:r>
            <a:rPr lang="en-IN" sz="1100" kern="1200"/>
            <a:t>.</a:t>
          </a:r>
          <a:endParaRPr lang="en-US" sz="1100" kern="1200"/>
        </a:p>
      </dsp:txBody>
      <dsp:txXfrm>
        <a:off x="2448914" y="2456402"/>
        <a:ext cx="1800000" cy="720000"/>
      </dsp:txXfrm>
    </dsp:sp>
    <dsp:sp modelId="{5DFD7941-A508-4CA4-95F2-AEC5A411EB8F}">
      <dsp:nvSpPr>
        <dsp:cNvPr id="0" name=""/>
        <dsp:cNvSpPr/>
      </dsp:nvSpPr>
      <dsp:spPr>
        <a:xfrm>
          <a:off x="491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8098B-31F2-4180-B95F-98E73FC454FE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F231C-0992-4162-B122-93459281E808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metric: How to measure distance (like Euclidean).</a:t>
          </a:r>
          <a:endParaRPr lang="en-US" sz="1100" kern="1200"/>
        </a:p>
      </dsp:txBody>
      <dsp:txXfrm>
        <a:off x="4563914" y="2456402"/>
        <a:ext cx="1800000" cy="720000"/>
      </dsp:txXfrm>
    </dsp:sp>
    <dsp:sp modelId="{8689165A-D087-4B90-A125-52540AF6E054}">
      <dsp:nvSpPr>
        <dsp:cNvPr id="0" name=""/>
        <dsp:cNvSpPr/>
      </dsp:nvSpPr>
      <dsp:spPr>
        <a:xfrm>
          <a:off x="702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52C08-5FAC-4A3D-B9F2-101B89936BBF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9B2C0-96CA-417E-B6E0-88D205DDF23A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cluster_selection_method: How to pick final clusters.</a:t>
          </a:r>
          <a:endParaRPr lang="en-US" sz="1100" kern="1200"/>
        </a:p>
      </dsp:txBody>
      <dsp:txXfrm>
        <a:off x="6678914" y="2456402"/>
        <a:ext cx="1800000" cy="720000"/>
      </dsp:txXfrm>
    </dsp:sp>
    <dsp:sp modelId="{503BAE2E-6695-42F5-B4E4-6D9D477B5C9C}">
      <dsp:nvSpPr>
        <dsp:cNvPr id="0" name=""/>
        <dsp:cNvSpPr/>
      </dsp:nvSpPr>
      <dsp:spPr>
        <a:xfrm>
          <a:off x="914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773BC-CD58-4A83-9951-43EEF500842A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88B02-2236-43F0-B072-080704ED7833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allow_single_cluster: Can give just one big cluster if needed.</a:t>
          </a:r>
          <a:endParaRPr lang="en-US" sz="1100" kern="1200"/>
        </a:p>
      </dsp:txBody>
      <dsp:txXfrm>
        <a:off x="8793914" y="245640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23F0-7189-4444-9468-1FF1A64DEF1F}">
      <dsp:nvSpPr>
        <dsp:cNvPr id="0" name=""/>
        <dsp:cNvSpPr/>
      </dsp:nvSpPr>
      <dsp:spPr>
        <a:xfrm>
          <a:off x="3201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BE43B-CB1B-442F-8B49-7B8044E2DDA6}">
      <dsp:nvSpPr>
        <dsp:cNvPr id="0" name=""/>
        <dsp:cNvSpPr/>
      </dsp:nvSpPr>
      <dsp:spPr>
        <a:xfrm>
          <a:off x="257188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🎉 </a:t>
          </a:r>
          <a:r>
            <a:rPr lang="en-IN" sz="2600" b="1" kern="1200"/>
            <a:t>Automatic cluster count</a:t>
          </a:r>
          <a:endParaRPr lang="en-US" sz="2600" kern="1200"/>
        </a:p>
      </dsp:txBody>
      <dsp:txXfrm>
        <a:off x="299702" y="1533793"/>
        <a:ext cx="2200851" cy="1366505"/>
      </dsp:txXfrm>
    </dsp:sp>
    <dsp:sp modelId="{911BF220-EB2E-405F-BC55-45558529F270}">
      <dsp:nvSpPr>
        <dsp:cNvPr id="0" name=""/>
        <dsp:cNvSpPr/>
      </dsp:nvSpPr>
      <dsp:spPr>
        <a:xfrm>
          <a:off x="2797054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228CA-A015-4986-86FB-788D55AD3CFA}">
      <dsp:nvSpPr>
        <dsp:cNvPr id="0" name=""/>
        <dsp:cNvSpPr/>
      </dsp:nvSpPr>
      <dsp:spPr>
        <a:xfrm>
          <a:off x="3051041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📐 Handles </a:t>
          </a:r>
          <a:r>
            <a:rPr lang="en-IN" sz="2600" b="1" kern="1200"/>
            <a:t>complex shapes</a:t>
          </a:r>
          <a:endParaRPr lang="en-US" sz="2600" kern="1200"/>
        </a:p>
      </dsp:txBody>
      <dsp:txXfrm>
        <a:off x="3093555" y="1533793"/>
        <a:ext cx="2200851" cy="1366505"/>
      </dsp:txXfrm>
    </dsp:sp>
    <dsp:sp modelId="{2BBDB1AA-196E-458E-8DBE-6ADC539D601D}">
      <dsp:nvSpPr>
        <dsp:cNvPr id="0" name=""/>
        <dsp:cNvSpPr/>
      </dsp:nvSpPr>
      <dsp:spPr>
        <a:xfrm>
          <a:off x="5590907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9599D-52AC-43B3-B276-692BC3C97933}">
      <dsp:nvSpPr>
        <dsp:cNvPr id="0" name=""/>
        <dsp:cNvSpPr/>
      </dsp:nvSpPr>
      <dsp:spPr>
        <a:xfrm>
          <a:off x="5844894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🌳 Makes a </a:t>
          </a:r>
          <a:r>
            <a:rPr lang="en-IN" sz="2600" b="1" kern="1200"/>
            <a:t>hierarchy</a:t>
          </a:r>
          <a:r>
            <a:rPr lang="en-IN" sz="2600" kern="1200"/>
            <a:t> of clusters</a:t>
          </a:r>
          <a:endParaRPr lang="en-US" sz="2600" kern="1200"/>
        </a:p>
      </dsp:txBody>
      <dsp:txXfrm>
        <a:off x="5887408" y="1533793"/>
        <a:ext cx="2200851" cy="1366505"/>
      </dsp:txXfrm>
    </dsp:sp>
    <dsp:sp modelId="{BECF3148-0E4D-44B9-A059-A3D484F41436}">
      <dsp:nvSpPr>
        <dsp:cNvPr id="0" name=""/>
        <dsp:cNvSpPr/>
      </dsp:nvSpPr>
      <dsp:spPr>
        <a:xfrm>
          <a:off x="8384760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54754-EC7F-4C5D-BE29-C956295F4EE2}">
      <dsp:nvSpPr>
        <dsp:cNvPr id="0" name=""/>
        <dsp:cNvSpPr/>
      </dsp:nvSpPr>
      <dsp:spPr>
        <a:xfrm>
          <a:off x="8638747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🚫 Finds </a:t>
          </a:r>
          <a:r>
            <a:rPr lang="en-IN" sz="2600" b="1" kern="1200"/>
            <a:t>outliers</a:t>
          </a:r>
          <a:endParaRPr lang="en-US" sz="2600" kern="1200"/>
        </a:p>
      </dsp:txBody>
      <dsp:txXfrm>
        <a:off x="8681261" y="1533793"/>
        <a:ext cx="2200851" cy="1366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4B1B3-4665-41F4-A799-27D47A40C8F9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Computationally heavy</a:t>
          </a:r>
          <a:r>
            <a:rPr lang="en-IN" sz="2600" kern="1200"/>
            <a:t> for large data.</a:t>
          </a:r>
          <a:endParaRPr lang="en-US" sz="2600" kern="1200"/>
        </a:p>
      </dsp:txBody>
      <dsp:txXfrm>
        <a:off x="0" y="1593265"/>
        <a:ext cx="3414946" cy="2515683"/>
      </dsp:txXfrm>
    </dsp:sp>
    <dsp:sp modelId="{F383BA68-A50A-451B-A825-FCD9EBF89F51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2394349C-8D76-4783-AD08-A6EF8DA476A7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B5EA0-EF70-48BC-85EA-2AD39E7FB854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Depends on </a:t>
          </a:r>
          <a:r>
            <a:rPr lang="en-IN" sz="2600" b="1" kern="1200"/>
            <a:t>distance metric</a:t>
          </a:r>
          <a:r>
            <a:rPr lang="en-IN" sz="2600" kern="1200"/>
            <a:t> — wrong metric can mess it up.</a:t>
          </a:r>
          <a:endParaRPr lang="en-US" sz="2600" kern="1200"/>
        </a:p>
      </dsp:txBody>
      <dsp:txXfrm>
        <a:off x="3756441" y="1593265"/>
        <a:ext cx="3414946" cy="2515683"/>
      </dsp:txXfrm>
    </dsp:sp>
    <dsp:sp modelId="{85EEBDFF-6547-4591-89DF-2D02A805D095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65A125FC-FFE2-4770-ADFD-78582A702597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B2BCA-2B59-43DB-A1E8-62784C0B4A23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Needs </a:t>
          </a:r>
          <a:r>
            <a:rPr lang="en-IN" sz="2600" b="1" kern="1200"/>
            <a:t>parameter tuning</a:t>
          </a:r>
          <a:r>
            <a:rPr lang="en-IN" sz="2600" kern="1200"/>
            <a:t> (min_cluster_size, min_samples).</a:t>
          </a:r>
          <a:endParaRPr lang="en-US" sz="2600" kern="1200"/>
        </a:p>
      </dsp:txBody>
      <dsp:txXfrm>
        <a:off x="7512882" y="1593265"/>
        <a:ext cx="3414946" cy="2515683"/>
      </dsp:txXfrm>
    </dsp:sp>
    <dsp:sp modelId="{701EC9E9-A271-4817-964B-F5B10F38F1CC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AC5124ED-1CC5-48F2-AD38-D4149FA1F351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BDB80-BD0D-4004-86ED-6E3862363177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3CFBB-D237-4770-A6B5-899974A1777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Use </a:t>
          </a:r>
          <a:r>
            <a:rPr lang="en-IN" sz="2800" b="1" kern="1200"/>
            <a:t>hdbscan</a:t>
          </a:r>
          <a:r>
            <a:rPr lang="en-IN" sz="2800" kern="1200"/>
            <a:t> library.</a:t>
          </a:r>
          <a:endParaRPr lang="en-US" sz="2800" kern="1200"/>
        </a:p>
      </dsp:txBody>
      <dsp:txXfrm>
        <a:off x="398656" y="1088253"/>
        <a:ext cx="2959127" cy="1837317"/>
      </dsp:txXfrm>
    </dsp:sp>
    <dsp:sp modelId="{7FA1EE83-71BD-444F-B7D5-AC5CD055570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798DB-839E-4920-BC37-85CC6A2DCE8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Good results: </a:t>
          </a:r>
          <a:r>
            <a:rPr lang="en-IN" sz="2800" b="1" kern="1200"/>
            <a:t>Silhouette Score ~0.77</a:t>
          </a:r>
          <a:r>
            <a:rPr lang="en-IN" sz="2800" kern="1200"/>
            <a:t> → nice clean clusters!</a:t>
          </a:r>
          <a:endParaRPr lang="en-US" sz="2800" kern="1200"/>
        </a:p>
      </dsp:txBody>
      <dsp:txXfrm>
        <a:off x="4155097" y="1088253"/>
        <a:ext cx="2959127" cy="1837317"/>
      </dsp:txXfrm>
    </dsp:sp>
    <dsp:sp modelId="{06BB8BC6-DA4E-4EEC-992A-FA78FC5532BF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36C84-70B2-47C9-882B-193CFED7ECF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Adjusted Rand Index ~0.99</a:t>
          </a:r>
          <a:r>
            <a:rPr lang="en-IN" sz="2800" kern="1200"/>
            <a:t> → clusters match real labels well.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25C87-420C-42F4-8451-2BD4BE1A4D9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956C7-E361-47E2-8471-0D9499BBC1F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Use a </a:t>
          </a:r>
          <a:r>
            <a:rPr lang="en-IN" sz="2800" b="1" kern="1200"/>
            <a:t>scatter plot</a:t>
          </a:r>
          <a:r>
            <a:rPr lang="en-IN" sz="2800" kern="1200"/>
            <a:t>.</a:t>
          </a:r>
          <a:endParaRPr lang="en-US" sz="2800" kern="1200"/>
        </a:p>
      </dsp:txBody>
      <dsp:txXfrm>
        <a:off x="398656" y="1088253"/>
        <a:ext cx="2959127" cy="1837317"/>
      </dsp:txXfrm>
    </dsp:sp>
    <dsp:sp modelId="{E80B1587-A378-4400-97A4-50BFC7C454E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29050-222B-4103-8526-E92C5F61F6D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Each point’s </a:t>
          </a:r>
          <a:r>
            <a:rPr lang="en-IN" sz="2800" b="1" kern="1200"/>
            <a:t>color shows its cluster</a:t>
          </a:r>
          <a:r>
            <a:rPr lang="en-IN" sz="2800" kern="1200"/>
            <a:t>.</a:t>
          </a:r>
          <a:endParaRPr lang="en-US" sz="2800" kern="1200"/>
        </a:p>
      </dsp:txBody>
      <dsp:txXfrm>
        <a:off x="4155097" y="1088253"/>
        <a:ext cx="2959127" cy="1837317"/>
      </dsp:txXfrm>
    </dsp:sp>
    <dsp:sp modelId="{C67F8359-64EB-4CDD-8693-16331EB08EE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CD9A-3BCF-406A-B2F3-3287A0A15C7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Points with </a:t>
          </a:r>
          <a:r>
            <a:rPr lang="en-IN" sz="2800" b="1" kern="1200"/>
            <a:t>no cluster</a:t>
          </a:r>
          <a:r>
            <a:rPr lang="en-IN" sz="2800" kern="1200"/>
            <a:t> → colored as </a:t>
          </a:r>
          <a:r>
            <a:rPr lang="en-IN" sz="2800" b="1" kern="1200"/>
            <a:t>noise</a:t>
          </a:r>
          <a:r>
            <a:rPr lang="en-IN" sz="2800" kern="1200"/>
            <a:t>.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A54-1137-3B16-A513-DB2D406E4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A5D68-DD34-F200-3946-C2E918CC2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7ABC-E5C8-67C4-92CC-CF69880F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CBB9-1B1F-2E7B-D308-F2F84223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E32E-C057-1024-7959-8F2B0DB3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C6A6-A8AD-B71B-58BF-37E242E8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39E5-3A6F-1327-97DE-A4502140E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B57A-283A-7E00-1F5C-B8F06EF3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B423-8CC6-AE44-5789-6A295CD1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843C-C302-FAAA-9FC4-EA74795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86755-3521-4538-530B-BB0F8602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F6CC1-DA5D-5AB7-34EC-4AE4BA326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6358-3472-0C73-2BA8-D57587AE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E04E-9301-C594-4DEF-CB2A004B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6BBEC-974A-C506-9DF6-1F1EAAF5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44A1-1B3A-0E6A-AE58-4B9D64AC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EB69-61D1-E2FC-0A81-1D05AFBF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3658-65D0-92F6-7D28-3F185BB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AB5A-64CC-1E47-1903-B3795A47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45AF-2CE9-8925-EA15-A0BACAC6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AFC5-970D-AEA9-584A-3A050D9B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93B76-0800-F520-700B-71D2378D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329C-9213-F2D9-9FFE-EC92E1D8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2A09-6346-37FE-32CD-87B12753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4E01-89EF-42BC-F0C5-048D764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2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C91-5EBA-F412-B7A8-8453D34E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6322-75F0-DD3B-1E71-F3BB5290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15D6-7B41-2DA1-6F7A-416246776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6DD2B-28DE-C72A-967C-82EFCC14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C48-4049-C31B-D770-9E674DA6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B824E-D614-33BB-438F-A1A0A23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2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88AC-E95C-A298-2EE9-83D25CD8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71CE-F446-25F6-4581-38C56E22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41D69-2C39-7252-F1DC-8309860D8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8504A-4281-E7F0-B777-0EBAA798D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835D7-4E14-D335-C2B1-650B79807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5EB77-EE33-1EF1-2C79-E64256FE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1A695-2E72-5E69-6432-7434D9A7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31B55-605E-1F0E-BBB0-45B2395E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AE78-001B-D3F6-4CD8-80B61DBD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5C7B4-1F49-D18B-D107-1589B95A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1893D-9A87-2B10-48E2-947A99A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83BE2-35E8-A9D5-7A50-F13F922D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4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12150-C4E7-6DAB-8EBB-93D60461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71912-43FF-1A97-7078-CE4BD70F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CFFC-E0B5-A8E6-68DD-D0B3E499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E71A-C41F-46E1-9125-93E5F05E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4DB8-612E-BC5D-2981-603DC18D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3DB72-EEF2-EFD6-A7D8-E517368B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91BC-0248-AB38-F0CE-17CD8107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115AD-A60E-84AC-A19D-2B6A70AA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F5BA-8CD4-BA4C-5F10-976AABEF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0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DBCE-8BEC-21EB-EC6C-1A27430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2A509-4417-482E-7A22-09CB9AD1C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CA7D3-2614-1B28-585D-18F65851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CDFF3-436F-B223-784D-B0B20C20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D285-0307-0F91-6D4A-CDB3E51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3F2E-D4F4-D0AE-56B3-97848B17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95944-E6CD-ADF0-ED4A-7E2E11F3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8C9D-AD19-6463-9295-701D43A6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EFAE-47A3-D31C-842E-56724A1E7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021E5-540F-4C4B-8D13-7C29F5BB59F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D5C4-33F1-082A-EB6E-9CB0ECA46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4302-897A-DC99-CDEF-C0F3FD2FB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A9947-CBA2-45E9-AE48-2C58942F5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55AD3-1EA6-52CC-E594-4CE3D4D7C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</a:rPr>
              <a:t>HDBSCAN Clustering</a:t>
            </a:r>
            <a:endParaRPr lang="en-IN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F7E98-A76B-EA5A-1FBF-31A6639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Visualizing Clusters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8F53C-CA60-1989-90A5-25DA90B12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13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57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C73B5-C548-44D4-5160-02603032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658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7F0F1-0BD1-75B2-465E-E3BFE74A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What is HDBSCAN?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ACE5AD8-BC77-DBC5-C8F8-964A07CB8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1251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30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BA3C8-A5BB-F78D-2F63-1DB579FB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Why Use HDBSCAN?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A6A370-E110-A769-45D9-3578D6905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2904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6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E5993-60AB-2E1B-A7A4-B8C5DDA43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9D423-7335-E25A-5B33-F1C65F0E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How Does It Work?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E64139B-D7DD-88C8-9CB5-BA01E8CDA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440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8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0D9A4-DB79-6492-4649-07184C005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3B756-5712-CD90-6FB3-8F88944A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Important Ideas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D4110-1D49-32FE-AB2D-C993692B9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54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36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76DAD-CB0B-302D-C741-C7669B92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44714-F0BC-6AA8-7CBF-9FC4083E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Main Parameters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A02291-D213-AD64-2B5C-DCD2D0A14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718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9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E2A71-A193-03D7-D5F1-7673B433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70AA7-F011-7BE0-248F-E473532D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Advantages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3A2CD8-C9B0-7E7D-307D-E2861F204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051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38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4FBD4-F2E8-12E7-1507-C312D792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5626-E9AD-3EE2-8D9E-3E9B353D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Disadvantages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95465BC-B8AF-DA7D-A450-E03E007E9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8647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5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DF7B9-9D4D-872A-E446-B9ADDB50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65B33-18EA-C37D-7DE5-12322959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Example in Python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A0C809-C160-DE03-A818-FF09AE478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397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10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HDBSCAN Clustering</vt:lpstr>
      <vt:lpstr>What is HDBSCAN?</vt:lpstr>
      <vt:lpstr>Why Use HDBSCAN?</vt:lpstr>
      <vt:lpstr>How Does It Work?</vt:lpstr>
      <vt:lpstr>Important Ideas</vt:lpstr>
      <vt:lpstr>Main Parameters</vt:lpstr>
      <vt:lpstr>Advantages</vt:lpstr>
      <vt:lpstr>Disadvantages</vt:lpstr>
      <vt:lpstr>Example in Python</vt:lpstr>
      <vt:lpstr>Visualizing Clusters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2025-07-18T10:34:53Z</dcterms:created>
  <dcterms:modified xsi:type="dcterms:W3CDTF">2025-07-18T10:52:30Z</dcterms:modified>
</cp:coreProperties>
</file>