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9" r:id="rId5"/>
    <p:sldId id="269" r:id="rId6"/>
    <p:sldId id="261" r:id="rId7"/>
    <p:sldId id="263" r:id="rId8"/>
    <p:sldId id="270" r:id="rId9"/>
    <p:sldId id="272" r:id="rId10"/>
    <p:sldId id="271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67B41-64B2-4871-8F03-999D6991CADA}" v="14" dt="2025-07-18T10:17:48.0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40D67B41-64B2-4871-8F03-999D6991CADA}"/>
    <pc:docChg chg="undo custSel addSld delSld modSld sldOrd">
      <pc:chgData name="Shankar K" userId="c792ff3d-6334-4a12-abf2-92d77ef54d63" providerId="ADAL" clId="{40D67B41-64B2-4871-8F03-999D6991CADA}" dt="2025-07-18T10:20:52.265" v="184" actId="26606"/>
      <pc:docMkLst>
        <pc:docMk/>
      </pc:docMkLst>
      <pc:sldChg chg="addSp delSp modSp mod setBg addAnim">
        <pc:chgData name="Shankar K" userId="c792ff3d-6334-4a12-abf2-92d77ef54d63" providerId="ADAL" clId="{40D67B41-64B2-4871-8F03-999D6991CADA}" dt="2025-07-18T10:18:55.158" v="166"/>
        <pc:sldMkLst>
          <pc:docMk/>
          <pc:sldMk cId="4050143863" sldId="256"/>
        </pc:sldMkLst>
        <pc:spChg chg="mod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2" creationId="{B802166F-C6A3-52C3-47B1-F50B19BA272B}"/>
          </ac:spMkLst>
        </pc:spChg>
        <pc:spChg chg="add del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7" creationId="{879EECFE-814E-4B68-96A7-86A795BD22F7}"/>
          </ac:spMkLst>
        </pc:spChg>
        <pc:spChg chg="add del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9" creationId="{AF180F00-B4B2-4196-BB1C-ECD21B03F0A9}"/>
          </ac:spMkLst>
        </pc:spChg>
        <pc:spChg chg="add del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11" creationId="{EE04B5EB-F158-4507-90DD-BD23620C7CC9}"/>
          </ac:spMkLst>
        </pc:spChg>
        <pc:spChg chg="add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18" creationId="{934F1179-B481-4F9E-BCA3-AFB972070F83}"/>
          </ac:spMkLst>
        </pc:spChg>
        <pc:spChg chg="add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20" creationId="{827DC2C4-B485-428A-BF4A-472D2967F47F}"/>
          </ac:spMkLst>
        </pc:spChg>
        <pc:spChg chg="add">
          <ac:chgData name="Shankar K" userId="c792ff3d-6334-4a12-abf2-92d77ef54d63" providerId="ADAL" clId="{40D67B41-64B2-4871-8F03-999D6991CADA}" dt="2025-07-18T10:18:55.156" v="165" actId="26606"/>
          <ac:spMkLst>
            <pc:docMk/>
            <pc:sldMk cId="4050143863" sldId="256"/>
            <ac:spMk id="22" creationId="{EE04B5EB-F158-4507-90DD-BD23620C7CC9}"/>
          </ac:spMkLst>
        </pc:spChg>
        <pc:cxnChg chg="add del">
          <ac:chgData name="Shankar K" userId="c792ff3d-6334-4a12-abf2-92d77ef54d63" providerId="ADAL" clId="{40D67B41-64B2-4871-8F03-999D6991CADA}" dt="2025-07-18T10:18:55.156" v="165" actId="26606"/>
          <ac:cxnSpMkLst>
            <pc:docMk/>
            <pc:sldMk cId="4050143863" sldId="256"/>
            <ac:cxnSpMk id="13" creationId="{BDF0D3DE-EC74-4C9F-AFA1-DC5CE5236B1F}"/>
          </ac:cxnSpMkLst>
        </pc:cxnChg>
      </pc:sldChg>
      <pc:sldChg chg="addSp delSp modSp del mod setBg">
        <pc:chgData name="Shankar K" userId="c792ff3d-6334-4a12-abf2-92d77ef54d63" providerId="ADAL" clId="{40D67B41-64B2-4871-8F03-999D6991CADA}" dt="2025-07-18T10:10:31.274" v="81" actId="2696"/>
        <pc:sldMkLst>
          <pc:docMk/>
          <pc:sldMk cId="2822407273" sldId="257"/>
        </pc:sldMkLst>
        <pc:spChg chg="mod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2" creationId="{F2F89B49-D9BE-32FD-B234-06DE954A55A4}"/>
          </ac:spMkLst>
        </pc:spChg>
        <pc:spChg chg="add del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3" creationId="{AC22E79F-D5E5-AE33-336A-C0DD28E58EA3}"/>
          </ac:spMkLst>
        </pc:spChg>
        <pc:spChg chg="add del">
          <ac:chgData name="Shankar K" userId="c792ff3d-6334-4a12-abf2-92d77ef54d63" providerId="ADAL" clId="{40D67B41-64B2-4871-8F03-999D6991CADA}" dt="2025-07-18T09:58:53.826" v="2" actId="26606"/>
          <ac:spMkLst>
            <pc:docMk/>
            <pc:sldMk cId="2822407273" sldId="257"/>
            <ac:spMk id="9" creationId="{7517A47C-B2E5-4B79-8061-D74B1311AF6E}"/>
          </ac:spMkLst>
        </pc:spChg>
        <pc:spChg chg="add del">
          <ac:chgData name="Shankar K" userId="c792ff3d-6334-4a12-abf2-92d77ef54d63" providerId="ADAL" clId="{40D67B41-64B2-4871-8F03-999D6991CADA}" dt="2025-07-18T09:58:59.973" v="6" actId="26606"/>
          <ac:spMkLst>
            <pc:docMk/>
            <pc:sldMk cId="2822407273" sldId="257"/>
            <ac:spMk id="10" creationId="{D1D34770-47A8-402C-AF23-2B653F2D88C1}"/>
          </ac:spMkLst>
        </pc:spChg>
        <pc:spChg chg="add del">
          <ac:chgData name="Shankar K" userId="c792ff3d-6334-4a12-abf2-92d77ef54d63" providerId="ADAL" clId="{40D67B41-64B2-4871-8F03-999D6991CADA}" dt="2025-07-18T09:58:53.826" v="2" actId="26606"/>
          <ac:spMkLst>
            <pc:docMk/>
            <pc:sldMk cId="2822407273" sldId="257"/>
            <ac:spMk id="11" creationId="{C505E780-2083-4CB5-A42A-5E0E2908ECC3}"/>
          </ac:spMkLst>
        </pc:spChg>
        <pc:spChg chg="add del">
          <ac:chgData name="Shankar K" userId="c792ff3d-6334-4a12-abf2-92d77ef54d63" providerId="ADAL" clId="{40D67B41-64B2-4871-8F03-999D6991CADA}" dt="2025-07-18T09:58:53.826" v="2" actId="26606"/>
          <ac:spMkLst>
            <pc:docMk/>
            <pc:sldMk cId="2822407273" sldId="257"/>
            <ac:spMk id="13" creationId="{D2C0AE1C-0118-41AE-8A10-7CDCBF10E96F}"/>
          </ac:spMkLst>
        </pc:spChg>
        <pc:spChg chg="add del">
          <ac:chgData name="Shankar K" userId="c792ff3d-6334-4a12-abf2-92d77ef54d63" providerId="ADAL" clId="{40D67B41-64B2-4871-8F03-999D6991CADA}" dt="2025-07-18T09:58:53.826" v="2" actId="26606"/>
          <ac:spMkLst>
            <pc:docMk/>
            <pc:sldMk cId="2822407273" sldId="257"/>
            <ac:spMk id="15" creationId="{463EEC44-1BA3-44ED-81FC-A644B04B2A44}"/>
          </ac:spMkLst>
        </pc:spChg>
        <pc:spChg chg="add del">
          <ac:chgData name="Shankar K" userId="c792ff3d-6334-4a12-abf2-92d77ef54d63" providerId="ADAL" clId="{40D67B41-64B2-4871-8F03-999D6991CADA}" dt="2025-07-18T09:58:58.356" v="4" actId="26606"/>
          <ac:spMkLst>
            <pc:docMk/>
            <pc:sldMk cId="2822407273" sldId="257"/>
            <ac:spMk id="17" creationId="{BACC6370-2D7E-4714-9D71-7542949D7D5D}"/>
          </ac:spMkLst>
        </pc:spChg>
        <pc:spChg chg="add del">
          <ac:chgData name="Shankar K" userId="c792ff3d-6334-4a12-abf2-92d77ef54d63" providerId="ADAL" clId="{40D67B41-64B2-4871-8F03-999D6991CADA}" dt="2025-07-18T09:58:58.356" v="4" actId="26606"/>
          <ac:spMkLst>
            <pc:docMk/>
            <pc:sldMk cId="2822407273" sldId="257"/>
            <ac:spMk id="18" creationId="{F68B3F68-107C-434F-AA38-110D5EA91B85}"/>
          </ac:spMkLst>
        </pc:spChg>
        <pc:spChg chg="add del">
          <ac:chgData name="Shankar K" userId="c792ff3d-6334-4a12-abf2-92d77ef54d63" providerId="ADAL" clId="{40D67B41-64B2-4871-8F03-999D6991CADA}" dt="2025-07-18T09:58:58.356" v="4" actId="26606"/>
          <ac:spMkLst>
            <pc:docMk/>
            <pc:sldMk cId="2822407273" sldId="257"/>
            <ac:spMk id="19" creationId="{AAD0DBB9-1A4B-4391-81D4-CB19F9AB918A}"/>
          </ac:spMkLst>
        </pc:spChg>
        <pc:spChg chg="add del">
          <ac:chgData name="Shankar K" userId="c792ff3d-6334-4a12-abf2-92d77ef54d63" providerId="ADAL" clId="{40D67B41-64B2-4871-8F03-999D6991CADA}" dt="2025-07-18T09:58:58.356" v="4" actId="26606"/>
          <ac:spMkLst>
            <pc:docMk/>
            <pc:sldMk cId="2822407273" sldId="257"/>
            <ac:spMk id="20" creationId="{063BBA22-50EA-4C4D-BE05-F1CE4E63AA56}"/>
          </ac:spMkLst>
        </pc:spChg>
        <pc:spChg chg="add del">
          <ac:chgData name="Shankar K" userId="c792ff3d-6334-4a12-abf2-92d77ef54d63" providerId="ADAL" clId="{40D67B41-64B2-4871-8F03-999D6991CADA}" dt="2025-07-18T09:59:03.690" v="8" actId="26606"/>
          <ac:spMkLst>
            <pc:docMk/>
            <pc:sldMk cId="2822407273" sldId="257"/>
            <ac:spMk id="26" creationId="{B50AB553-2A96-4A92-96F2-93548E096954}"/>
          </ac:spMkLst>
        </pc:spChg>
        <pc:spChg chg="add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35" creationId="{BACC6370-2D7E-4714-9D71-7542949D7D5D}"/>
          </ac:spMkLst>
        </pc:spChg>
        <pc:spChg chg="add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36" creationId="{F68B3F68-107C-434F-AA38-110D5EA91B85}"/>
          </ac:spMkLst>
        </pc:spChg>
        <pc:spChg chg="add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37" creationId="{AAD0DBB9-1A4B-4391-81D4-CB19F9AB918A}"/>
          </ac:spMkLst>
        </pc:spChg>
        <pc:spChg chg="add">
          <ac:chgData name="Shankar K" userId="c792ff3d-6334-4a12-abf2-92d77ef54d63" providerId="ADAL" clId="{40D67B41-64B2-4871-8F03-999D6991CADA}" dt="2025-07-18T09:59:20.885" v="15" actId="26606"/>
          <ac:spMkLst>
            <pc:docMk/>
            <pc:sldMk cId="2822407273" sldId="257"/>
            <ac:spMk id="38" creationId="{063BBA22-50EA-4C4D-BE05-F1CE4E63AA56}"/>
          </ac:spMkLst>
        </pc:spChg>
        <pc:graphicFrameChg chg="add del">
          <ac:chgData name="Shankar K" userId="c792ff3d-6334-4a12-abf2-92d77ef54d63" providerId="ADAL" clId="{40D67B41-64B2-4871-8F03-999D6991CADA}" dt="2025-07-18T09:58:53.826" v="2" actId="26606"/>
          <ac:graphicFrameMkLst>
            <pc:docMk/>
            <pc:sldMk cId="2822407273" sldId="257"/>
            <ac:graphicFrameMk id="5" creationId="{9F097A96-1346-A118-1D59-685C3EEE8AED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8:58.356" v="4" actId="26606"/>
          <ac:graphicFrameMkLst>
            <pc:docMk/>
            <pc:sldMk cId="2822407273" sldId="257"/>
            <ac:graphicFrameMk id="21" creationId="{18A4536D-A8E5-8A52-3FDC-8357E3EDF411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8:59.973" v="6" actId="26606"/>
          <ac:graphicFrameMkLst>
            <pc:docMk/>
            <pc:sldMk cId="2822407273" sldId="257"/>
            <ac:graphicFrameMk id="23" creationId="{7597896B-D4D4-E134-705A-85C5B3460BB0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9:03.690" v="8" actId="26606"/>
          <ac:graphicFrameMkLst>
            <pc:docMk/>
            <pc:sldMk cId="2822407273" sldId="257"/>
            <ac:graphicFrameMk id="27" creationId="{17281B8B-EDDA-8361-667B-5124BDC83BF3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9:08.579" v="10" actId="26606"/>
          <ac:graphicFrameMkLst>
            <pc:docMk/>
            <pc:sldMk cId="2822407273" sldId="257"/>
            <ac:graphicFrameMk id="29" creationId="{ADE2F304-895C-B2B3-785F-7F61373956F1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9:13.613" v="12" actId="26606"/>
          <ac:graphicFrameMkLst>
            <pc:docMk/>
            <pc:sldMk cId="2822407273" sldId="257"/>
            <ac:graphicFrameMk id="31" creationId="{787B4D4D-F5A6-7D3E-EF22-70A3490692F1}"/>
          </ac:graphicFrameMkLst>
        </pc:graphicFrameChg>
        <pc:graphicFrameChg chg="add del">
          <ac:chgData name="Shankar K" userId="c792ff3d-6334-4a12-abf2-92d77ef54d63" providerId="ADAL" clId="{40D67B41-64B2-4871-8F03-999D6991CADA}" dt="2025-07-18T09:59:20.865" v="14" actId="26606"/>
          <ac:graphicFrameMkLst>
            <pc:docMk/>
            <pc:sldMk cId="2822407273" sldId="257"/>
            <ac:graphicFrameMk id="33" creationId="{CC47E041-41FD-6A75-A591-72A3F9982F85}"/>
          </ac:graphicFrameMkLst>
        </pc:graphicFrameChg>
        <pc:graphicFrameChg chg="add">
          <ac:chgData name="Shankar K" userId="c792ff3d-6334-4a12-abf2-92d77ef54d63" providerId="ADAL" clId="{40D67B41-64B2-4871-8F03-999D6991CADA}" dt="2025-07-18T09:59:20.885" v="15" actId="26606"/>
          <ac:graphicFrameMkLst>
            <pc:docMk/>
            <pc:sldMk cId="2822407273" sldId="257"/>
            <ac:graphicFrameMk id="39" creationId="{18A4536D-A8E5-8A52-3FDC-8357E3EDF411}"/>
          </ac:graphicFrameMkLst>
        </pc:graphicFrameChg>
        <pc:picChg chg="add del">
          <ac:chgData name="Shankar K" userId="c792ff3d-6334-4a12-abf2-92d77ef54d63" providerId="ADAL" clId="{40D67B41-64B2-4871-8F03-999D6991CADA}" dt="2025-07-18T09:58:59.973" v="6" actId="26606"/>
          <ac:picMkLst>
            <pc:docMk/>
            <pc:sldMk cId="2822407273" sldId="257"/>
            <ac:picMk id="6" creationId="{7A8E6903-8AFF-8E56-523F-F34D513FC35B}"/>
          </ac:picMkLst>
        </pc:picChg>
        <pc:picChg chg="add del">
          <ac:chgData name="Shankar K" userId="c792ff3d-6334-4a12-abf2-92d77ef54d63" providerId="ADAL" clId="{40D67B41-64B2-4871-8F03-999D6991CADA}" dt="2025-07-18T09:59:03.690" v="8" actId="26606"/>
          <ac:picMkLst>
            <pc:docMk/>
            <pc:sldMk cId="2822407273" sldId="257"/>
            <ac:picMk id="25" creationId="{D79E57B2-118F-6E2A-2E33-4C5499207090}"/>
          </ac:picMkLst>
        </pc:picChg>
      </pc:sldChg>
      <pc:sldChg chg="addSp delSp modSp mod setBg">
        <pc:chgData name="Shankar K" userId="c792ff3d-6334-4a12-abf2-92d77ef54d63" providerId="ADAL" clId="{40D67B41-64B2-4871-8F03-999D6991CADA}" dt="2025-07-18T10:19:05.362" v="167" actId="26606"/>
        <pc:sldMkLst>
          <pc:docMk/>
          <pc:sldMk cId="4277579269" sldId="258"/>
        </pc:sldMkLst>
        <pc:spChg chg="add del">
          <ac:chgData name="Shankar K" userId="c792ff3d-6334-4a12-abf2-92d77ef54d63" providerId="ADAL" clId="{40D67B41-64B2-4871-8F03-999D6991CADA}" dt="2025-07-18T09:59:54.453" v="18" actId="26606"/>
          <ac:spMkLst>
            <pc:docMk/>
            <pc:sldMk cId="4277579269" sldId="258"/>
            <ac:spMk id="2" creationId="{8278B313-5738-D550-CD8E-D6BA7EEAB48B}"/>
          </ac:spMkLst>
        </pc:spChg>
        <pc:spChg chg="add del mod">
          <ac:chgData name="Shankar K" userId="c792ff3d-6334-4a12-abf2-92d77ef54d63" providerId="ADAL" clId="{40D67B41-64B2-4871-8F03-999D6991CADA}" dt="2025-07-18T10:08:45.544" v="68" actId="478"/>
          <ac:spMkLst>
            <pc:docMk/>
            <pc:sldMk cId="4277579269" sldId="258"/>
            <ac:spMk id="6" creationId="{E2737734-3140-42EF-2F48-277DBD182EB3}"/>
          </ac:spMkLst>
        </pc:spChg>
        <pc:spChg chg="add del">
          <ac:chgData name="Shankar K" userId="c792ff3d-6334-4a12-abf2-92d77ef54d63" providerId="ADAL" clId="{40D67B41-64B2-4871-8F03-999D6991CADA}" dt="2025-07-18T10:00:01.343" v="19" actId="26606"/>
          <ac:spMkLst>
            <pc:docMk/>
            <pc:sldMk cId="4277579269" sldId="258"/>
            <ac:spMk id="9" creationId="{0B761509-3B9A-49A6-A84B-C3D86811697D}"/>
          </ac:spMkLst>
        </pc:spChg>
        <pc:spChg chg="add del">
          <ac:chgData name="Shankar K" userId="c792ff3d-6334-4a12-abf2-92d77ef54d63" providerId="ADAL" clId="{40D67B41-64B2-4871-8F03-999D6991CADA}" dt="2025-07-18T10:09:17.685" v="71" actId="22"/>
          <ac:spMkLst>
            <pc:docMk/>
            <pc:sldMk cId="4277579269" sldId="258"/>
            <ac:spMk id="10" creationId="{3E4D02FF-60BE-FC54-5998-BD97A181843E}"/>
          </ac:spMkLst>
        </pc:spChg>
        <pc:spChg chg="add del">
          <ac:chgData name="Shankar K" userId="c792ff3d-6334-4a12-abf2-92d77ef54d63" providerId="ADAL" clId="{40D67B41-64B2-4871-8F03-999D6991CADA}" dt="2025-07-18T10:00:01.343" v="19" actId="26606"/>
          <ac:spMkLst>
            <pc:docMk/>
            <pc:sldMk cId="4277579269" sldId="258"/>
            <ac:spMk id="11" creationId="{91DE43FD-EB47-414A-B0AB-169B0FFFA527}"/>
          </ac:spMkLst>
        </pc:spChg>
        <pc:spChg chg="add mod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12" creationId="{5CB5F859-1A5E-BC04-08C1-823512AF67CE}"/>
          </ac:spMkLst>
        </pc:spChg>
        <pc:spChg chg="add del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20" creationId="{22F15A2D-2324-487D-A02A-BF46C5C580EB}"/>
          </ac:spMkLst>
        </pc:spChg>
        <pc:spChg chg="add del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22" creationId="{17A7F34E-D418-47E2-9F86-2C45BBC31210}"/>
          </ac:spMkLst>
        </pc:spChg>
        <pc:spChg chg="add del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24" creationId="{2AEAFA59-923A-4F54-8B49-44C970BCC323}"/>
          </ac:spMkLst>
        </pc:spChg>
        <pc:spChg chg="add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29" creationId="{081EA652-8C6A-4E69-BEB9-170809474553}"/>
          </ac:spMkLst>
        </pc:spChg>
        <pc:spChg chg="add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31" creationId="{5298780A-33B9-4EA2-8F67-DE68AD62841B}"/>
          </ac:spMkLst>
        </pc:spChg>
        <pc:spChg chg="add">
          <ac:chgData name="Shankar K" userId="c792ff3d-6334-4a12-abf2-92d77ef54d63" providerId="ADAL" clId="{40D67B41-64B2-4871-8F03-999D6991CADA}" dt="2025-07-18T10:19:05.362" v="167" actId="26606"/>
          <ac:spMkLst>
            <pc:docMk/>
            <pc:sldMk cId="4277579269" sldId="258"/>
            <ac:spMk id="33" creationId="{7F488E8B-4E1E-4402-8935-D4E6C02615C7}"/>
          </ac:spMkLst>
        </pc:spChg>
        <pc:grpChg chg="add del">
          <ac:chgData name="Shankar K" userId="c792ff3d-6334-4a12-abf2-92d77ef54d63" providerId="ADAL" clId="{40D67B41-64B2-4871-8F03-999D6991CADA}" dt="2025-07-18T10:00:01.343" v="19" actId="26606"/>
          <ac:grpSpMkLst>
            <pc:docMk/>
            <pc:sldMk cId="4277579269" sldId="258"/>
            <ac:grpSpMk id="13" creationId="{58495BCC-CE77-4CC2-952E-846F41119FD5}"/>
          </ac:grpSpMkLst>
        </pc:grpChg>
        <pc:graphicFrameChg chg="add mod ord modGraphic">
          <ac:chgData name="Shankar K" userId="c792ff3d-6334-4a12-abf2-92d77ef54d63" providerId="ADAL" clId="{40D67B41-64B2-4871-8F03-999D6991CADA}" dt="2025-07-18T10:19:05.362" v="167" actId="26606"/>
          <ac:graphicFrameMkLst>
            <pc:docMk/>
            <pc:sldMk cId="4277579269" sldId="258"/>
            <ac:graphicFrameMk id="7" creationId="{9846E863-0FAD-ADC9-F8C2-B896CF16793B}"/>
          </ac:graphicFrameMkLst>
        </pc:graphicFrameChg>
        <pc:picChg chg="del mod">
          <ac:chgData name="Shankar K" userId="c792ff3d-6334-4a12-abf2-92d77ef54d63" providerId="ADAL" clId="{40D67B41-64B2-4871-8F03-999D6991CADA}" dt="2025-07-18T10:08:34.420" v="66" actId="478"/>
          <ac:picMkLst>
            <pc:docMk/>
            <pc:sldMk cId="4277579269" sldId="258"/>
            <ac:picMk id="4" creationId="{E8D5FB8C-6C7E-D985-836E-080509C469C3}"/>
          </ac:picMkLst>
        </pc:picChg>
      </pc:sldChg>
      <pc:sldChg chg="addSp modSp mod setBg">
        <pc:chgData name="Shankar K" userId="c792ff3d-6334-4a12-abf2-92d77ef54d63" providerId="ADAL" clId="{40D67B41-64B2-4871-8F03-999D6991CADA}" dt="2025-07-18T10:12:47.731" v="108" actId="14100"/>
        <pc:sldMkLst>
          <pc:docMk/>
          <pc:sldMk cId="1414953122" sldId="259"/>
        </pc:sldMkLst>
        <pc:spChg chg="mod">
          <ac:chgData name="Shankar K" userId="c792ff3d-6334-4a12-abf2-92d77ef54d63" providerId="ADAL" clId="{40D67B41-64B2-4871-8F03-999D6991CADA}" dt="2025-07-18T10:12:47.731" v="108" actId="14100"/>
          <ac:spMkLst>
            <pc:docMk/>
            <pc:sldMk cId="1414953122" sldId="259"/>
            <ac:spMk id="2" creationId="{D6C46A5D-7BDD-BBEA-B53E-772CC5FF84BF}"/>
          </ac:spMkLst>
        </pc:spChg>
        <pc:spChg chg="mod ord">
          <ac:chgData name="Shankar K" userId="c792ff3d-6334-4a12-abf2-92d77ef54d63" providerId="ADAL" clId="{40D67B41-64B2-4871-8F03-999D6991CADA}" dt="2025-07-18T10:00:16.148" v="20" actId="26606"/>
          <ac:spMkLst>
            <pc:docMk/>
            <pc:sldMk cId="1414953122" sldId="259"/>
            <ac:spMk id="3" creationId="{01CAD4C4-F414-D701-97A0-F5ED144835E1}"/>
          </ac:spMkLst>
        </pc:spChg>
        <pc:spChg chg="add">
          <ac:chgData name="Shankar K" userId="c792ff3d-6334-4a12-abf2-92d77ef54d63" providerId="ADAL" clId="{40D67B41-64B2-4871-8F03-999D6991CADA}" dt="2025-07-18T10:00:16.148" v="20" actId="26606"/>
          <ac:spMkLst>
            <pc:docMk/>
            <pc:sldMk cId="1414953122" sldId="259"/>
            <ac:spMk id="11" creationId="{9D25F302-27C5-414F-97F8-6EA0A6C028BA}"/>
          </ac:spMkLst>
        </pc:spChg>
        <pc:spChg chg="add">
          <ac:chgData name="Shankar K" userId="c792ff3d-6334-4a12-abf2-92d77ef54d63" providerId="ADAL" clId="{40D67B41-64B2-4871-8F03-999D6991CADA}" dt="2025-07-18T10:00:16.148" v="20" actId="26606"/>
          <ac:spMkLst>
            <pc:docMk/>
            <pc:sldMk cId="1414953122" sldId="259"/>
            <ac:spMk id="13" creationId="{830A36F8-48C2-4842-A87B-8CE8DF4E7FD2}"/>
          </ac:spMkLst>
        </pc:spChg>
        <pc:spChg chg="add">
          <ac:chgData name="Shankar K" userId="c792ff3d-6334-4a12-abf2-92d77ef54d63" providerId="ADAL" clId="{40D67B41-64B2-4871-8F03-999D6991CADA}" dt="2025-07-18T10:00:16.148" v="20" actId="26606"/>
          <ac:spMkLst>
            <pc:docMk/>
            <pc:sldMk cId="1414953122" sldId="259"/>
            <ac:spMk id="15" creationId="{8F451A30-466B-4996-9BA5-CD6ABCC6D558}"/>
          </ac:spMkLst>
        </pc:spChg>
        <pc:picChg chg="mod">
          <ac:chgData name="Shankar K" userId="c792ff3d-6334-4a12-abf2-92d77ef54d63" providerId="ADAL" clId="{40D67B41-64B2-4871-8F03-999D6991CADA}" dt="2025-07-18T10:00:16.148" v="20" actId="26606"/>
          <ac:picMkLst>
            <pc:docMk/>
            <pc:sldMk cId="1414953122" sldId="259"/>
            <ac:picMk id="6" creationId="{E900D152-2CFD-948D-F96B-63BDDEC9AF1F}"/>
          </ac:picMkLst>
        </pc:picChg>
      </pc:sldChg>
      <pc:sldChg chg="addSp delSp modSp del mod setBg">
        <pc:chgData name="Shankar K" userId="c792ff3d-6334-4a12-abf2-92d77ef54d63" providerId="ADAL" clId="{40D67B41-64B2-4871-8F03-999D6991CADA}" dt="2025-07-18T10:12:09.070" v="98" actId="2696"/>
        <pc:sldMkLst>
          <pc:docMk/>
          <pc:sldMk cId="49298052" sldId="260"/>
        </pc:sldMkLst>
        <pc:spChg chg="mod">
          <ac:chgData name="Shankar K" userId="c792ff3d-6334-4a12-abf2-92d77ef54d63" providerId="ADAL" clId="{40D67B41-64B2-4871-8F03-999D6991CADA}" dt="2025-07-18T10:00:47.040" v="22" actId="26606"/>
          <ac:spMkLst>
            <pc:docMk/>
            <pc:sldMk cId="49298052" sldId="260"/>
            <ac:spMk id="2" creationId="{AEF6F193-03A6-289B-B91C-6754AB5B20DF}"/>
          </ac:spMkLst>
        </pc:spChg>
        <pc:spChg chg="add del">
          <ac:chgData name="Shankar K" userId="c792ff3d-6334-4a12-abf2-92d77ef54d63" providerId="ADAL" clId="{40D67B41-64B2-4871-8F03-999D6991CADA}" dt="2025-07-18T10:00:47.061" v="23" actId="26606"/>
          <ac:spMkLst>
            <pc:docMk/>
            <pc:sldMk cId="49298052" sldId="260"/>
            <ac:spMk id="3" creationId="{5103B8FA-3E37-DC73-9547-47F80A08B165}"/>
          </ac:spMkLst>
        </pc:spChg>
        <pc:spChg chg="add del">
          <ac:chgData name="Shankar K" userId="c792ff3d-6334-4a12-abf2-92d77ef54d63" providerId="ADAL" clId="{40D67B41-64B2-4871-8F03-999D6991CADA}" dt="2025-07-18T10:00:47.040" v="22" actId="26606"/>
          <ac:spMkLst>
            <pc:docMk/>
            <pc:sldMk cId="49298052" sldId="260"/>
            <ac:spMk id="10" creationId="{B50AB553-2A96-4A92-96F2-93548E096954}"/>
          </ac:spMkLst>
        </pc:spChg>
        <pc:graphicFrameChg chg="add del">
          <ac:chgData name="Shankar K" userId="c792ff3d-6334-4a12-abf2-92d77ef54d63" providerId="ADAL" clId="{40D67B41-64B2-4871-8F03-999D6991CADA}" dt="2025-07-18T10:00:47.040" v="22" actId="26606"/>
          <ac:graphicFrameMkLst>
            <pc:docMk/>
            <pc:sldMk cId="49298052" sldId="260"/>
            <ac:graphicFrameMk id="5" creationId="{48EB6A51-6B35-8C70-3C8B-DFA6294A7499}"/>
          </ac:graphicFrameMkLst>
        </pc:graphicFrameChg>
        <pc:graphicFrameChg chg="add">
          <ac:chgData name="Shankar K" userId="c792ff3d-6334-4a12-abf2-92d77ef54d63" providerId="ADAL" clId="{40D67B41-64B2-4871-8F03-999D6991CADA}" dt="2025-07-18T10:00:47.061" v="23" actId="26606"/>
          <ac:graphicFrameMkLst>
            <pc:docMk/>
            <pc:sldMk cId="49298052" sldId="260"/>
            <ac:graphicFrameMk id="12" creationId="{B70FB042-D273-A36D-6FF6-A240B9F71BD0}"/>
          </ac:graphicFrameMkLst>
        </pc:graphicFrameChg>
        <pc:picChg chg="add del">
          <ac:chgData name="Shankar K" userId="c792ff3d-6334-4a12-abf2-92d77ef54d63" providerId="ADAL" clId="{40D67B41-64B2-4871-8F03-999D6991CADA}" dt="2025-07-18T10:00:47.040" v="22" actId="26606"/>
          <ac:picMkLst>
            <pc:docMk/>
            <pc:sldMk cId="49298052" sldId="260"/>
            <ac:picMk id="6" creationId="{EA0700DB-6BAA-2603-8B4C-2F0FC33A198B}"/>
          </ac:picMkLst>
        </pc:picChg>
      </pc:sldChg>
      <pc:sldChg chg="addSp delSp modSp mod setBg">
        <pc:chgData name="Shankar K" userId="c792ff3d-6334-4a12-abf2-92d77ef54d63" providerId="ADAL" clId="{40D67B41-64B2-4871-8F03-999D6991CADA}" dt="2025-07-18T10:19:59.317" v="172" actId="14100"/>
        <pc:sldMkLst>
          <pc:docMk/>
          <pc:sldMk cId="2145403275" sldId="261"/>
        </pc:sldMkLst>
        <pc:spChg chg="mod">
          <ac:chgData name="Shankar K" userId="c792ff3d-6334-4a12-abf2-92d77ef54d63" providerId="ADAL" clId="{40D67B41-64B2-4871-8F03-999D6991CADA}" dt="2025-07-18T10:12:58.669" v="110" actId="14100"/>
          <ac:spMkLst>
            <pc:docMk/>
            <pc:sldMk cId="2145403275" sldId="261"/>
            <ac:spMk id="2" creationId="{E0EB1663-19BE-16A2-17A1-73319EEDD94B}"/>
          </ac:spMkLst>
        </pc:spChg>
        <pc:spChg chg="mod ord">
          <ac:chgData name="Shankar K" userId="c792ff3d-6334-4a12-abf2-92d77ef54d63" providerId="ADAL" clId="{40D67B41-64B2-4871-8F03-999D6991CADA}" dt="2025-07-18T10:19:53.276" v="170" actId="1076"/>
          <ac:spMkLst>
            <pc:docMk/>
            <pc:sldMk cId="2145403275" sldId="261"/>
            <ac:spMk id="3" creationId="{420B32BE-B9E2-BD72-D384-193EB2575D82}"/>
          </ac:spMkLst>
        </pc:spChg>
        <pc:spChg chg="add del">
          <ac:chgData name="Shankar K" userId="c792ff3d-6334-4a12-abf2-92d77ef54d63" providerId="ADAL" clId="{40D67B41-64B2-4871-8F03-999D6991CADA}" dt="2025-07-18T10:01:47.498" v="25" actId="26606"/>
          <ac:spMkLst>
            <pc:docMk/>
            <pc:sldMk cId="2145403275" sldId="261"/>
            <ac:spMk id="9" creationId="{9D25F302-27C5-414F-97F8-6EA0A6C028BA}"/>
          </ac:spMkLst>
        </pc:spChg>
        <pc:spChg chg="add del">
          <ac:chgData name="Shankar K" userId="c792ff3d-6334-4a12-abf2-92d77ef54d63" providerId="ADAL" clId="{40D67B41-64B2-4871-8F03-999D6991CADA}" dt="2025-07-18T10:01:47.498" v="25" actId="26606"/>
          <ac:spMkLst>
            <pc:docMk/>
            <pc:sldMk cId="2145403275" sldId="261"/>
            <ac:spMk id="11" creationId="{830A36F8-48C2-4842-A87B-8CE8DF4E7FD2}"/>
          </ac:spMkLst>
        </pc:spChg>
        <pc:spChg chg="add del">
          <ac:chgData name="Shankar K" userId="c792ff3d-6334-4a12-abf2-92d77ef54d63" providerId="ADAL" clId="{40D67B41-64B2-4871-8F03-999D6991CADA}" dt="2025-07-18T10:01:47.498" v="25" actId="26606"/>
          <ac:spMkLst>
            <pc:docMk/>
            <pc:sldMk cId="2145403275" sldId="261"/>
            <ac:spMk id="13" creationId="{8F451A30-466B-4996-9BA5-CD6ABCC6D558}"/>
          </ac:spMkLst>
        </pc:spChg>
        <pc:spChg chg="add">
          <ac:chgData name="Shankar K" userId="c792ff3d-6334-4a12-abf2-92d77ef54d63" providerId="ADAL" clId="{40D67B41-64B2-4871-8F03-999D6991CADA}" dt="2025-07-18T10:01:47.504" v="26" actId="26606"/>
          <ac:spMkLst>
            <pc:docMk/>
            <pc:sldMk cId="2145403275" sldId="261"/>
            <ac:spMk id="15" creationId="{9D25F302-27C5-414F-97F8-6EA0A6C028BA}"/>
          </ac:spMkLst>
        </pc:spChg>
        <pc:spChg chg="add">
          <ac:chgData name="Shankar K" userId="c792ff3d-6334-4a12-abf2-92d77ef54d63" providerId="ADAL" clId="{40D67B41-64B2-4871-8F03-999D6991CADA}" dt="2025-07-18T10:01:47.504" v="26" actId="26606"/>
          <ac:spMkLst>
            <pc:docMk/>
            <pc:sldMk cId="2145403275" sldId="261"/>
            <ac:spMk id="16" creationId="{830A36F8-48C2-4842-A87B-8CE8DF4E7FD2}"/>
          </ac:spMkLst>
        </pc:spChg>
        <pc:spChg chg="add">
          <ac:chgData name="Shankar K" userId="c792ff3d-6334-4a12-abf2-92d77ef54d63" providerId="ADAL" clId="{40D67B41-64B2-4871-8F03-999D6991CADA}" dt="2025-07-18T10:01:47.504" v="26" actId="26606"/>
          <ac:spMkLst>
            <pc:docMk/>
            <pc:sldMk cId="2145403275" sldId="261"/>
            <ac:spMk id="17" creationId="{8F451A30-466B-4996-9BA5-CD6ABCC6D558}"/>
          </ac:spMkLst>
        </pc:spChg>
        <pc:picChg chg="mod">
          <ac:chgData name="Shankar K" userId="c792ff3d-6334-4a12-abf2-92d77ef54d63" providerId="ADAL" clId="{40D67B41-64B2-4871-8F03-999D6991CADA}" dt="2025-07-18T10:19:59.317" v="172" actId="14100"/>
          <ac:picMkLst>
            <pc:docMk/>
            <pc:sldMk cId="2145403275" sldId="261"/>
            <ac:picMk id="4" creationId="{F495114D-4E12-8949-5E1C-C09FCFFD8332}"/>
          </ac:picMkLst>
        </pc:picChg>
      </pc:sldChg>
      <pc:sldChg chg="del">
        <pc:chgData name="Shankar K" userId="c792ff3d-6334-4a12-abf2-92d77ef54d63" providerId="ADAL" clId="{40D67B41-64B2-4871-8F03-999D6991CADA}" dt="2025-07-18T10:08:15.485" v="64" actId="2696"/>
        <pc:sldMkLst>
          <pc:docMk/>
          <pc:sldMk cId="153514523" sldId="262"/>
        </pc:sldMkLst>
      </pc:sldChg>
      <pc:sldChg chg="addSp delSp modSp mod setBg">
        <pc:chgData name="Shankar K" userId="c792ff3d-6334-4a12-abf2-92d77ef54d63" providerId="ADAL" clId="{40D67B41-64B2-4871-8F03-999D6991CADA}" dt="2025-07-18T10:20:10.009" v="173" actId="26606"/>
        <pc:sldMkLst>
          <pc:docMk/>
          <pc:sldMk cId="3145477468" sldId="263"/>
        </pc:sldMkLst>
        <pc:spChg chg="mod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2" creationId="{5ED6D159-3259-D4DE-6B46-019D680E6021}"/>
          </ac:spMkLst>
        </pc:spChg>
        <pc:spChg chg="add del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9" creationId="{081EA652-8C6A-4E69-BEB9-170809474553}"/>
          </ac:spMkLst>
        </pc:spChg>
        <pc:spChg chg="add del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11" creationId="{5298780A-33B9-4EA2-8F67-DE68AD62841B}"/>
          </ac:spMkLst>
        </pc:spChg>
        <pc:spChg chg="add del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13" creationId="{7F488E8B-4E1E-4402-8935-D4E6C02615C7}"/>
          </ac:spMkLst>
        </pc:spChg>
        <pc:spChg chg="add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18" creationId="{081EA652-8C6A-4E69-BEB9-170809474553}"/>
          </ac:spMkLst>
        </pc:spChg>
        <pc:spChg chg="add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20" creationId="{5298780A-33B9-4EA2-8F67-DE68AD62841B}"/>
          </ac:spMkLst>
        </pc:spChg>
        <pc:spChg chg="add">
          <ac:chgData name="Shankar K" userId="c792ff3d-6334-4a12-abf2-92d77ef54d63" providerId="ADAL" clId="{40D67B41-64B2-4871-8F03-999D6991CADA}" dt="2025-07-18T10:20:10.009" v="173" actId="26606"/>
          <ac:spMkLst>
            <pc:docMk/>
            <pc:sldMk cId="3145477468" sldId="263"/>
            <ac:spMk id="22" creationId="{7F488E8B-4E1E-4402-8935-D4E6C02615C7}"/>
          </ac:spMkLst>
        </pc:spChg>
        <pc:graphicFrameChg chg="mod modGraphic">
          <ac:chgData name="Shankar K" userId="c792ff3d-6334-4a12-abf2-92d77ef54d63" providerId="ADAL" clId="{40D67B41-64B2-4871-8F03-999D6991CADA}" dt="2025-07-18T10:20:10.009" v="173" actId="26606"/>
          <ac:graphicFrameMkLst>
            <pc:docMk/>
            <pc:sldMk cId="3145477468" sldId="263"/>
            <ac:graphicFrameMk id="4" creationId="{487D5A1E-4AF6-B4E9-371E-7BAFF064478D}"/>
          </ac:graphicFrameMkLst>
        </pc:graphicFrameChg>
      </pc:sldChg>
      <pc:sldChg chg="addSp delSp modSp del mod setBg">
        <pc:chgData name="Shankar K" userId="c792ff3d-6334-4a12-abf2-92d77ef54d63" providerId="ADAL" clId="{40D67B41-64B2-4871-8F03-999D6991CADA}" dt="2025-07-18T10:15:09.142" v="126" actId="2696"/>
        <pc:sldMkLst>
          <pc:docMk/>
          <pc:sldMk cId="906444280" sldId="264"/>
        </pc:sldMkLst>
        <pc:spChg chg="del mod">
          <ac:chgData name="Shankar K" userId="c792ff3d-6334-4a12-abf2-92d77ef54d63" providerId="ADAL" clId="{40D67B41-64B2-4871-8F03-999D6991CADA}" dt="2025-07-18T10:14:23.545" v="120" actId="478"/>
          <ac:spMkLst>
            <pc:docMk/>
            <pc:sldMk cId="906444280" sldId="264"/>
            <ac:spMk id="2" creationId="{1370F157-F528-FED5-ACB4-86724E3765F0}"/>
          </ac:spMkLst>
        </pc:spChg>
        <pc:spChg chg="add del">
          <ac:chgData name="Shankar K" userId="c792ff3d-6334-4a12-abf2-92d77ef54d63" providerId="ADAL" clId="{40D67B41-64B2-4871-8F03-999D6991CADA}" dt="2025-07-18T10:02:53.258" v="34" actId="26606"/>
          <ac:spMkLst>
            <pc:docMk/>
            <pc:sldMk cId="906444280" sldId="264"/>
            <ac:spMk id="3" creationId="{38248473-256A-9C67-DD3E-4283F7F114B5}"/>
          </ac:spMkLst>
        </pc:spChg>
        <pc:spChg chg="add mod">
          <ac:chgData name="Shankar K" userId="c792ff3d-6334-4a12-abf2-92d77ef54d63" providerId="ADAL" clId="{40D67B41-64B2-4871-8F03-999D6991CADA}" dt="2025-07-18T10:14:23.545" v="120" actId="478"/>
          <ac:spMkLst>
            <pc:docMk/>
            <pc:sldMk cId="906444280" sldId="264"/>
            <ac:spMk id="7" creationId="{6A39F65E-A585-1093-572D-B17F57863C5C}"/>
          </ac:spMkLst>
        </pc:spChg>
        <pc:spChg chg="add del">
          <ac:chgData name="Shankar K" userId="c792ff3d-6334-4a12-abf2-92d77ef54d63" providerId="ADAL" clId="{40D67B41-64B2-4871-8F03-999D6991CADA}" dt="2025-07-18T10:02:47.866" v="31" actId="26606"/>
          <ac:spMkLst>
            <pc:docMk/>
            <pc:sldMk cId="906444280" sldId="264"/>
            <ac:spMk id="9" creationId="{081EA652-8C6A-4E69-BEB9-170809474553}"/>
          </ac:spMkLst>
        </pc:spChg>
        <pc:spChg chg="add del">
          <ac:chgData name="Shankar K" userId="c792ff3d-6334-4a12-abf2-92d77ef54d63" providerId="ADAL" clId="{40D67B41-64B2-4871-8F03-999D6991CADA}" dt="2025-07-18T10:02:47.866" v="31" actId="26606"/>
          <ac:spMkLst>
            <pc:docMk/>
            <pc:sldMk cId="906444280" sldId="264"/>
            <ac:spMk id="11" creationId="{5298780A-33B9-4EA2-8F67-DE68AD62841B}"/>
          </ac:spMkLst>
        </pc:spChg>
        <pc:spChg chg="add del">
          <ac:chgData name="Shankar K" userId="c792ff3d-6334-4a12-abf2-92d77ef54d63" providerId="ADAL" clId="{40D67B41-64B2-4871-8F03-999D6991CADA}" dt="2025-07-18T10:02:47.866" v="31" actId="26606"/>
          <ac:spMkLst>
            <pc:docMk/>
            <pc:sldMk cId="906444280" sldId="264"/>
            <ac:spMk id="13" creationId="{7F488E8B-4E1E-4402-8935-D4E6C02615C7}"/>
          </ac:spMkLst>
        </pc:spChg>
        <pc:spChg chg="add del">
          <ac:chgData name="Shankar K" userId="c792ff3d-6334-4a12-abf2-92d77ef54d63" providerId="ADAL" clId="{40D67B41-64B2-4871-8F03-999D6991CADA}" dt="2025-07-18T10:02:53.213" v="33" actId="26606"/>
          <ac:spMkLst>
            <pc:docMk/>
            <pc:sldMk cId="906444280" sldId="264"/>
            <ac:spMk id="15" creationId="{063BBA22-50EA-4C4D-BE05-F1CE4E63AA56}"/>
          </ac:spMkLst>
        </pc:spChg>
        <pc:spChg chg="add del">
          <ac:chgData name="Shankar K" userId="c792ff3d-6334-4a12-abf2-92d77ef54d63" providerId="ADAL" clId="{40D67B41-64B2-4871-8F03-999D6991CADA}" dt="2025-07-18T10:02:53.213" v="33" actId="26606"/>
          <ac:spMkLst>
            <pc:docMk/>
            <pc:sldMk cId="906444280" sldId="264"/>
            <ac:spMk id="16" creationId="{BACC6370-2D7E-4714-9D71-7542949D7D5D}"/>
          </ac:spMkLst>
        </pc:spChg>
        <pc:spChg chg="add del">
          <ac:chgData name="Shankar K" userId="c792ff3d-6334-4a12-abf2-92d77ef54d63" providerId="ADAL" clId="{40D67B41-64B2-4871-8F03-999D6991CADA}" dt="2025-07-18T10:02:53.213" v="33" actId="26606"/>
          <ac:spMkLst>
            <pc:docMk/>
            <pc:sldMk cId="906444280" sldId="264"/>
            <ac:spMk id="17" creationId="{F68B3F68-107C-434F-AA38-110D5EA91B85}"/>
          </ac:spMkLst>
        </pc:spChg>
        <pc:spChg chg="add del">
          <ac:chgData name="Shankar K" userId="c792ff3d-6334-4a12-abf2-92d77ef54d63" providerId="ADAL" clId="{40D67B41-64B2-4871-8F03-999D6991CADA}" dt="2025-07-18T10:02:53.213" v="33" actId="26606"/>
          <ac:spMkLst>
            <pc:docMk/>
            <pc:sldMk cId="906444280" sldId="264"/>
            <ac:spMk id="18" creationId="{AAD0DBB9-1A4B-4391-81D4-CB19F9AB918A}"/>
          </ac:spMkLst>
        </pc:spChg>
        <pc:spChg chg="add del">
          <ac:chgData name="Shankar K" userId="c792ff3d-6334-4a12-abf2-92d77ef54d63" providerId="ADAL" clId="{40D67B41-64B2-4871-8F03-999D6991CADA}" dt="2025-07-18T10:03:33.357" v="41" actId="26606"/>
          <ac:spMkLst>
            <pc:docMk/>
            <pc:sldMk cId="906444280" sldId="264"/>
            <ac:spMk id="21" creationId="{BACC6370-2D7E-4714-9D71-7542949D7D5D}"/>
          </ac:spMkLst>
        </pc:spChg>
        <pc:spChg chg="add del">
          <ac:chgData name="Shankar K" userId="c792ff3d-6334-4a12-abf2-92d77ef54d63" providerId="ADAL" clId="{40D67B41-64B2-4871-8F03-999D6991CADA}" dt="2025-07-18T10:03:33.357" v="41" actId="26606"/>
          <ac:spMkLst>
            <pc:docMk/>
            <pc:sldMk cId="906444280" sldId="264"/>
            <ac:spMk id="22" creationId="{F68B3F68-107C-434F-AA38-110D5EA91B85}"/>
          </ac:spMkLst>
        </pc:spChg>
        <pc:spChg chg="add del">
          <ac:chgData name="Shankar K" userId="c792ff3d-6334-4a12-abf2-92d77ef54d63" providerId="ADAL" clId="{40D67B41-64B2-4871-8F03-999D6991CADA}" dt="2025-07-18T10:03:33.357" v="41" actId="26606"/>
          <ac:spMkLst>
            <pc:docMk/>
            <pc:sldMk cId="906444280" sldId="264"/>
            <ac:spMk id="23" creationId="{AAD0DBB9-1A4B-4391-81D4-CB19F9AB918A}"/>
          </ac:spMkLst>
        </pc:spChg>
        <pc:spChg chg="add del">
          <ac:chgData name="Shankar K" userId="c792ff3d-6334-4a12-abf2-92d77ef54d63" providerId="ADAL" clId="{40D67B41-64B2-4871-8F03-999D6991CADA}" dt="2025-07-18T10:03:33.357" v="41" actId="26606"/>
          <ac:spMkLst>
            <pc:docMk/>
            <pc:sldMk cId="906444280" sldId="264"/>
            <ac:spMk id="24" creationId="{063BBA22-50EA-4C4D-BE05-F1CE4E63AA56}"/>
          </ac:spMkLst>
        </pc:spChg>
        <pc:spChg chg="add del">
          <ac:chgData name="Shankar K" userId="c792ff3d-6334-4a12-abf2-92d77ef54d63" providerId="ADAL" clId="{40D67B41-64B2-4871-8F03-999D6991CADA}" dt="2025-07-18T10:03:31.304" v="38" actId="26606"/>
          <ac:spMkLst>
            <pc:docMk/>
            <pc:sldMk cId="906444280" sldId="264"/>
            <ac:spMk id="30" creationId="{C0763A76-9F1C-4FC5-82B7-DD475DA461B2}"/>
          </ac:spMkLst>
        </pc:spChg>
        <pc:spChg chg="add del">
          <ac:chgData name="Shankar K" userId="c792ff3d-6334-4a12-abf2-92d77ef54d63" providerId="ADAL" clId="{40D67B41-64B2-4871-8F03-999D6991CADA}" dt="2025-07-18T10:03:31.304" v="38" actId="26606"/>
          <ac:spMkLst>
            <pc:docMk/>
            <pc:sldMk cId="906444280" sldId="264"/>
            <ac:spMk id="32" creationId="{E81BF4F6-F2CF-4984-9D14-D6966D92F99F}"/>
          </ac:spMkLst>
        </pc:spChg>
        <pc:spChg chg="add del">
          <ac:chgData name="Shankar K" userId="c792ff3d-6334-4a12-abf2-92d77ef54d63" providerId="ADAL" clId="{40D67B41-64B2-4871-8F03-999D6991CADA}" dt="2025-07-18T10:03:33.276" v="40" actId="26606"/>
          <ac:spMkLst>
            <pc:docMk/>
            <pc:sldMk cId="906444280" sldId="264"/>
            <ac:spMk id="34" creationId="{D0300FD3-5AF1-6305-15FA-9078072672E2}"/>
          </ac:spMkLst>
        </pc:spChg>
        <pc:spChg chg="add del">
          <ac:chgData name="Shankar K" userId="c792ff3d-6334-4a12-abf2-92d77ef54d63" providerId="ADAL" clId="{40D67B41-64B2-4871-8F03-999D6991CADA}" dt="2025-07-18T10:03:33.276" v="40" actId="26606"/>
          <ac:spMkLst>
            <pc:docMk/>
            <pc:sldMk cId="906444280" sldId="264"/>
            <ac:spMk id="35" creationId="{9F7D5CDA-D291-4307-BF55-1381FED29634}"/>
          </ac:spMkLst>
        </pc:spChg>
        <pc:spChg chg="add del">
          <ac:chgData name="Shankar K" userId="c792ff3d-6334-4a12-abf2-92d77ef54d63" providerId="ADAL" clId="{40D67B41-64B2-4871-8F03-999D6991CADA}" dt="2025-07-18T10:03:33.276" v="40" actId="26606"/>
          <ac:spMkLst>
            <pc:docMk/>
            <pc:sldMk cId="906444280" sldId="264"/>
            <ac:spMk id="36" creationId="{59B296B9-C5A5-4E4F-9B60-C907B5F1466C}"/>
          </ac:spMkLst>
        </pc:spChg>
        <pc:grpChg chg="add">
          <ac:chgData name="Shankar K" userId="c792ff3d-6334-4a12-abf2-92d77ef54d63" providerId="ADAL" clId="{40D67B41-64B2-4871-8F03-999D6991CADA}" dt="2025-07-18T10:03:33.357" v="41" actId="26606"/>
          <ac:grpSpMkLst>
            <pc:docMk/>
            <pc:sldMk cId="906444280" sldId="264"/>
            <ac:grpSpMk id="38" creationId="{442598CC-934A-7BCD-C691-B2FE74CEDE6E}"/>
          </ac:grpSpMkLst>
        </pc:grpChg>
        <pc:graphicFrameChg chg="add del">
          <ac:chgData name="Shankar K" userId="c792ff3d-6334-4a12-abf2-92d77ef54d63" providerId="ADAL" clId="{40D67B41-64B2-4871-8F03-999D6991CADA}" dt="2025-07-18T10:02:47.866" v="31" actId="26606"/>
          <ac:graphicFrameMkLst>
            <pc:docMk/>
            <pc:sldMk cId="906444280" sldId="264"/>
            <ac:graphicFrameMk id="5" creationId="{37843514-F0A2-B092-9D4B-B31763AF1C81}"/>
          </ac:graphicFrameMkLst>
        </pc:graphicFrameChg>
        <pc:graphicFrameChg chg="add del">
          <ac:chgData name="Shankar K" userId="c792ff3d-6334-4a12-abf2-92d77ef54d63" providerId="ADAL" clId="{40D67B41-64B2-4871-8F03-999D6991CADA}" dt="2025-07-18T10:02:53.213" v="33" actId="26606"/>
          <ac:graphicFrameMkLst>
            <pc:docMk/>
            <pc:sldMk cId="906444280" sldId="264"/>
            <ac:graphicFrameMk id="19" creationId="{B63A4855-E411-F434-74F2-42F5139F5EF8}"/>
          </ac:graphicFrameMkLst>
        </pc:graphicFrameChg>
        <pc:graphicFrameChg chg="add mod ord modGraphic">
          <ac:chgData name="Shankar K" userId="c792ff3d-6334-4a12-abf2-92d77ef54d63" providerId="ADAL" clId="{40D67B41-64B2-4871-8F03-999D6991CADA}" dt="2025-07-18T10:13:46.129" v="116" actId="14100"/>
          <ac:graphicFrameMkLst>
            <pc:docMk/>
            <pc:sldMk cId="906444280" sldId="264"/>
            <ac:graphicFrameMk id="25" creationId="{A989521F-7293-C674-0846-C9BA0533F38F}"/>
          </ac:graphicFrameMkLst>
        </pc:graphicFrameChg>
        <pc:picChg chg="add mod ord">
          <ac:chgData name="Shankar K" userId="c792ff3d-6334-4a12-abf2-92d77ef54d63" providerId="ADAL" clId="{40D67B41-64B2-4871-8F03-999D6991CADA}" dt="2025-07-18T10:03:33.357" v="41" actId="26606"/>
          <ac:picMkLst>
            <pc:docMk/>
            <pc:sldMk cId="906444280" sldId="264"/>
            <ac:picMk id="4" creationId="{59B85A1B-E226-9E58-9EB4-914BCA150376}"/>
          </ac:picMkLst>
        </pc:picChg>
      </pc:sldChg>
      <pc:sldChg chg="addSp delSp modSp del mod">
        <pc:chgData name="Shankar K" userId="c792ff3d-6334-4a12-abf2-92d77ef54d63" providerId="ADAL" clId="{40D67B41-64B2-4871-8F03-999D6991CADA}" dt="2025-07-18T10:03:40.241" v="42" actId="2696"/>
        <pc:sldMkLst>
          <pc:docMk/>
          <pc:sldMk cId="2326021641" sldId="265"/>
        </pc:sldMkLst>
        <pc:spChg chg="add mod">
          <ac:chgData name="Shankar K" userId="c792ff3d-6334-4a12-abf2-92d77ef54d63" providerId="ADAL" clId="{40D67B41-64B2-4871-8F03-999D6991CADA}" dt="2025-07-18T10:03:11.016" v="35" actId="21"/>
          <ac:spMkLst>
            <pc:docMk/>
            <pc:sldMk cId="2326021641" sldId="265"/>
            <ac:spMk id="6" creationId="{BA60FD7F-C01F-3306-44EC-B1A021099019}"/>
          </ac:spMkLst>
        </pc:spChg>
        <pc:picChg chg="del">
          <ac:chgData name="Shankar K" userId="c792ff3d-6334-4a12-abf2-92d77ef54d63" providerId="ADAL" clId="{40D67B41-64B2-4871-8F03-999D6991CADA}" dt="2025-07-18T10:03:11.016" v="35" actId="21"/>
          <ac:picMkLst>
            <pc:docMk/>
            <pc:sldMk cId="2326021641" sldId="265"/>
            <ac:picMk id="4" creationId="{59B85A1B-E226-9E58-9EB4-914BCA150376}"/>
          </ac:picMkLst>
        </pc:picChg>
      </pc:sldChg>
      <pc:sldChg chg="addSp delSp modSp del mod setBg">
        <pc:chgData name="Shankar K" userId="c792ff3d-6334-4a12-abf2-92d77ef54d63" providerId="ADAL" clId="{40D67B41-64B2-4871-8F03-999D6991CADA}" dt="2025-07-18T10:17:05.787" v="151" actId="2696"/>
        <pc:sldMkLst>
          <pc:docMk/>
          <pc:sldMk cId="2604306660" sldId="266"/>
        </pc:sldMkLst>
        <pc:spChg chg="mod ord">
          <ac:chgData name="Shankar K" userId="c792ff3d-6334-4a12-abf2-92d77ef54d63" providerId="ADAL" clId="{40D67B41-64B2-4871-8F03-999D6991CADA}" dt="2025-07-18T10:05:50.377" v="48" actId="14100"/>
          <ac:spMkLst>
            <pc:docMk/>
            <pc:sldMk cId="2604306660" sldId="266"/>
            <ac:spMk id="2" creationId="{AE4EC729-0239-CA38-3420-5C76D4264D0F}"/>
          </ac:spMkLst>
        </pc:spChg>
        <pc:spChg chg="add del mod">
          <ac:chgData name="Shankar K" userId="c792ff3d-6334-4a12-abf2-92d77ef54d63" providerId="ADAL" clId="{40D67B41-64B2-4871-8F03-999D6991CADA}" dt="2025-07-18T10:16:28.601" v="140" actId="21"/>
          <ac:spMkLst>
            <pc:docMk/>
            <pc:sldMk cId="2604306660" sldId="266"/>
            <ac:spMk id="6" creationId="{00D44900-B2B7-9C54-4945-A4EEBA526224}"/>
          </ac:spMkLst>
        </pc:spChg>
        <pc:spChg chg="add mod">
          <ac:chgData name="Shankar K" userId="c792ff3d-6334-4a12-abf2-92d77ef54d63" providerId="ADAL" clId="{40D67B41-64B2-4871-8F03-999D6991CADA}" dt="2025-07-18T10:16:37.718" v="143" actId="21"/>
          <ac:spMkLst>
            <pc:docMk/>
            <pc:sldMk cId="2604306660" sldId="266"/>
            <ac:spMk id="8" creationId="{DF698246-9E56-B719-90ED-02E37D74C9D7}"/>
          </ac:spMkLst>
        </pc:spChg>
        <pc:spChg chg="add del">
          <ac:chgData name="Shankar K" userId="c792ff3d-6334-4a12-abf2-92d77ef54d63" providerId="ADAL" clId="{40D67B41-64B2-4871-8F03-999D6991CADA}" dt="2025-07-18T10:05:41.831" v="44" actId="26606"/>
          <ac:spMkLst>
            <pc:docMk/>
            <pc:sldMk cId="2604306660" sldId="266"/>
            <ac:spMk id="9" creationId="{D4771268-CB57-404A-9271-370EB28F6090}"/>
          </ac:spMkLst>
        </pc:spChg>
        <pc:spChg chg="add">
          <ac:chgData name="Shankar K" userId="c792ff3d-6334-4a12-abf2-92d77ef54d63" providerId="ADAL" clId="{40D67B41-64B2-4871-8F03-999D6991CADA}" dt="2025-07-18T10:05:41.836" v="45" actId="26606"/>
          <ac:spMkLst>
            <pc:docMk/>
            <pc:sldMk cId="2604306660" sldId="266"/>
            <ac:spMk id="11" creationId="{827DC2C4-B485-428A-BF4A-472D2967F47F}"/>
          </ac:spMkLst>
        </pc:spChg>
        <pc:spChg chg="add">
          <ac:chgData name="Shankar K" userId="c792ff3d-6334-4a12-abf2-92d77ef54d63" providerId="ADAL" clId="{40D67B41-64B2-4871-8F03-999D6991CADA}" dt="2025-07-18T10:05:41.836" v="45" actId="26606"/>
          <ac:spMkLst>
            <pc:docMk/>
            <pc:sldMk cId="2604306660" sldId="266"/>
            <ac:spMk id="12" creationId="{B9D7E975-9161-4F2D-AC53-69E1912F6B5D}"/>
          </ac:spMkLst>
        </pc:spChg>
        <pc:spChg chg="add">
          <ac:chgData name="Shankar K" userId="c792ff3d-6334-4a12-abf2-92d77ef54d63" providerId="ADAL" clId="{40D67B41-64B2-4871-8F03-999D6991CADA}" dt="2025-07-18T10:05:41.836" v="45" actId="26606"/>
          <ac:spMkLst>
            <pc:docMk/>
            <pc:sldMk cId="2604306660" sldId="266"/>
            <ac:spMk id="13" creationId="{463E6235-1649-4B47-9862-4026FC473B6F}"/>
          </ac:spMkLst>
        </pc:spChg>
        <pc:picChg chg="add del mod">
          <ac:chgData name="Shankar K" userId="c792ff3d-6334-4a12-abf2-92d77ef54d63" providerId="ADAL" clId="{40D67B41-64B2-4871-8F03-999D6991CADA}" dt="2025-07-18T10:16:37.718" v="143" actId="21"/>
          <ac:picMkLst>
            <pc:docMk/>
            <pc:sldMk cId="2604306660" sldId="266"/>
            <ac:picMk id="4" creationId="{3C6984FE-AFF5-1AB7-684F-A6954B8CFE05}"/>
          </ac:picMkLst>
        </pc:picChg>
      </pc:sldChg>
      <pc:sldChg chg="addSp delSp modSp del mod setBg">
        <pc:chgData name="Shankar K" userId="c792ff3d-6334-4a12-abf2-92d77ef54d63" providerId="ADAL" clId="{40D67B41-64B2-4871-8F03-999D6991CADA}" dt="2025-07-18T10:18:29.878" v="162" actId="2696"/>
        <pc:sldMkLst>
          <pc:docMk/>
          <pc:sldMk cId="3149603530" sldId="267"/>
        </pc:sldMkLst>
        <pc:spChg chg="mo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2" creationId="{4FF12118-DD57-A128-0EF3-CD5303C1D2CE}"/>
          </ac:spMkLst>
        </pc:spChg>
        <pc:spChg chg="add del mo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3" creationId="{074AA13F-D021-CF8E-9127-0E205E01ADB6}"/>
          </ac:spMkLst>
        </pc:spChg>
        <pc:spChg chg="add del">
          <ac:chgData name="Shankar K" userId="c792ff3d-6334-4a12-abf2-92d77ef54d63" providerId="ADAL" clId="{40D67B41-64B2-4871-8F03-999D6991CADA}" dt="2025-07-18T10:07:00.481" v="58" actId="26606"/>
          <ac:spMkLst>
            <pc:docMk/>
            <pc:sldMk cId="3149603530" sldId="267"/>
            <ac:spMk id="9" creationId="{BACC6370-2D7E-4714-9D71-7542949D7D5D}"/>
          </ac:spMkLst>
        </pc:spChg>
        <pc:spChg chg="add del">
          <ac:chgData name="Shankar K" userId="c792ff3d-6334-4a12-abf2-92d77ef54d63" providerId="ADAL" clId="{40D67B41-64B2-4871-8F03-999D6991CADA}" dt="2025-07-18T10:07:00.481" v="58" actId="26606"/>
          <ac:spMkLst>
            <pc:docMk/>
            <pc:sldMk cId="3149603530" sldId="267"/>
            <ac:spMk id="11" creationId="{F68B3F68-107C-434F-AA38-110D5EA91B85}"/>
          </ac:spMkLst>
        </pc:spChg>
        <pc:spChg chg="add del">
          <ac:chgData name="Shankar K" userId="c792ff3d-6334-4a12-abf2-92d77ef54d63" providerId="ADAL" clId="{40D67B41-64B2-4871-8F03-999D6991CADA}" dt="2025-07-18T10:07:00.481" v="58" actId="26606"/>
          <ac:spMkLst>
            <pc:docMk/>
            <pc:sldMk cId="3149603530" sldId="267"/>
            <ac:spMk id="13" creationId="{AAD0DBB9-1A4B-4391-81D4-CB19F9AB918A}"/>
          </ac:spMkLst>
        </pc:spChg>
        <pc:spChg chg="add del">
          <ac:chgData name="Shankar K" userId="c792ff3d-6334-4a12-abf2-92d77ef54d63" providerId="ADAL" clId="{40D67B41-64B2-4871-8F03-999D6991CADA}" dt="2025-07-18T10:07:00.481" v="58" actId="26606"/>
          <ac:spMkLst>
            <pc:docMk/>
            <pc:sldMk cId="3149603530" sldId="267"/>
            <ac:spMk id="15" creationId="{063BBA22-50EA-4C4D-BE05-F1CE4E63AA56}"/>
          </ac:spMkLst>
        </pc:spChg>
        <pc:spChg chg="add del">
          <ac:chgData name="Shankar K" userId="c792ff3d-6334-4a12-abf2-92d77ef54d63" providerId="ADAL" clId="{40D67B41-64B2-4871-8F03-999D6991CADA}" dt="2025-07-18T10:07:02.505" v="60" actId="26606"/>
          <ac:spMkLst>
            <pc:docMk/>
            <pc:sldMk cId="3149603530" sldId="267"/>
            <ac:spMk id="17" creationId="{89A320C9-9735-4D13-8279-C1C674841392}"/>
          </ac:spMkLst>
        </pc:spChg>
        <pc:spChg chg="add del">
          <ac:chgData name="Shankar K" userId="c792ff3d-6334-4a12-abf2-92d77ef54d63" providerId="ADAL" clId="{40D67B41-64B2-4871-8F03-999D6991CADA}" dt="2025-07-18T10:07:02.505" v="60" actId="26606"/>
          <ac:spMkLst>
            <pc:docMk/>
            <pc:sldMk cId="3149603530" sldId="267"/>
            <ac:spMk id="18" creationId="{92544CF4-9B52-4A7B-A4B3-88C72729B77D}"/>
          </ac:spMkLst>
        </pc:spChg>
        <pc:spChg chg="add del">
          <ac:chgData name="Shankar K" userId="c792ff3d-6334-4a12-abf2-92d77ef54d63" providerId="ADAL" clId="{40D67B41-64B2-4871-8F03-999D6991CADA}" dt="2025-07-18T10:07:02.505" v="60" actId="26606"/>
          <ac:spMkLst>
            <pc:docMk/>
            <pc:sldMk cId="3149603530" sldId="267"/>
            <ac:spMk id="19" creationId="{E75862C5-5C00-4421-BC7B-9B7B86DBC80D}"/>
          </ac:spMkLst>
        </pc:spChg>
        <pc:spChg chg="add del">
          <ac:chgData name="Shankar K" userId="c792ff3d-6334-4a12-abf2-92d77ef54d63" providerId="ADAL" clId="{40D67B41-64B2-4871-8F03-999D6991CADA}" dt="2025-07-18T10:07:02.505" v="60" actId="26606"/>
          <ac:spMkLst>
            <pc:docMk/>
            <pc:sldMk cId="3149603530" sldId="267"/>
            <ac:spMk id="20" creationId="{089440EF-9BE9-4AE9-8C28-00B02296CDB6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3" creationId="{BACC6370-2D7E-4714-9D71-7542949D7D5D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4" creationId="{256B2C21-A230-48C0-8DF1-C46611373C44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5" creationId="{3847E18C-932D-4C95-AABA-FEC7C9499AD7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6" creationId="{3150CB11-0C61-439E-910F-5787759E72A0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7" creationId="{43F8A58B-5155-44CE-A5FF-7647B47D0A7A}"/>
          </ac:spMkLst>
        </pc:spChg>
        <pc:spChg chg="add del">
          <ac:chgData name="Shankar K" userId="c792ff3d-6334-4a12-abf2-92d77ef54d63" providerId="ADAL" clId="{40D67B41-64B2-4871-8F03-999D6991CADA}" dt="2025-07-18T10:07:12.156" v="62" actId="26606"/>
          <ac:spMkLst>
            <pc:docMk/>
            <pc:sldMk cId="3149603530" sldId="267"/>
            <ac:spMk id="28" creationId="{443F2ACA-E6D6-4028-82DD-F03C262D5DE6}"/>
          </ac:spMkLst>
        </pc:spChg>
        <pc:spChg chg="ad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31" creationId="{BACC6370-2D7E-4714-9D71-7542949D7D5D}"/>
          </ac:spMkLst>
        </pc:spChg>
        <pc:spChg chg="ad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32" creationId="{F68B3F68-107C-434F-AA38-110D5EA91B85}"/>
          </ac:spMkLst>
        </pc:spChg>
        <pc:spChg chg="ad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33" creationId="{AAD0DBB9-1A4B-4391-81D4-CB19F9AB918A}"/>
          </ac:spMkLst>
        </pc:spChg>
        <pc:spChg chg="add">
          <ac:chgData name="Shankar K" userId="c792ff3d-6334-4a12-abf2-92d77ef54d63" providerId="ADAL" clId="{40D67B41-64B2-4871-8F03-999D6991CADA}" dt="2025-07-18T10:07:12.187" v="63" actId="26606"/>
          <ac:spMkLst>
            <pc:docMk/>
            <pc:sldMk cId="3149603530" sldId="267"/>
            <ac:spMk id="34" creationId="{063BBA22-50EA-4C4D-BE05-F1CE4E63AA56}"/>
          </ac:spMkLst>
        </pc:spChg>
        <pc:graphicFrameChg chg="add del">
          <ac:chgData name="Shankar K" userId="c792ff3d-6334-4a12-abf2-92d77ef54d63" providerId="ADAL" clId="{40D67B41-64B2-4871-8F03-999D6991CADA}" dt="2025-07-18T10:06:24.058" v="50" actId="26606"/>
          <ac:graphicFrameMkLst>
            <pc:docMk/>
            <pc:sldMk cId="3149603530" sldId="267"/>
            <ac:graphicFrameMk id="5" creationId="{36344AC7-E9B5-4A8F-3A6F-842AE83F8057}"/>
          </ac:graphicFrameMkLst>
        </pc:graphicFrameChg>
        <pc:graphicFrameChg chg="add del">
          <ac:chgData name="Shankar K" userId="c792ff3d-6334-4a12-abf2-92d77ef54d63" providerId="ADAL" clId="{40D67B41-64B2-4871-8F03-999D6991CADA}" dt="2025-07-18T10:07:00.481" v="58" actId="26606"/>
          <ac:graphicFrameMkLst>
            <pc:docMk/>
            <pc:sldMk cId="3149603530" sldId="267"/>
            <ac:graphicFrameMk id="6" creationId="{7569025B-C449-E35E-B88C-D4ED53759AE3}"/>
          </ac:graphicFrameMkLst>
        </pc:graphicFrameChg>
        <pc:graphicFrameChg chg="add del">
          <ac:chgData name="Shankar K" userId="c792ff3d-6334-4a12-abf2-92d77ef54d63" providerId="ADAL" clId="{40D67B41-64B2-4871-8F03-999D6991CADA}" dt="2025-07-18T10:07:02.505" v="60" actId="26606"/>
          <ac:graphicFrameMkLst>
            <pc:docMk/>
            <pc:sldMk cId="3149603530" sldId="267"/>
            <ac:graphicFrameMk id="21" creationId="{948CBB11-5E1A-BC3A-AF84-D4F07D0F0D17}"/>
          </ac:graphicFrameMkLst>
        </pc:graphicFrameChg>
        <pc:graphicFrameChg chg="add del">
          <ac:chgData name="Shankar K" userId="c792ff3d-6334-4a12-abf2-92d77ef54d63" providerId="ADAL" clId="{40D67B41-64B2-4871-8F03-999D6991CADA}" dt="2025-07-18T10:07:12.156" v="62" actId="26606"/>
          <ac:graphicFrameMkLst>
            <pc:docMk/>
            <pc:sldMk cId="3149603530" sldId="267"/>
            <ac:graphicFrameMk id="29" creationId="{6E3FB3AE-00A2-4CB8-8098-4A7D16B9F20B}"/>
          </ac:graphicFrameMkLst>
        </pc:graphicFrameChg>
        <pc:graphicFrameChg chg="add">
          <ac:chgData name="Shankar K" userId="c792ff3d-6334-4a12-abf2-92d77ef54d63" providerId="ADAL" clId="{40D67B41-64B2-4871-8F03-999D6991CADA}" dt="2025-07-18T10:07:12.187" v="63" actId="26606"/>
          <ac:graphicFrameMkLst>
            <pc:docMk/>
            <pc:sldMk cId="3149603530" sldId="267"/>
            <ac:graphicFrameMk id="35" creationId="{7569025B-C449-E35E-B88C-D4ED53759AE3}"/>
          </ac:graphicFrameMkLst>
        </pc:graphicFrameChg>
      </pc:sldChg>
      <pc:sldChg chg="modSp add mod">
        <pc:chgData name="Shankar K" userId="c792ff3d-6334-4a12-abf2-92d77ef54d63" providerId="ADAL" clId="{40D67B41-64B2-4871-8F03-999D6991CADA}" dt="2025-07-18T10:19:28.724" v="169" actId="14100"/>
        <pc:sldMkLst>
          <pc:docMk/>
          <pc:sldMk cId="2386070956" sldId="268"/>
        </pc:sldMkLst>
        <pc:picChg chg="mod">
          <ac:chgData name="Shankar K" userId="c792ff3d-6334-4a12-abf2-92d77ef54d63" providerId="ADAL" clId="{40D67B41-64B2-4871-8F03-999D6991CADA}" dt="2025-07-18T10:19:28.724" v="169" actId="14100"/>
          <ac:picMkLst>
            <pc:docMk/>
            <pc:sldMk cId="2386070956" sldId="268"/>
            <ac:picMk id="4" creationId="{776A31CA-15D7-495C-E31C-EC1F52550CC2}"/>
          </ac:picMkLst>
        </pc:picChg>
      </pc:sldChg>
      <pc:sldChg chg="addSp delSp modSp add mod">
        <pc:chgData name="Shankar K" userId="c792ff3d-6334-4a12-abf2-92d77ef54d63" providerId="ADAL" clId="{40D67B41-64B2-4871-8F03-999D6991CADA}" dt="2025-07-18T10:12:37.338" v="105" actId="1076"/>
        <pc:sldMkLst>
          <pc:docMk/>
          <pc:sldMk cId="2026225015" sldId="269"/>
        </pc:sldMkLst>
        <pc:spChg chg="mod">
          <ac:chgData name="Shankar K" userId="c792ff3d-6334-4a12-abf2-92d77ef54d63" providerId="ADAL" clId="{40D67B41-64B2-4871-8F03-999D6991CADA}" dt="2025-07-18T10:11:39.972" v="96" actId="27636"/>
          <ac:spMkLst>
            <pc:docMk/>
            <pc:sldMk cId="2026225015" sldId="269"/>
            <ac:spMk id="2" creationId="{E15F48E0-11C0-6FE4-F4DF-A6ADFD368632}"/>
          </ac:spMkLst>
        </pc:spChg>
        <pc:spChg chg="del">
          <ac:chgData name="Shankar K" userId="c792ff3d-6334-4a12-abf2-92d77ef54d63" providerId="ADAL" clId="{40D67B41-64B2-4871-8F03-999D6991CADA}" dt="2025-07-18T10:11:09.853" v="88" actId="478"/>
          <ac:spMkLst>
            <pc:docMk/>
            <pc:sldMk cId="2026225015" sldId="269"/>
            <ac:spMk id="3" creationId="{D38CD753-2C1C-F09E-39EE-F07D554858EE}"/>
          </ac:spMkLst>
        </pc:spChg>
        <pc:spChg chg="add del mod">
          <ac:chgData name="Shankar K" userId="c792ff3d-6334-4a12-abf2-92d77ef54d63" providerId="ADAL" clId="{40D67B41-64B2-4871-8F03-999D6991CADA}" dt="2025-07-18T10:11:23.122" v="90" actId="478"/>
          <ac:spMkLst>
            <pc:docMk/>
            <pc:sldMk cId="2026225015" sldId="269"/>
            <ac:spMk id="5" creationId="{F2C459B7-97BF-31E8-0762-93E91FBF1FF6}"/>
          </ac:spMkLst>
        </pc:spChg>
        <pc:graphicFrameChg chg="add mod">
          <ac:chgData name="Shankar K" userId="c792ff3d-6334-4a12-abf2-92d77ef54d63" providerId="ADAL" clId="{40D67B41-64B2-4871-8F03-999D6991CADA}" dt="2025-07-18T10:12:37.338" v="105" actId="1076"/>
          <ac:graphicFrameMkLst>
            <pc:docMk/>
            <pc:sldMk cId="2026225015" sldId="269"/>
            <ac:graphicFrameMk id="7" creationId="{07769BF0-70AE-0B6C-DED3-9F261F9E00BF}"/>
          </ac:graphicFrameMkLst>
        </pc:graphicFrameChg>
        <pc:picChg chg="del">
          <ac:chgData name="Shankar K" userId="c792ff3d-6334-4a12-abf2-92d77ef54d63" providerId="ADAL" clId="{40D67B41-64B2-4871-8F03-999D6991CADA}" dt="2025-07-18T10:11:06.211" v="87" actId="478"/>
          <ac:picMkLst>
            <pc:docMk/>
            <pc:sldMk cId="2026225015" sldId="269"/>
            <ac:picMk id="6" creationId="{8F40AD61-DE3B-38D6-0AC4-B57AC6311BBC}"/>
          </ac:picMkLst>
        </pc:picChg>
      </pc:sldChg>
      <pc:sldChg chg="addSp delSp modSp add mod">
        <pc:chgData name="Shankar K" userId="c792ff3d-6334-4a12-abf2-92d77ef54d63" providerId="ADAL" clId="{40D67B41-64B2-4871-8F03-999D6991CADA}" dt="2025-07-18T10:20:25.513" v="174" actId="1076"/>
        <pc:sldMkLst>
          <pc:docMk/>
          <pc:sldMk cId="3097586511" sldId="270"/>
        </pc:sldMkLst>
        <pc:spChg chg="mod">
          <ac:chgData name="Shankar K" userId="c792ff3d-6334-4a12-abf2-92d77ef54d63" providerId="ADAL" clId="{40D67B41-64B2-4871-8F03-999D6991CADA}" dt="2025-07-18T10:14:18.394" v="119"/>
          <ac:spMkLst>
            <pc:docMk/>
            <pc:sldMk cId="3097586511" sldId="270"/>
            <ac:spMk id="2" creationId="{DDA6F8C8-B7A6-339C-6ED2-7B72EC3B6A45}"/>
          </ac:spMkLst>
        </pc:spChg>
        <pc:spChg chg="add del mod">
          <ac:chgData name="Shankar K" userId="c792ff3d-6334-4a12-abf2-92d77ef54d63" providerId="ADAL" clId="{40D67B41-64B2-4871-8F03-999D6991CADA}" dt="2025-07-18T10:14:57.136" v="124" actId="478"/>
          <ac:spMkLst>
            <pc:docMk/>
            <pc:sldMk cId="3097586511" sldId="270"/>
            <ac:spMk id="5" creationId="{D6D69291-3830-D057-0B09-8508CE02BD1F}"/>
          </ac:spMkLst>
        </pc:spChg>
        <pc:graphicFrameChg chg="del">
          <ac:chgData name="Shankar K" userId="c792ff3d-6334-4a12-abf2-92d77ef54d63" providerId="ADAL" clId="{40D67B41-64B2-4871-8F03-999D6991CADA}" dt="2025-07-18T10:14:09.931" v="118" actId="478"/>
          <ac:graphicFrameMkLst>
            <pc:docMk/>
            <pc:sldMk cId="3097586511" sldId="270"/>
            <ac:graphicFrameMk id="4" creationId="{4B9066FE-E232-BE56-A7AC-341496123C92}"/>
          </ac:graphicFrameMkLst>
        </pc:graphicFrameChg>
        <pc:graphicFrameChg chg="add del mod">
          <ac:chgData name="Shankar K" userId="c792ff3d-6334-4a12-abf2-92d77ef54d63" providerId="ADAL" clId="{40D67B41-64B2-4871-8F03-999D6991CADA}" dt="2025-07-18T10:14:51.534" v="123" actId="478"/>
          <ac:graphicFrameMkLst>
            <pc:docMk/>
            <pc:sldMk cId="3097586511" sldId="270"/>
            <ac:graphicFrameMk id="6" creationId="{BF192016-B175-BABA-8149-CD69623A368D}"/>
          </ac:graphicFrameMkLst>
        </pc:graphicFrameChg>
        <pc:picChg chg="add mod">
          <ac:chgData name="Shankar K" userId="c792ff3d-6334-4a12-abf2-92d77ef54d63" providerId="ADAL" clId="{40D67B41-64B2-4871-8F03-999D6991CADA}" dt="2025-07-18T10:20:25.513" v="174" actId="1076"/>
          <ac:picMkLst>
            <pc:docMk/>
            <pc:sldMk cId="3097586511" sldId="270"/>
            <ac:picMk id="7" creationId="{90A91998-A2CD-073D-2431-99ECFC4ABF83}"/>
          </ac:picMkLst>
        </pc:picChg>
      </pc:sldChg>
      <pc:sldChg chg="addSp delSp modSp add mod ord">
        <pc:chgData name="Shankar K" userId="c792ff3d-6334-4a12-abf2-92d77ef54d63" providerId="ADAL" clId="{40D67B41-64B2-4871-8F03-999D6991CADA}" dt="2025-07-18T10:17:57.926" v="161" actId="14100"/>
        <pc:sldMkLst>
          <pc:docMk/>
          <pc:sldMk cId="3998547728" sldId="271"/>
        </pc:sldMkLst>
        <pc:spChg chg="mod">
          <ac:chgData name="Shankar K" userId="c792ff3d-6334-4a12-abf2-92d77ef54d63" providerId="ADAL" clId="{40D67B41-64B2-4871-8F03-999D6991CADA}" dt="2025-07-18T10:17:28.718" v="154" actId="207"/>
          <ac:spMkLst>
            <pc:docMk/>
            <pc:sldMk cId="3998547728" sldId="271"/>
            <ac:spMk id="2" creationId="{95C7A6A4-D2D2-FF11-838A-237C872B015B}"/>
          </ac:spMkLst>
        </pc:spChg>
        <pc:graphicFrameChg chg="add mod">
          <ac:chgData name="Shankar K" userId="c792ff3d-6334-4a12-abf2-92d77ef54d63" providerId="ADAL" clId="{40D67B41-64B2-4871-8F03-999D6991CADA}" dt="2025-07-18T10:17:57.926" v="161" actId="14100"/>
          <ac:graphicFrameMkLst>
            <pc:docMk/>
            <pc:sldMk cId="3998547728" sldId="271"/>
            <ac:graphicFrameMk id="3" creationId="{ED81CC41-3608-A5A2-B60E-ACDD02B3D212}"/>
          </ac:graphicFrameMkLst>
        </pc:graphicFrameChg>
        <pc:graphicFrameChg chg="del">
          <ac:chgData name="Shankar K" userId="c792ff3d-6334-4a12-abf2-92d77ef54d63" providerId="ADAL" clId="{40D67B41-64B2-4871-8F03-999D6991CADA}" dt="2025-07-18T10:17:36.113" v="155" actId="478"/>
          <ac:graphicFrameMkLst>
            <pc:docMk/>
            <pc:sldMk cId="3998547728" sldId="271"/>
            <ac:graphicFrameMk id="6" creationId="{70D077F2-6EC7-DEAF-C64F-3A5CEC93AAAC}"/>
          </ac:graphicFrameMkLst>
        </pc:graphicFrameChg>
        <pc:picChg chg="del">
          <ac:chgData name="Shankar K" userId="c792ff3d-6334-4a12-abf2-92d77ef54d63" providerId="ADAL" clId="{40D67B41-64B2-4871-8F03-999D6991CADA}" dt="2025-07-18T10:17:38.049" v="156" actId="478"/>
          <ac:picMkLst>
            <pc:docMk/>
            <pc:sldMk cId="3998547728" sldId="271"/>
            <ac:picMk id="7" creationId="{857321F9-F75E-1D5E-6ECB-3C1ED5830CD3}"/>
          </ac:picMkLst>
        </pc:picChg>
      </pc:sldChg>
      <pc:sldChg chg="addSp delSp modSp add mod">
        <pc:chgData name="Shankar K" userId="c792ff3d-6334-4a12-abf2-92d77ef54d63" providerId="ADAL" clId="{40D67B41-64B2-4871-8F03-999D6991CADA}" dt="2025-07-18T10:18:42.590" v="164" actId="14100"/>
        <pc:sldMkLst>
          <pc:docMk/>
          <pc:sldMk cId="2695169708" sldId="272"/>
        </pc:sldMkLst>
        <pc:spChg chg="mod">
          <ac:chgData name="Shankar K" userId="c792ff3d-6334-4a12-abf2-92d77ef54d63" providerId="ADAL" clId="{40D67B41-64B2-4871-8F03-999D6991CADA}" dt="2025-07-18T10:18:35.232" v="163" actId="14100"/>
          <ac:spMkLst>
            <pc:docMk/>
            <pc:sldMk cId="2695169708" sldId="272"/>
            <ac:spMk id="2" creationId="{84E6B73D-DE4A-E639-6DA8-E5867EBE8895}"/>
          </ac:spMkLst>
        </pc:spChg>
        <pc:graphicFrameChg chg="del">
          <ac:chgData name="Shankar K" userId="c792ff3d-6334-4a12-abf2-92d77ef54d63" providerId="ADAL" clId="{40D67B41-64B2-4871-8F03-999D6991CADA}" dt="2025-07-18T10:16:32.690" v="141" actId="478"/>
          <ac:graphicFrameMkLst>
            <pc:docMk/>
            <pc:sldMk cId="2695169708" sldId="272"/>
            <ac:graphicFrameMk id="6" creationId="{39863CA5-ECDF-AC7D-A3D1-2197F4BA1C7B}"/>
          </ac:graphicFrameMkLst>
        </pc:graphicFrameChg>
        <pc:picChg chg="add mod">
          <ac:chgData name="Shankar K" userId="c792ff3d-6334-4a12-abf2-92d77ef54d63" providerId="ADAL" clId="{40D67B41-64B2-4871-8F03-999D6991CADA}" dt="2025-07-18T10:18:42.590" v="164" actId="14100"/>
          <ac:picMkLst>
            <pc:docMk/>
            <pc:sldMk cId="2695169708" sldId="272"/>
            <ac:picMk id="4" creationId="{3C6984FE-AFF5-1AB7-684F-A6954B8CFE05}"/>
          </ac:picMkLst>
        </pc:picChg>
        <pc:picChg chg="del">
          <ac:chgData name="Shankar K" userId="c792ff3d-6334-4a12-abf2-92d77ef54d63" providerId="ADAL" clId="{40D67B41-64B2-4871-8F03-999D6991CADA}" dt="2025-07-18T10:16:34.327" v="142" actId="478"/>
          <ac:picMkLst>
            <pc:docMk/>
            <pc:sldMk cId="2695169708" sldId="272"/>
            <ac:picMk id="7" creationId="{4EE85B72-4FE4-8DFD-BDCC-BB0834E5CAA5}"/>
          </ac:picMkLst>
        </pc:picChg>
      </pc:sldChg>
      <pc:sldChg chg="addSp delSp modSp new mod setBg">
        <pc:chgData name="Shankar K" userId="c792ff3d-6334-4a12-abf2-92d77ef54d63" providerId="ADAL" clId="{40D67B41-64B2-4871-8F03-999D6991CADA}" dt="2025-07-18T10:20:52.265" v="184" actId="26606"/>
        <pc:sldMkLst>
          <pc:docMk/>
          <pc:sldMk cId="2007728310" sldId="273"/>
        </pc:sldMkLst>
        <pc:spChg chg="mod">
          <ac:chgData name="Shankar K" userId="c792ff3d-6334-4a12-abf2-92d77ef54d63" providerId="ADAL" clId="{40D67B41-64B2-4871-8F03-999D6991CADA}" dt="2025-07-18T10:20:52.265" v="184" actId="26606"/>
          <ac:spMkLst>
            <pc:docMk/>
            <pc:sldMk cId="2007728310" sldId="273"/>
            <ac:spMk id="2" creationId="{3724D7BD-7845-29AC-C929-449F7F08F359}"/>
          </ac:spMkLst>
        </pc:spChg>
        <pc:spChg chg="del">
          <ac:chgData name="Shankar K" userId="c792ff3d-6334-4a12-abf2-92d77ef54d63" providerId="ADAL" clId="{40D67B41-64B2-4871-8F03-999D6991CADA}" dt="2025-07-18T10:20:52.265" v="184" actId="26606"/>
          <ac:spMkLst>
            <pc:docMk/>
            <pc:sldMk cId="2007728310" sldId="273"/>
            <ac:spMk id="3" creationId="{EE1B0B88-B466-FCF7-5D3D-A89E9818D28F}"/>
          </ac:spMkLst>
        </pc:spChg>
        <pc:spChg chg="add">
          <ac:chgData name="Shankar K" userId="c792ff3d-6334-4a12-abf2-92d77ef54d63" providerId="ADAL" clId="{40D67B41-64B2-4871-8F03-999D6991CADA}" dt="2025-07-18T10:20:52.265" v="184" actId="26606"/>
          <ac:spMkLst>
            <pc:docMk/>
            <pc:sldMk cId="2007728310" sldId="273"/>
            <ac:spMk id="8" creationId="{934F1179-B481-4F9E-BCA3-AFB972070F83}"/>
          </ac:spMkLst>
        </pc:spChg>
        <pc:spChg chg="add">
          <ac:chgData name="Shankar K" userId="c792ff3d-6334-4a12-abf2-92d77ef54d63" providerId="ADAL" clId="{40D67B41-64B2-4871-8F03-999D6991CADA}" dt="2025-07-18T10:20:52.265" v="184" actId="26606"/>
          <ac:spMkLst>
            <pc:docMk/>
            <pc:sldMk cId="2007728310" sldId="273"/>
            <ac:spMk id="10" creationId="{827DC2C4-B485-428A-BF4A-472D2967F47F}"/>
          </ac:spMkLst>
        </pc:spChg>
        <pc:spChg chg="add">
          <ac:chgData name="Shankar K" userId="c792ff3d-6334-4a12-abf2-92d77ef54d63" providerId="ADAL" clId="{40D67B41-64B2-4871-8F03-999D6991CADA}" dt="2025-07-18T10:20:52.265" v="184" actId="26606"/>
          <ac:spMkLst>
            <pc:docMk/>
            <pc:sldMk cId="2007728310" sldId="273"/>
            <ac:spMk id="12" creationId="{EE04B5EB-F158-4507-90DD-BD23620C7CC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F34CC-52D3-45EF-AF23-72D9C3FF1D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B47B0D-43ED-4F75-919F-5F60CF9B0CB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Definition:</a:t>
          </a:r>
          <a:r>
            <a:rPr lang="en-IN" dirty="0"/>
            <a:t> A powerful, non-parametric clustering technique that groups data by locating density peaks.</a:t>
          </a:r>
          <a:endParaRPr lang="en-US" dirty="0"/>
        </a:p>
      </dgm:t>
    </dgm:pt>
    <dgm:pt modelId="{169D9233-1C16-4A18-BF6A-B5D9B64558C2}" type="parTrans" cxnId="{819F9E04-ED83-42ED-8EF7-65848D5644AA}">
      <dgm:prSet/>
      <dgm:spPr/>
      <dgm:t>
        <a:bodyPr/>
        <a:lstStyle/>
        <a:p>
          <a:endParaRPr lang="en-US"/>
        </a:p>
      </dgm:t>
    </dgm:pt>
    <dgm:pt modelId="{BB30EC61-81AE-401E-BBCA-32C9D6EAD6B3}" type="sibTrans" cxnId="{819F9E04-ED83-42ED-8EF7-65848D5644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639342-B17C-4C97-AFC2-A09C7AC5AF7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Key Advantage:</a:t>
          </a:r>
          <a:r>
            <a:rPr lang="en-IN"/>
            <a:t> Unlike K-Means, it </a:t>
          </a:r>
          <a:r>
            <a:rPr lang="en-IN" b="1"/>
            <a:t>does not need a predefined number of clusters (K)</a:t>
          </a:r>
          <a:r>
            <a:rPr lang="en-IN"/>
            <a:t> — automatically adapts to data.</a:t>
          </a:r>
          <a:endParaRPr lang="en-US"/>
        </a:p>
      </dgm:t>
    </dgm:pt>
    <dgm:pt modelId="{DB10D57B-4FDA-48D3-B525-A87A4EEB0A54}" type="parTrans" cxnId="{200588A4-54BD-4F3B-9D9D-E7B07B8268A9}">
      <dgm:prSet/>
      <dgm:spPr/>
      <dgm:t>
        <a:bodyPr/>
        <a:lstStyle/>
        <a:p>
          <a:endParaRPr lang="en-US"/>
        </a:p>
      </dgm:t>
    </dgm:pt>
    <dgm:pt modelId="{FA643AF1-56DB-4C54-BBD1-4068DCF9FF06}" type="sibTrans" cxnId="{200588A4-54BD-4F3B-9D9D-E7B07B8268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14E4A7A-A880-4B42-A14D-A4E12898EE3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Best for:</a:t>
          </a:r>
          <a:r>
            <a:rPr lang="en-IN"/>
            <a:t> Complex, non-linear, irregular-shaped data where true cluster count is unknown.</a:t>
          </a:r>
          <a:endParaRPr lang="en-US"/>
        </a:p>
      </dgm:t>
    </dgm:pt>
    <dgm:pt modelId="{5FDCDC1F-E788-44F2-84CD-4F33279DCB78}" type="parTrans" cxnId="{0B66B168-270F-4CDB-B2B3-F78D251D497D}">
      <dgm:prSet/>
      <dgm:spPr/>
      <dgm:t>
        <a:bodyPr/>
        <a:lstStyle/>
        <a:p>
          <a:endParaRPr lang="en-US"/>
        </a:p>
      </dgm:t>
    </dgm:pt>
    <dgm:pt modelId="{126CE624-BA66-4E0E-A70E-6BA7AA007C79}" type="sibTrans" cxnId="{0B66B168-270F-4CDB-B2B3-F78D251D49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C85D00-9F8D-4813-AC77-693B64C4A6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Limitation:</a:t>
          </a:r>
          <a:r>
            <a:rPr lang="en-IN"/>
            <a:t> Computationally intensive for large/high-dimensional data; sensitive to </a:t>
          </a:r>
          <a:r>
            <a:rPr lang="en-IN" b="1"/>
            <a:t>bandwidth parameter</a:t>
          </a:r>
          <a:r>
            <a:rPr lang="en-IN"/>
            <a:t>.</a:t>
          </a:r>
          <a:endParaRPr lang="en-US"/>
        </a:p>
      </dgm:t>
    </dgm:pt>
    <dgm:pt modelId="{86BC2452-1151-4598-80A5-769CB720E07D}" type="parTrans" cxnId="{8B6CBED3-30C6-4244-87C8-0D2AFF9E61FC}">
      <dgm:prSet/>
      <dgm:spPr/>
      <dgm:t>
        <a:bodyPr/>
        <a:lstStyle/>
        <a:p>
          <a:endParaRPr lang="en-US"/>
        </a:p>
      </dgm:t>
    </dgm:pt>
    <dgm:pt modelId="{73E8748E-1442-4F3A-B7E3-C5D36399FF01}" type="sibTrans" cxnId="{8B6CBED3-30C6-4244-87C8-0D2AFF9E61FC}">
      <dgm:prSet/>
      <dgm:spPr/>
      <dgm:t>
        <a:bodyPr/>
        <a:lstStyle/>
        <a:p>
          <a:endParaRPr lang="en-US"/>
        </a:p>
      </dgm:t>
    </dgm:pt>
    <dgm:pt modelId="{C87D5166-1871-45E7-9F6F-FF25BBBC183F}" type="pres">
      <dgm:prSet presAssocID="{622F34CC-52D3-45EF-AF23-72D9C3FF1D95}" presName="root" presStyleCnt="0">
        <dgm:presLayoutVars>
          <dgm:dir/>
          <dgm:resizeHandles val="exact"/>
        </dgm:presLayoutVars>
      </dgm:prSet>
      <dgm:spPr/>
    </dgm:pt>
    <dgm:pt modelId="{CA4F408C-81E6-42F6-AD76-9ADC092C4343}" type="pres">
      <dgm:prSet presAssocID="{622F34CC-52D3-45EF-AF23-72D9C3FF1D95}" presName="container" presStyleCnt="0">
        <dgm:presLayoutVars>
          <dgm:dir/>
          <dgm:resizeHandles val="exact"/>
        </dgm:presLayoutVars>
      </dgm:prSet>
      <dgm:spPr/>
    </dgm:pt>
    <dgm:pt modelId="{FBB6357E-88CF-44DD-82A8-7E30B56F519A}" type="pres">
      <dgm:prSet presAssocID="{61B47B0D-43ED-4F75-919F-5F60CF9B0CBB}" presName="compNode" presStyleCnt="0"/>
      <dgm:spPr/>
    </dgm:pt>
    <dgm:pt modelId="{B0E012E3-521C-4BB9-8F87-02133FAE3133}" type="pres">
      <dgm:prSet presAssocID="{61B47B0D-43ED-4F75-919F-5F60CF9B0CBB}" presName="iconBgRect" presStyleLbl="bgShp" presStyleIdx="0" presStyleCnt="4"/>
      <dgm:spPr/>
    </dgm:pt>
    <dgm:pt modelId="{0303AEE7-D53E-4D0C-9799-25FC84CB2484}" type="pres">
      <dgm:prSet presAssocID="{61B47B0D-43ED-4F75-919F-5F60CF9B0C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0DC6932-5833-4957-A23F-E49322E8192A}" type="pres">
      <dgm:prSet presAssocID="{61B47B0D-43ED-4F75-919F-5F60CF9B0CBB}" presName="spaceRect" presStyleCnt="0"/>
      <dgm:spPr/>
    </dgm:pt>
    <dgm:pt modelId="{A26313E9-0C98-4D10-A1B3-BB6915ABF396}" type="pres">
      <dgm:prSet presAssocID="{61B47B0D-43ED-4F75-919F-5F60CF9B0CBB}" presName="textRect" presStyleLbl="revTx" presStyleIdx="0" presStyleCnt="4">
        <dgm:presLayoutVars>
          <dgm:chMax val="1"/>
          <dgm:chPref val="1"/>
        </dgm:presLayoutVars>
      </dgm:prSet>
      <dgm:spPr/>
    </dgm:pt>
    <dgm:pt modelId="{B3FAEED2-F5FF-4627-89E8-2A94A18A97EE}" type="pres">
      <dgm:prSet presAssocID="{BB30EC61-81AE-401E-BBCA-32C9D6EAD6B3}" presName="sibTrans" presStyleLbl="sibTrans2D1" presStyleIdx="0" presStyleCnt="0"/>
      <dgm:spPr/>
    </dgm:pt>
    <dgm:pt modelId="{E71C982F-E78A-405A-ABD3-E3238433385B}" type="pres">
      <dgm:prSet presAssocID="{8F639342-B17C-4C97-AFC2-A09C7AC5AF7C}" presName="compNode" presStyleCnt="0"/>
      <dgm:spPr/>
    </dgm:pt>
    <dgm:pt modelId="{14C20854-22A8-47BC-BC2E-99173EB82B20}" type="pres">
      <dgm:prSet presAssocID="{8F639342-B17C-4C97-AFC2-A09C7AC5AF7C}" presName="iconBgRect" presStyleLbl="bgShp" presStyleIdx="1" presStyleCnt="4"/>
      <dgm:spPr/>
    </dgm:pt>
    <dgm:pt modelId="{857C0017-4F6E-4B52-8F8C-7575D38F9FBC}" type="pres">
      <dgm:prSet presAssocID="{8F639342-B17C-4C97-AFC2-A09C7AC5AF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0836A7D-91D4-4FAE-BEDC-699B7FA03C76}" type="pres">
      <dgm:prSet presAssocID="{8F639342-B17C-4C97-AFC2-A09C7AC5AF7C}" presName="spaceRect" presStyleCnt="0"/>
      <dgm:spPr/>
    </dgm:pt>
    <dgm:pt modelId="{D075E991-80CA-44AC-8568-E8E683122FC7}" type="pres">
      <dgm:prSet presAssocID="{8F639342-B17C-4C97-AFC2-A09C7AC5AF7C}" presName="textRect" presStyleLbl="revTx" presStyleIdx="1" presStyleCnt="4">
        <dgm:presLayoutVars>
          <dgm:chMax val="1"/>
          <dgm:chPref val="1"/>
        </dgm:presLayoutVars>
      </dgm:prSet>
      <dgm:spPr/>
    </dgm:pt>
    <dgm:pt modelId="{CA7738F6-49DC-4C01-A38F-8975FAA0443C}" type="pres">
      <dgm:prSet presAssocID="{FA643AF1-56DB-4C54-BBD1-4068DCF9FF06}" presName="sibTrans" presStyleLbl="sibTrans2D1" presStyleIdx="0" presStyleCnt="0"/>
      <dgm:spPr/>
    </dgm:pt>
    <dgm:pt modelId="{4B4F9DAF-F780-44C3-A48F-8492DCCC4140}" type="pres">
      <dgm:prSet presAssocID="{514E4A7A-A880-4B42-A14D-A4E12898EE34}" presName="compNode" presStyleCnt="0"/>
      <dgm:spPr/>
    </dgm:pt>
    <dgm:pt modelId="{23428D0C-34E2-4479-A1D3-4D57F39387DE}" type="pres">
      <dgm:prSet presAssocID="{514E4A7A-A880-4B42-A14D-A4E12898EE34}" presName="iconBgRect" presStyleLbl="bgShp" presStyleIdx="2" presStyleCnt="4"/>
      <dgm:spPr/>
    </dgm:pt>
    <dgm:pt modelId="{A948CF8E-03B4-4306-810C-2D32EB9C5C36}" type="pres">
      <dgm:prSet presAssocID="{514E4A7A-A880-4B42-A14D-A4E12898EE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60C075E-C484-4221-B1E9-112DA924BE24}" type="pres">
      <dgm:prSet presAssocID="{514E4A7A-A880-4B42-A14D-A4E12898EE34}" presName="spaceRect" presStyleCnt="0"/>
      <dgm:spPr/>
    </dgm:pt>
    <dgm:pt modelId="{EEA57AED-3B73-4855-952E-D3959113C9BA}" type="pres">
      <dgm:prSet presAssocID="{514E4A7A-A880-4B42-A14D-A4E12898EE34}" presName="textRect" presStyleLbl="revTx" presStyleIdx="2" presStyleCnt="4">
        <dgm:presLayoutVars>
          <dgm:chMax val="1"/>
          <dgm:chPref val="1"/>
        </dgm:presLayoutVars>
      </dgm:prSet>
      <dgm:spPr/>
    </dgm:pt>
    <dgm:pt modelId="{6646504B-042B-42CD-AA5C-819402FE2A3C}" type="pres">
      <dgm:prSet presAssocID="{126CE624-BA66-4E0E-A70E-6BA7AA007C79}" presName="sibTrans" presStyleLbl="sibTrans2D1" presStyleIdx="0" presStyleCnt="0"/>
      <dgm:spPr/>
    </dgm:pt>
    <dgm:pt modelId="{07610387-438E-4C0A-BC82-4ECEA3FEA466}" type="pres">
      <dgm:prSet presAssocID="{BCC85D00-9F8D-4813-AC77-693B64C4A665}" presName="compNode" presStyleCnt="0"/>
      <dgm:spPr/>
    </dgm:pt>
    <dgm:pt modelId="{E4F3158C-CFD9-4935-8AED-19FDC53D902B}" type="pres">
      <dgm:prSet presAssocID="{BCC85D00-9F8D-4813-AC77-693B64C4A665}" presName="iconBgRect" presStyleLbl="bgShp" presStyleIdx="3" presStyleCnt="4"/>
      <dgm:spPr/>
    </dgm:pt>
    <dgm:pt modelId="{7F81CC26-C4E9-45FD-AC03-A54EAA38687E}" type="pres">
      <dgm:prSet presAssocID="{BCC85D00-9F8D-4813-AC77-693B64C4A6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18AE28-697B-4297-8F5D-F195A5C626D0}" type="pres">
      <dgm:prSet presAssocID="{BCC85D00-9F8D-4813-AC77-693B64C4A665}" presName="spaceRect" presStyleCnt="0"/>
      <dgm:spPr/>
    </dgm:pt>
    <dgm:pt modelId="{052A10DD-4EE5-40B9-8208-BFD38779B91C}" type="pres">
      <dgm:prSet presAssocID="{BCC85D00-9F8D-4813-AC77-693B64C4A6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9F9E04-ED83-42ED-8EF7-65848D5644AA}" srcId="{622F34CC-52D3-45EF-AF23-72D9C3FF1D95}" destId="{61B47B0D-43ED-4F75-919F-5F60CF9B0CBB}" srcOrd="0" destOrd="0" parTransId="{169D9233-1C16-4A18-BF6A-B5D9B64558C2}" sibTransId="{BB30EC61-81AE-401E-BBCA-32C9D6EAD6B3}"/>
    <dgm:cxn modelId="{388B3230-A4FC-4864-8712-9B3D023A25E7}" type="presOf" srcId="{FA643AF1-56DB-4C54-BBD1-4068DCF9FF06}" destId="{CA7738F6-49DC-4C01-A38F-8975FAA0443C}" srcOrd="0" destOrd="0" presId="urn:microsoft.com/office/officeart/2018/2/layout/IconCircleList"/>
    <dgm:cxn modelId="{0B66B168-270F-4CDB-B2B3-F78D251D497D}" srcId="{622F34CC-52D3-45EF-AF23-72D9C3FF1D95}" destId="{514E4A7A-A880-4B42-A14D-A4E12898EE34}" srcOrd="2" destOrd="0" parTransId="{5FDCDC1F-E788-44F2-84CD-4F33279DCB78}" sibTransId="{126CE624-BA66-4E0E-A70E-6BA7AA007C79}"/>
    <dgm:cxn modelId="{47AFD47D-53E9-4CCC-AA8C-7F19F45FCFB5}" type="presOf" srcId="{8F639342-B17C-4C97-AFC2-A09C7AC5AF7C}" destId="{D075E991-80CA-44AC-8568-E8E683122FC7}" srcOrd="0" destOrd="0" presId="urn:microsoft.com/office/officeart/2018/2/layout/IconCircleList"/>
    <dgm:cxn modelId="{83C8EF82-8B52-46C6-985B-7EBA7C7F403B}" type="presOf" srcId="{126CE624-BA66-4E0E-A70E-6BA7AA007C79}" destId="{6646504B-042B-42CD-AA5C-819402FE2A3C}" srcOrd="0" destOrd="0" presId="urn:microsoft.com/office/officeart/2018/2/layout/IconCircleList"/>
    <dgm:cxn modelId="{2551E185-A46F-447B-BB40-DEA9E914BBE2}" type="presOf" srcId="{BB30EC61-81AE-401E-BBCA-32C9D6EAD6B3}" destId="{B3FAEED2-F5FF-4627-89E8-2A94A18A97EE}" srcOrd="0" destOrd="0" presId="urn:microsoft.com/office/officeart/2018/2/layout/IconCircleList"/>
    <dgm:cxn modelId="{200588A4-54BD-4F3B-9D9D-E7B07B8268A9}" srcId="{622F34CC-52D3-45EF-AF23-72D9C3FF1D95}" destId="{8F639342-B17C-4C97-AFC2-A09C7AC5AF7C}" srcOrd="1" destOrd="0" parTransId="{DB10D57B-4FDA-48D3-B525-A87A4EEB0A54}" sibTransId="{FA643AF1-56DB-4C54-BBD1-4068DCF9FF06}"/>
    <dgm:cxn modelId="{509D90B5-684C-49C7-A057-3CF7CB097AE9}" type="presOf" srcId="{622F34CC-52D3-45EF-AF23-72D9C3FF1D95}" destId="{C87D5166-1871-45E7-9F6F-FF25BBBC183F}" srcOrd="0" destOrd="0" presId="urn:microsoft.com/office/officeart/2018/2/layout/IconCircleList"/>
    <dgm:cxn modelId="{F42881B7-5F4E-4F19-ADFB-FC6572608F97}" type="presOf" srcId="{61B47B0D-43ED-4F75-919F-5F60CF9B0CBB}" destId="{A26313E9-0C98-4D10-A1B3-BB6915ABF396}" srcOrd="0" destOrd="0" presId="urn:microsoft.com/office/officeart/2018/2/layout/IconCircleList"/>
    <dgm:cxn modelId="{8B6CBED3-30C6-4244-87C8-0D2AFF9E61FC}" srcId="{622F34CC-52D3-45EF-AF23-72D9C3FF1D95}" destId="{BCC85D00-9F8D-4813-AC77-693B64C4A665}" srcOrd="3" destOrd="0" parTransId="{86BC2452-1151-4598-80A5-769CB720E07D}" sibTransId="{73E8748E-1442-4F3A-B7E3-C5D36399FF01}"/>
    <dgm:cxn modelId="{27DA3FDF-E75A-4957-927E-37756332729C}" type="presOf" srcId="{BCC85D00-9F8D-4813-AC77-693B64C4A665}" destId="{052A10DD-4EE5-40B9-8208-BFD38779B91C}" srcOrd="0" destOrd="0" presId="urn:microsoft.com/office/officeart/2018/2/layout/IconCircleList"/>
    <dgm:cxn modelId="{16ACBFEB-055E-4101-B762-6EA45691ECF6}" type="presOf" srcId="{514E4A7A-A880-4B42-A14D-A4E12898EE34}" destId="{EEA57AED-3B73-4855-952E-D3959113C9BA}" srcOrd="0" destOrd="0" presId="urn:microsoft.com/office/officeart/2018/2/layout/IconCircleList"/>
    <dgm:cxn modelId="{B0CFD1BD-7C7E-45FC-AE3C-D450BA5456C9}" type="presParOf" srcId="{C87D5166-1871-45E7-9F6F-FF25BBBC183F}" destId="{CA4F408C-81E6-42F6-AD76-9ADC092C4343}" srcOrd="0" destOrd="0" presId="urn:microsoft.com/office/officeart/2018/2/layout/IconCircleList"/>
    <dgm:cxn modelId="{5879C921-9F6A-4B9E-9F79-8E0B4F9D878A}" type="presParOf" srcId="{CA4F408C-81E6-42F6-AD76-9ADC092C4343}" destId="{FBB6357E-88CF-44DD-82A8-7E30B56F519A}" srcOrd="0" destOrd="0" presId="urn:microsoft.com/office/officeart/2018/2/layout/IconCircleList"/>
    <dgm:cxn modelId="{259757CF-5E06-4652-A892-BE948F3EE2BE}" type="presParOf" srcId="{FBB6357E-88CF-44DD-82A8-7E30B56F519A}" destId="{B0E012E3-521C-4BB9-8F87-02133FAE3133}" srcOrd="0" destOrd="0" presId="urn:microsoft.com/office/officeart/2018/2/layout/IconCircleList"/>
    <dgm:cxn modelId="{25444768-BD8E-4E92-80DB-6A49A871EE69}" type="presParOf" srcId="{FBB6357E-88CF-44DD-82A8-7E30B56F519A}" destId="{0303AEE7-D53E-4D0C-9799-25FC84CB2484}" srcOrd="1" destOrd="0" presId="urn:microsoft.com/office/officeart/2018/2/layout/IconCircleList"/>
    <dgm:cxn modelId="{41D14628-F416-496E-8B5D-0D4440B04FFE}" type="presParOf" srcId="{FBB6357E-88CF-44DD-82A8-7E30B56F519A}" destId="{E0DC6932-5833-4957-A23F-E49322E8192A}" srcOrd="2" destOrd="0" presId="urn:microsoft.com/office/officeart/2018/2/layout/IconCircleList"/>
    <dgm:cxn modelId="{EA3B64E7-557D-43D2-884C-50149BC76766}" type="presParOf" srcId="{FBB6357E-88CF-44DD-82A8-7E30B56F519A}" destId="{A26313E9-0C98-4D10-A1B3-BB6915ABF396}" srcOrd="3" destOrd="0" presId="urn:microsoft.com/office/officeart/2018/2/layout/IconCircleList"/>
    <dgm:cxn modelId="{58D36527-F4EC-4CCD-8B26-D3461BE70F83}" type="presParOf" srcId="{CA4F408C-81E6-42F6-AD76-9ADC092C4343}" destId="{B3FAEED2-F5FF-4627-89E8-2A94A18A97EE}" srcOrd="1" destOrd="0" presId="urn:microsoft.com/office/officeart/2018/2/layout/IconCircleList"/>
    <dgm:cxn modelId="{FBAEE956-F96F-4B03-8247-F60B9FEBE659}" type="presParOf" srcId="{CA4F408C-81E6-42F6-AD76-9ADC092C4343}" destId="{E71C982F-E78A-405A-ABD3-E3238433385B}" srcOrd="2" destOrd="0" presId="urn:microsoft.com/office/officeart/2018/2/layout/IconCircleList"/>
    <dgm:cxn modelId="{A78F7878-E3EE-42DF-B007-58C6EC775351}" type="presParOf" srcId="{E71C982F-E78A-405A-ABD3-E3238433385B}" destId="{14C20854-22A8-47BC-BC2E-99173EB82B20}" srcOrd="0" destOrd="0" presId="urn:microsoft.com/office/officeart/2018/2/layout/IconCircleList"/>
    <dgm:cxn modelId="{6CA40CC2-3F6E-464D-B19A-812FB907F855}" type="presParOf" srcId="{E71C982F-E78A-405A-ABD3-E3238433385B}" destId="{857C0017-4F6E-4B52-8F8C-7575D38F9FBC}" srcOrd="1" destOrd="0" presId="urn:microsoft.com/office/officeart/2018/2/layout/IconCircleList"/>
    <dgm:cxn modelId="{65BA2094-34B5-443D-8F5E-CF3289C8B5A8}" type="presParOf" srcId="{E71C982F-E78A-405A-ABD3-E3238433385B}" destId="{30836A7D-91D4-4FAE-BEDC-699B7FA03C76}" srcOrd="2" destOrd="0" presId="urn:microsoft.com/office/officeart/2018/2/layout/IconCircleList"/>
    <dgm:cxn modelId="{24B4EB4A-714C-44F1-BC82-922B0548D562}" type="presParOf" srcId="{E71C982F-E78A-405A-ABD3-E3238433385B}" destId="{D075E991-80CA-44AC-8568-E8E683122FC7}" srcOrd="3" destOrd="0" presId="urn:microsoft.com/office/officeart/2018/2/layout/IconCircleList"/>
    <dgm:cxn modelId="{6DDD3EF9-26C7-4B8F-ADC7-C700E64989BB}" type="presParOf" srcId="{CA4F408C-81E6-42F6-AD76-9ADC092C4343}" destId="{CA7738F6-49DC-4C01-A38F-8975FAA0443C}" srcOrd="3" destOrd="0" presId="urn:microsoft.com/office/officeart/2018/2/layout/IconCircleList"/>
    <dgm:cxn modelId="{11E372FB-8B23-4628-9A7D-B3BBBF06A6C5}" type="presParOf" srcId="{CA4F408C-81E6-42F6-AD76-9ADC092C4343}" destId="{4B4F9DAF-F780-44C3-A48F-8492DCCC4140}" srcOrd="4" destOrd="0" presId="urn:microsoft.com/office/officeart/2018/2/layout/IconCircleList"/>
    <dgm:cxn modelId="{4CA933B1-1631-4F59-B796-EDFF1C88D96D}" type="presParOf" srcId="{4B4F9DAF-F780-44C3-A48F-8492DCCC4140}" destId="{23428D0C-34E2-4479-A1D3-4D57F39387DE}" srcOrd="0" destOrd="0" presId="urn:microsoft.com/office/officeart/2018/2/layout/IconCircleList"/>
    <dgm:cxn modelId="{C56C1B4F-CC42-4C5F-AA0D-236B3FCB5E40}" type="presParOf" srcId="{4B4F9DAF-F780-44C3-A48F-8492DCCC4140}" destId="{A948CF8E-03B4-4306-810C-2D32EB9C5C36}" srcOrd="1" destOrd="0" presId="urn:microsoft.com/office/officeart/2018/2/layout/IconCircleList"/>
    <dgm:cxn modelId="{B23FA550-82F5-407D-8D5D-5F7735AF3627}" type="presParOf" srcId="{4B4F9DAF-F780-44C3-A48F-8492DCCC4140}" destId="{A60C075E-C484-4221-B1E9-112DA924BE24}" srcOrd="2" destOrd="0" presId="urn:microsoft.com/office/officeart/2018/2/layout/IconCircleList"/>
    <dgm:cxn modelId="{36910A3E-056F-45A4-8F5E-D8C88391D092}" type="presParOf" srcId="{4B4F9DAF-F780-44C3-A48F-8492DCCC4140}" destId="{EEA57AED-3B73-4855-952E-D3959113C9BA}" srcOrd="3" destOrd="0" presId="urn:microsoft.com/office/officeart/2018/2/layout/IconCircleList"/>
    <dgm:cxn modelId="{4705C36B-C6DA-493D-97A2-042672197024}" type="presParOf" srcId="{CA4F408C-81E6-42F6-AD76-9ADC092C4343}" destId="{6646504B-042B-42CD-AA5C-819402FE2A3C}" srcOrd="5" destOrd="0" presId="urn:microsoft.com/office/officeart/2018/2/layout/IconCircleList"/>
    <dgm:cxn modelId="{BACB636D-6E46-4788-93A0-EA3552334D85}" type="presParOf" srcId="{CA4F408C-81E6-42F6-AD76-9ADC092C4343}" destId="{07610387-438E-4C0A-BC82-4ECEA3FEA466}" srcOrd="6" destOrd="0" presId="urn:microsoft.com/office/officeart/2018/2/layout/IconCircleList"/>
    <dgm:cxn modelId="{1DE7E369-71D5-4818-AB2E-8809B8356D8D}" type="presParOf" srcId="{07610387-438E-4C0A-BC82-4ECEA3FEA466}" destId="{E4F3158C-CFD9-4935-8AED-19FDC53D902B}" srcOrd="0" destOrd="0" presId="urn:microsoft.com/office/officeart/2018/2/layout/IconCircleList"/>
    <dgm:cxn modelId="{12E55051-EB1C-4A21-8E90-63620247EF44}" type="presParOf" srcId="{07610387-438E-4C0A-BC82-4ECEA3FEA466}" destId="{7F81CC26-C4E9-45FD-AC03-A54EAA38687E}" srcOrd="1" destOrd="0" presId="urn:microsoft.com/office/officeart/2018/2/layout/IconCircleList"/>
    <dgm:cxn modelId="{56B9C294-F5F9-451B-AD5C-690D93CC398D}" type="presParOf" srcId="{07610387-438E-4C0A-BC82-4ECEA3FEA466}" destId="{BC18AE28-697B-4297-8F5D-F195A5C626D0}" srcOrd="2" destOrd="0" presId="urn:microsoft.com/office/officeart/2018/2/layout/IconCircleList"/>
    <dgm:cxn modelId="{A1ABF917-D585-4EC9-8288-59A32D0E91D2}" type="presParOf" srcId="{07610387-438E-4C0A-BC82-4ECEA3FEA466}" destId="{052A10DD-4EE5-40B9-8208-BFD38779B91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711343-2BFB-435C-8D6E-30D2B5FFB51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6AE277-1214-4F8A-A0D8-5C798F34CF14}">
      <dgm:prSet/>
      <dgm:spPr/>
      <dgm:t>
        <a:bodyPr/>
        <a:lstStyle/>
        <a:p>
          <a:r>
            <a:rPr lang="en-IN" b="1"/>
            <a:t>Define Kernel &amp; Bandwidth</a:t>
          </a:r>
          <a:endParaRPr lang="en-US"/>
        </a:p>
      </dgm:t>
    </dgm:pt>
    <dgm:pt modelId="{288EF857-9273-4899-83B3-CFE7B7BF241F}" type="parTrans" cxnId="{39A11DDA-F13A-478C-8B94-AEB9C08F6204}">
      <dgm:prSet/>
      <dgm:spPr/>
      <dgm:t>
        <a:bodyPr/>
        <a:lstStyle/>
        <a:p>
          <a:endParaRPr lang="en-US"/>
        </a:p>
      </dgm:t>
    </dgm:pt>
    <dgm:pt modelId="{BDFD6338-6164-4252-A70E-8A94DF00F75A}" type="sibTrans" cxnId="{39A11DDA-F13A-478C-8B94-AEB9C08F6204}">
      <dgm:prSet/>
      <dgm:spPr/>
      <dgm:t>
        <a:bodyPr/>
        <a:lstStyle/>
        <a:p>
          <a:endParaRPr lang="en-US"/>
        </a:p>
      </dgm:t>
    </dgm:pt>
    <dgm:pt modelId="{1C956321-3A7D-4765-8F0A-0BBFDEF3FA42}">
      <dgm:prSet/>
      <dgm:spPr/>
      <dgm:t>
        <a:bodyPr/>
        <a:lstStyle/>
        <a:p>
          <a:r>
            <a:rPr lang="en-IN"/>
            <a:t>Kernel weights nearby points.</a:t>
          </a:r>
          <a:endParaRPr lang="en-US"/>
        </a:p>
      </dgm:t>
    </dgm:pt>
    <dgm:pt modelId="{E16F4E9D-B55E-4DAD-804E-FBEFC4DAFDFC}" type="parTrans" cxnId="{A1A6471A-880E-4EC8-9F5C-265F356D3021}">
      <dgm:prSet/>
      <dgm:spPr/>
      <dgm:t>
        <a:bodyPr/>
        <a:lstStyle/>
        <a:p>
          <a:endParaRPr lang="en-US"/>
        </a:p>
      </dgm:t>
    </dgm:pt>
    <dgm:pt modelId="{75A199CB-A006-485D-8E11-A258EC962529}" type="sibTrans" cxnId="{A1A6471A-880E-4EC8-9F5C-265F356D3021}">
      <dgm:prSet/>
      <dgm:spPr/>
      <dgm:t>
        <a:bodyPr/>
        <a:lstStyle/>
        <a:p>
          <a:endParaRPr lang="en-US"/>
        </a:p>
      </dgm:t>
    </dgm:pt>
    <dgm:pt modelId="{A8913115-D1FE-4E54-ABB4-707ED4694E9B}">
      <dgm:prSet/>
      <dgm:spPr/>
      <dgm:t>
        <a:bodyPr/>
        <a:lstStyle/>
        <a:p>
          <a:r>
            <a:rPr lang="en-IN"/>
            <a:t>Bandwidth sets neighborhood radius (key parameter).</a:t>
          </a:r>
          <a:br>
            <a:rPr lang="en-IN"/>
          </a:br>
          <a:r>
            <a:rPr lang="en-IN"/>
            <a:t>2️⃣ </a:t>
          </a:r>
          <a:r>
            <a:rPr lang="en-IN" b="1"/>
            <a:t>Iterative Shifting</a:t>
          </a:r>
          <a:endParaRPr lang="en-US"/>
        </a:p>
      </dgm:t>
    </dgm:pt>
    <dgm:pt modelId="{E3F9A7CF-5C81-4086-86D9-AA0773C2064D}" type="parTrans" cxnId="{B22BD875-F05F-4FB9-B25B-DC3C39AB2B09}">
      <dgm:prSet/>
      <dgm:spPr/>
      <dgm:t>
        <a:bodyPr/>
        <a:lstStyle/>
        <a:p>
          <a:endParaRPr lang="en-US"/>
        </a:p>
      </dgm:t>
    </dgm:pt>
    <dgm:pt modelId="{6FA5C608-5415-4E44-94CD-BF709F35A4CB}" type="sibTrans" cxnId="{B22BD875-F05F-4FB9-B25B-DC3C39AB2B09}">
      <dgm:prSet/>
      <dgm:spPr/>
      <dgm:t>
        <a:bodyPr/>
        <a:lstStyle/>
        <a:p>
          <a:endParaRPr lang="en-US"/>
        </a:p>
      </dgm:t>
    </dgm:pt>
    <dgm:pt modelId="{29E8CA8F-DD52-4FE1-9226-DE663402B59A}">
      <dgm:prSet/>
      <dgm:spPr/>
      <dgm:t>
        <a:bodyPr/>
        <a:lstStyle/>
        <a:p>
          <a:r>
            <a:rPr lang="en-IN"/>
            <a:t>Each point shifts toward the mean of neighbors.</a:t>
          </a:r>
          <a:endParaRPr lang="en-US"/>
        </a:p>
      </dgm:t>
    </dgm:pt>
    <dgm:pt modelId="{3F8CF5BE-9EEF-4F52-85EE-42193307EAD1}" type="parTrans" cxnId="{0B3BB98D-E99F-4416-B2DD-854E4C2213AD}">
      <dgm:prSet/>
      <dgm:spPr/>
      <dgm:t>
        <a:bodyPr/>
        <a:lstStyle/>
        <a:p>
          <a:endParaRPr lang="en-US"/>
        </a:p>
      </dgm:t>
    </dgm:pt>
    <dgm:pt modelId="{72289280-124A-471A-A464-905673E69E24}" type="sibTrans" cxnId="{0B3BB98D-E99F-4416-B2DD-854E4C2213AD}">
      <dgm:prSet/>
      <dgm:spPr/>
      <dgm:t>
        <a:bodyPr/>
        <a:lstStyle/>
        <a:p>
          <a:endParaRPr lang="en-US"/>
        </a:p>
      </dgm:t>
    </dgm:pt>
    <dgm:pt modelId="{916E552B-92DE-4918-9B22-61823139D83F}">
      <dgm:prSet/>
      <dgm:spPr/>
      <dgm:t>
        <a:bodyPr/>
        <a:lstStyle/>
        <a:p>
          <a:r>
            <a:rPr lang="en-IN"/>
            <a:t>Repeat until shifts are negligible.</a:t>
          </a:r>
          <a:br>
            <a:rPr lang="en-IN"/>
          </a:br>
          <a:r>
            <a:rPr lang="en-IN"/>
            <a:t>3️⃣ </a:t>
          </a:r>
          <a:r>
            <a:rPr lang="en-IN" b="1"/>
            <a:t>Form Clusters</a:t>
          </a:r>
          <a:endParaRPr lang="en-US"/>
        </a:p>
      </dgm:t>
    </dgm:pt>
    <dgm:pt modelId="{817D555E-C56F-4337-BBF5-15788E2808B4}" type="parTrans" cxnId="{6C6E0469-CE40-483B-A224-F5E80518702F}">
      <dgm:prSet/>
      <dgm:spPr/>
      <dgm:t>
        <a:bodyPr/>
        <a:lstStyle/>
        <a:p>
          <a:endParaRPr lang="en-US"/>
        </a:p>
      </dgm:t>
    </dgm:pt>
    <dgm:pt modelId="{93B3DE40-4742-496F-B10C-C27291C90D24}" type="sibTrans" cxnId="{6C6E0469-CE40-483B-A224-F5E80518702F}">
      <dgm:prSet/>
      <dgm:spPr/>
      <dgm:t>
        <a:bodyPr/>
        <a:lstStyle/>
        <a:p>
          <a:endParaRPr lang="en-US"/>
        </a:p>
      </dgm:t>
    </dgm:pt>
    <dgm:pt modelId="{05E2FF8F-22C5-4AA7-B7D2-B49516A73CC1}">
      <dgm:prSet/>
      <dgm:spPr/>
      <dgm:t>
        <a:bodyPr/>
        <a:lstStyle/>
        <a:p>
          <a:r>
            <a:rPr lang="en-IN"/>
            <a:t>Points that converge to the same mode → </a:t>
          </a:r>
          <a:r>
            <a:rPr lang="en-IN" b="1"/>
            <a:t>one cluster</a:t>
          </a:r>
          <a:r>
            <a:rPr lang="en-IN"/>
            <a:t>.</a:t>
          </a:r>
          <a:endParaRPr lang="en-US"/>
        </a:p>
      </dgm:t>
    </dgm:pt>
    <dgm:pt modelId="{56A5E62D-161E-4078-A982-F41E0516157D}" type="parTrans" cxnId="{6D127A15-8E4C-44CF-88EA-025585C03ABB}">
      <dgm:prSet/>
      <dgm:spPr/>
      <dgm:t>
        <a:bodyPr/>
        <a:lstStyle/>
        <a:p>
          <a:endParaRPr lang="en-US"/>
        </a:p>
      </dgm:t>
    </dgm:pt>
    <dgm:pt modelId="{42900549-ED8D-417F-9B55-F3F2F50E9BA8}" type="sibTrans" cxnId="{6D127A15-8E4C-44CF-88EA-025585C03ABB}">
      <dgm:prSet/>
      <dgm:spPr/>
      <dgm:t>
        <a:bodyPr/>
        <a:lstStyle/>
        <a:p>
          <a:endParaRPr lang="en-US"/>
        </a:p>
      </dgm:t>
    </dgm:pt>
    <dgm:pt modelId="{2D235BA4-B4F9-4EE7-9165-F2D4CFDF75E9}">
      <dgm:prSet/>
      <dgm:spPr/>
      <dgm:t>
        <a:bodyPr/>
        <a:lstStyle/>
        <a:p>
          <a:r>
            <a:rPr lang="en-IN"/>
            <a:t>Prune close clusters; handle outliers.</a:t>
          </a:r>
          <a:endParaRPr lang="en-US"/>
        </a:p>
      </dgm:t>
    </dgm:pt>
    <dgm:pt modelId="{054597FC-BC28-4D41-9462-0465F5622C92}" type="parTrans" cxnId="{3878FEBD-88DA-4C20-994B-44AAC782F620}">
      <dgm:prSet/>
      <dgm:spPr/>
      <dgm:t>
        <a:bodyPr/>
        <a:lstStyle/>
        <a:p>
          <a:endParaRPr lang="en-US"/>
        </a:p>
      </dgm:t>
    </dgm:pt>
    <dgm:pt modelId="{73909C50-DAE1-4CBE-B697-B14DBFF062E2}" type="sibTrans" cxnId="{3878FEBD-88DA-4C20-994B-44AAC782F620}">
      <dgm:prSet/>
      <dgm:spPr/>
      <dgm:t>
        <a:bodyPr/>
        <a:lstStyle/>
        <a:p>
          <a:endParaRPr lang="en-US"/>
        </a:p>
      </dgm:t>
    </dgm:pt>
    <dgm:pt modelId="{83119841-CACB-4027-814E-20CF2B9AA8D8}" type="pres">
      <dgm:prSet presAssocID="{D3711343-2BFB-435C-8D6E-30D2B5FFB514}" presName="cycle" presStyleCnt="0">
        <dgm:presLayoutVars>
          <dgm:dir/>
          <dgm:resizeHandles val="exact"/>
        </dgm:presLayoutVars>
      </dgm:prSet>
      <dgm:spPr/>
    </dgm:pt>
    <dgm:pt modelId="{5CA3DAC6-D02F-4D20-9068-E02D44421789}" type="pres">
      <dgm:prSet presAssocID="{C36AE277-1214-4F8A-A0D8-5C798F34CF14}" presName="node" presStyleLbl="node1" presStyleIdx="0" presStyleCnt="7">
        <dgm:presLayoutVars>
          <dgm:bulletEnabled val="1"/>
        </dgm:presLayoutVars>
      </dgm:prSet>
      <dgm:spPr/>
    </dgm:pt>
    <dgm:pt modelId="{0129D1EA-0099-47C2-A02E-B8D12F627179}" type="pres">
      <dgm:prSet presAssocID="{C36AE277-1214-4F8A-A0D8-5C798F34CF14}" presName="spNode" presStyleCnt="0"/>
      <dgm:spPr/>
    </dgm:pt>
    <dgm:pt modelId="{5C7D32C6-697F-40AD-B786-54B41A57B406}" type="pres">
      <dgm:prSet presAssocID="{BDFD6338-6164-4252-A70E-8A94DF00F75A}" presName="sibTrans" presStyleLbl="sibTrans1D1" presStyleIdx="0" presStyleCnt="7"/>
      <dgm:spPr/>
    </dgm:pt>
    <dgm:pt modelId="{4DBEAC41-4FC3-40FA-A6A0-F56D4B5EBB4B}" type="pres">
      <dgm:prSet presAssocID="{1C956321-3A7D-4765-8F0A-0BBFDEF3FA42}" presName="node" presStyleLbl="node1" presStyleIdx="1" presStyleCnt="7">
        <dgm:presLayoutVars>
          <dgm:bulletEnabled val="1"/>
        </dgm:presLayoutVars>
      </dgm:prSet>
      <dgm:spPr/>
    </dgm:pt>
    <dgm:pt modelId="{ADAF752D-3DC6-4DA8-8514-71602779179F}" type="pres">
      <dgm:prSet presAssocID="{1C956321-3A7D-4765-8F0A-0BBFDEF3FA42}" presName="spNode" presStyleCnt="0"/>
      <dgm:spPr/>
    </dgm:pt>
    <dgm:pt modelId="{0A886B04-C74B-4613-BFF7-26ADEE2BFFE8}" type="pres">
      <dgm:prSet presAssocID="{75A199CB-A006-485D-8E11-A258EC962529}" presName="sibTrans" presStyleLbl="sibTrans1D1" presStyleIdx="1" presStyleCnt="7"/>
      <dgm:spPr/>
    </dgm:pt>
    <dgm:pt modelId="{11C1AC94-B786-440D-A4AC-8C243DE5FEEF}" type="pres">
      <dgm:prSet presAssocID="{A8913115-D1FE-4E54-ABB4-707ED4694E9B}" presName="node" presStyleLbl="node1" presStyleIdx="2" presStyleCnt="7">
        <dgm:presLayoutVars>
          <dgm:bulletEnabled val="1"/>
        </dgm:presLayoutVars>
      </dgm:prSet>
      <dgm:spPr/>
    </dgm:pt>
    <dgm:pt modelId="{7D8EFDA8-FD6B-4C31-8CA3-1ABDD3E1A282}" type="pres">
      <dgm:prSet presAssocID="{A8913115-D1FE-4E54-ABB4-707ED4694E9B}" presName="spNode" presStyleCnt="0"/>
      <dgm:spPr/>
    </dgm:pt>
    <dgm:pt modelId="{C915E359-2CF4-40CF-8038-F374FCDDFFC8}" type="pres">
      <dgm:prSet presAssocID="{6FA5C608-5415-4E44-94CD-BF709F35A4CB}" presName="sibTrans" presStyleLbl="sibTrans1D1" presStyleIdx="2" presStyleCnt="7"/>
      <dgm:spPr/>
    </dgm:pt>
    <dgm:pt modelId="{3A279140-EC1E-43D1-A9BE-3931E496E0B3}" type="pres">
      <dgm:prSet presAssocID="{29E8CA8F-DD52-4FE1-9226-DE663402B59A}" presName="node" presStyleLbl="node1" presStyleIdx="3" presStyleCnt="7">
        <dgm:presLayoutVars>
          <dgm:bulletEnabled val="1"/>
        </dgm:presLayoutVars>
      </dgm:prSet>
      <dgm:spPr/>
    </dgm:pt>
    <dgm:pt modelId="{73B7FE17-02EB-4C6F-AC0E-D7E1E8F47697}" type="pres">
      <dgm:prSet presAssocID="{29E8CA8F-DD52-4FE1-9226-DE663402B59A}" presName="spNode" presStyleCnt="0"/>
      <dgm:spPr/>
    </dgm:pt>
    <dgm:pt modelId="{72CA70FE-2D54-4C65-BF42-3184461D75ED}" type="pres">
      <dgm:prSet presAssocID="{72289280-124A-471A-A464-905673E69E24}" presName="sibTrans" presStyleLbl="sibTrans1D1" presStyleIdx="3" presStyleCnt="7"/>
      <dgm:spPr/>
    </dgm:pt>
    <dgm:pt modelId="{8AF6A1C0-1A0A-4233-9919-7D8A4FB08A04}" type="pres">
      <dgm:prSet presAssocID="{916E552B-92DE-4918-9B22-61823139D83F}" presName="node" presStyleLbl="node1" presStyleIdx="4" presStyleCnt="7">
        <dgm:presLayoutVars>
          <dgm:bulletEnabled val="1"/>
        </dgm:presLayoutVars>
      </dgm:prSet>
      <dgm:spPr/>
    </dgm:pt>
    <dgm:pt modelId="{F7F24DD4-6FF8-4B5A-832B-6284F5B9C488}" type="pres">
      <dgm:prSet presAssocID="{916E552B-92DE-4918-9B22-61823139D83F}" presName="spNode" presStyleCnt="0"/>
      <dgm:spPr/>
    </dgm:pt>
    <dgm:pt modelId="{644BB528-370D-4837-AE3E-BAC8771B3C6A}" type="pres">
      <dgm:prSet presAssocID="{93B3DE40-4742-496F-B10C-C27291C90D24}" presName="sibTrans" presStyleLbl="sibTrans1D1" presStyleIdx="4" presStyleCnt="7"/>
      <dgm:spPr/>
    </dgm:pt>
    <dgm:pt modelId="{CD51C137-5783-49ED-A843-2272B46DA907}" type="pres">
      <dgm:prSet presAssocID="{05E2FF8F-22C5-4AA7-B7D2-B49516A73CC1}" presName="node" presStyleLbl="node1" presStyleIdx="5" presStyleCnt="7">
        <dgm:presLayoutVars>
          <dgm:bulletEnabled val="1"/>
        </dgm:presLayoutVars>
      </dgm:prSet>
      <dgm:spPr/>
    </dgm:pt>
    <dgm:pt modelId="{CF625D42-4708-4C81-8013-EC6AD8B12F90}" type="pres">
      <dgm:prSet presAssocID="{05E2FF8F-22C5-4AA7-B7D2-B49516A73CC1}" presName="spNode" presStyleCnt="0"/>
      <dgm:spPr/>
    </dgm:pt>
    <dgm:pt modelId="{13C5B0D8-D4E8-48D7-9805-FC155D1618E8}" type="pres">
      <dgm:prSet presAssocID="{42900549-ED8D-417F-9B55-F3F2F50E9BA8}" presName="sibTrans" presStyleLbl="sibTrans1D1" presStyleIdx="5" presStyleCnt="7"/>
      <dgm:spPr/>
    </dgm:pt>
    <dgm:pt modelId="{B2203543-D0C6-499E-9960-3F070132C3FA}" type="pres">
      <dgm:prSet presAssocID="{2D235BA4-B4F9-4EE7-9165-F2D4CFDF75E9}" presName="node" presStyleLbl="node1" presStyleIdx="6" presStyleCnt="7">
        <dgm:presLayoutVars>
          <dgm:bulletEnabled val="1"/>
        </dgm:presLayoutVars>
      </dgm:prSet>
      <dgm:spPr/>
    </dgm:pt>
    <dgm:pt modelId="{4E25218E-4E29-486F-B68B-0D153D0C12B3}" type="pres">
      <dgm:prSet presAssocID="{2D235BA4-B4F9-4EE7-9165-F2D4CFDF75E9}" presName="spNode" presStyleCnt="0"/>
      <dgm:spPr/>
    </dgm:pt>
    <dgm:pt modelId="{490BE6D0-F5C8-4ED6-9922-462A6AF512DE}" type="pres">
      <dgm:prSet presAssocID="{73909C50-DAE1-4CBE-B697-B14DBFF062E2}" presName="sibTrans" presStyleLbl="sibTrans1D1" presStyleIdx="6" presStyleCnt="7"/>
      <dgm:spPr/>
    </dgm:pt>
  </dgm:ptLst>
  <dgm:cxnLst>
    <dgm:cxn modelId="{6D127A15-8E4C-44CF-88EA-025585C03ABB}" srcId="{D3711343-2BFB-435C-8D6E-30D2B5FFB514}" destId="{05E2FF8F-22C5-4AA7-B7D2-B49516A73CC1}" srcOrd="5" destOrd="0" parTransId="{56A5E62D-161E-4078-A982-F41E0516157D}" sibTransId="{42900549-ED8D-417F-9B55-F3F2F50E9BA8}"/>
    <dgm:cxn modelId="{7E269816-E5F6-4A1F-8FFD-77425CD72F3B}" type="presOf" srcId="{75A199CB-A006-485D-8E11-A258EC962529}" destId="{0A886B04-C74B-4613-BFF7-26ADEE2BFFE8}" srcOrd="0" destOrd="0" presId="urn:microsoft.com/office/officeart/2005/8/layout/cycle5"/>
    <dgm:cxn modelId="{A1A6471A-880E-4EC8-9F5C-265F356D3021}" srcId="{D3711343-2BFB-435C-8D6E-30D2B5FFB514}" destId="{1C956321-3A7D-4765-8F0A-0BBFDEF3FA42}" srcOrd="1" destOrd="0" parTransId="{E16F4E9D-B55E-4DAD-804E-FBEFC4DAFDFC}" sibTransId="{75A199CB-A006-485D-8E11-A258EC962529}"/>
    <dgm:cxn modelId="{9E4AC51B-CA99-48AC-A1B5-1F18C36D2580}" type="presOf" srcId="{42900549-ED8D-417F-9B55-F3F2F50E9BA8}" destId="{13C5B0D8-D4E8-48D7-9805-FC155D1618E8}" srcOrd="0" destOrd="0" presId="urn:microsoft.com/office/officeart/2005/8/layout/cycle5"/>
    <dgm:cxn modelId="{D1181224-C4DA-41C7-89C7-406EE37D2730}" type="presOf" srcId="{D3711343-2BFB-435C-8D6E-30D2B5FFB514}" destId="{83119841-CACB-4027-814E-20CF2B9AA8D8}" srcOrd="0" destOrd="0" presId="urn:microsoft.com/office/officeart/2005/8/layout/cycle5"/>
    <dgm:cxn modelId="{AC96482C-5BBA-4BCC-84CE-8CF2870E348D}" type="presOf" srcId="{A8913115-D1FE-4E54-ABB4-707ED4694E9B}" destId="{11C1AC94-B786-440D-A4AC-8C243DE5FEEF}" srcOrd="0" destOrd="0" presId="urn:microsoft.com/office/officeart/2005/8/layout/cycle5"/>
    <dgm:cxn modelId="{0D9E9F64-27C6-45AF-B2DD-927E124E3DDA}" type="presOf" srcId="{C36AE277-1214-4F8A-A0D8-5C798F34CF14}" destId="{5CA3DAC6-D02F-4D20-9068-E02D44421789}" srcOrd="0" destOrd="0" presId="urn:microsoft.com/office/officeart/2005/8/layout/cycle5"/>
    <dgm:cxn modelId="{6C6E0469-CE40-483B-A224-F5E80518702F}" srcId="{D3711343-2BFB-435C-8D6E-30D2B5FFB514}" destId="{916E552B-92DE-4918-9B22-61823139D83F}" srcOrd="4" destOrd="0" parTransId="{817D555E-C56F-4337-BBF5-15788E2808B4}" sibTransId="{93B3DE40-4742-496F-B10C-C27291C90D24}"/>
    <dgm:cxn modelId="{6955D872-DFC7-4F1D-8815-BD99B4E11CCF}" type="presOf" srcId="{73909C50-DAE1-4CBE-B697-B14DBFF062E2}" destId="{490BE6D0-F5C8-4ED6-9922-462A6AF512DE}" srcOrd="0" destOrd="0" presId="urn:microsoft.com/office/officeart/2005/8/layout/cycle5"/>
    <dgm:cxn modelId="{B22BD875-F05F-4FB9-B25B-DC3C39AB2B09}" srcId="{D3711343-2BFB-435C-8D6E-30D2B5FFB514}" destId="{A8913115-D1FE-4E54-ABB4-707ED4694E9B}" srcOrd="2" destOrd="0" parTransId="{E3F9A7CF-5C81-4086-86D9-AA0773C2064D}" sibTransId="{6FA5C608-5415-4E44-94CD-BF709F35A4CB}"/>
    <dgm:cxn modelId="{305E147D-84E1-4639-8636-963F98E5A269}" type="presOf" srcId="{1C956321-3A7D-4765-8F0A-0BBFDEF3FA42}" destId="{4DBEAC41-4FC3-40FA-A6A0-F56D4B5EBB4B}" srcOrd="0" destOrd="0" presId="urn:microsoft.com/office/officeart/2005/8/layout/cycle5"/>
    <dgm:cxn modelId="{0B3BB98D-E99F-4416-B2DD-854E4C2213AD}" srcId="{D3711343-2BFB-435C-8D6E-30D2B5FFB514}" destId="{29E8CA8F-DD52-4FE1-9226-DE663402B59A}" srcOrd="3" destOrd="0" parTransId="{3F8CF5BE-9EEF-4F52-85EE-42193307EAD1}" sibTransId="{72289280-124A-471A-A464-905673E69E24}"/>
    <dgm:cxn modelId="{C4A0B591-9813-46D4-921E-A9DA77DC4A04}" type="presOf" srcId="{29E8CA8F-DD52-4FE1-9226-DE663402B59A}" destId="{3A279140-EC1E-43D1-A9BE-3931E496E0B3}" srcOrd="0" destOrd="0" presId="urn:microsoft.com/office/officeart/2005/8/layout/cycle5"/>
    <dgm:cxn modelId="{EC9B6FA2-D5F1-4F26-A0EF-87756E6ABF63}" type="presOf" srcId="{93B3DE40-4742-496F-B10C-C27291C90D24}" destId="{644BB528-370D-4837-AE3E-BAC8771B3C6A}" srcOrd="0" destOrd="0" presId="urn:microsoft.com/office/officeart/2005/8/layout/cycle5"/>
    <dgm:cxn modelId="{677835A7-1BAC-481B-B4CF-37388489DBF8}" type="presOf" srcId="{6FA5C608-5415-4E44-94CD-BF709F35A4CB}" destId="{C915E359-2CF4-40CF-8038-F374FCDDFFC8}" srcOrd="0" destOrd="0" presId="urn:microsoft.com/office/officeart/2005/8/layout/cycle5"/>
    <dgm:cxn modelId="{F638D1B9-BC62-4379-96AD-23653761A5F8}" type="presOf" srcId="{05E2FF8F-22C5-4AA7-B7D2-B49516A73CC1}" destId="{CD51C137-5783-49ED-A843-2272B46DA907}" srcOrd="0" destOrd="0" presId="urn:microsoft.com/office/officeart/2005/8/layout/cycle5"/>
    <dgm:cxn modelId="{D3A3E9B9-877D-48BC-8D63-1DBE7F3C79C1}" type="presOf" srcId="{2D235BA4-B4F9-4EE7-9165-F2D4CFDF75E9}" destId="{B2203543-D0C6-499E-9960-3F070132C3FA}" srcOrd="0" destOrd="0" presId="urn:microsoft.com/office/officeart/2005/8/layout/cycle5"/>
    <dgm:cxn modelId="{3878FEBD-88DA-4C20-994B-44AAC782F620}" srcId="{D3711343-2BFB-435C-8D6E-30D2B5FFB514}" destId="{2D235BA4-B4F9-4EE7-9165-F2D4CFDF75E9}" srcOrd="6" destOrd="0" parTransId="{054597FC-BC28-4D41-9462-0465F5622C92}" sibTransId="{73909C50-DAE1-4CBE-B697-B14DBFF062E2}"/>
    <dgm:cxn modelId="{51635CC1-4A1B-4D19-B209-40A8942C7E5A}" type="presOf" srcId="{916E552B-92DE-4918-9B22-61823139D83F}" destId="{8AF6A1C0-1A0A-4233-9919-7D8A4FB08A04}" srcOrd="0" destOrd="0" presId="urn:microsoft.com/office/officeart/2005/8/layout/cycle5"/>
    <dgm:cxn modelId="{FE1EBFC7-EF30-4119-812D-ED05DEF1D3BC}" type="presOf" srcId="{BDFD6338-6164-4252-A70E-8A94DF00F75A}" destId="{5C7D32C6-697F-40AD-B786-54B41A57B406}" srcOrd="0" destOrd="0" presId="urn:microsoft.com/office/officeart/2005/8/layout/cycle5"/>
    <dgm:cxn modelId="{39A11DDA-F13A-478C-8B94-AEB9C08F6204}" srcId="{D3711343-2BFB-435C-8D6E-30D2B5FFB514}" destId="{C36AE277-1214-4F8A-A0D8-5C798F34CF14}" srcOrd="0" destOrd="0" parTransId="{288EF857-9273-4899-83B3-CFE7B7BF241F}" sibTransId="{BDFD6338-6164-4252-A70E-8A94DF00F75A}"/>
    <dgm:cxn modelId="{D5DBCAF5-D7DC-45DB-B1D2-6D84B261A3EB}" type="presOf" srcId="{72289280-124A-471A-A464-905673E69E24}" destId="{72CA70FE-2D54-4C65-BF42-3184461D75ED}" srcOrd="0" destOrd="0" presId="urn:microsoft.com/office/officeart/2005/8/layout/cycle5"/>
    <dgm:cxn modelId="{B4457775-8124-42A1-B663-0C03E3292160}" type="presParOf" srcId="{83119841-CACB-4027-814E-20CF2B9AA8D8}" destId="{5CA3DAC6-D02F-4D20-9068-E02D44421789}" srcOrd="0" destOrd="0" presId="urn:microsoft.com/office/officeart/2005/8/layout/cycle5"/>
    <dgm:cxn modelId="{B14F9835-5B0F-457A-82DA-9516727A3192}" type="presParOf" srcId="{83119841-CACB-4027-814E-20CF2B9AA8D8}" destId="{0129D1EA-0099-47C2-A02E-B8D12F627179}" srcOrd="1" destOrd="0" presId="urn:microsoft.com/office/officeart/2005/8/layout/cycle5"/>
    <dgm:cxn modelId="{81755957-2FFB-4A2E-9D96-7950E46C2C92}" type="presParOf" srcId="{83119841-CACB-4027-814E-20CF2B9AA8D8}" destId="{5C7D32C6-697F-40AD-B786-54B41A57B406}" srcOrd="2" destOrd="0" presId="urn:microsoft.com/office/officeart/2005/8/layout/cycle5"/>
    <dgm:cxn modelId="{67F53117-FE25-4B37-AED1-B3C366DA7696}" type="presParOf" srcId="{83119841-CACB-4027-814E-20CF2B9AA8D8}" destId="{4DBEAC41-4FC3-40FA-A6A0-F56D4B5EBB4B}" srcOrd="3" destOrd="0" presId="urn:microsoft.com/office/officeart/2005/8/layout/cycle5"/>
    <dgm:cxn modelId="{B96E8B92-50B2-4A89-9E52-60DD074D7A53}" type="presParOf" srcId="{83119841-CACB-4027-814E-20CF2B9AA8D8}" destId="{ADAF752D-3DC6-4DA8-8514-71602779179F}" srcOrd="4" destOrd="0" presId="urn:microsoft.com/office/officeart/2005/8/layout/cycle5"/>
    <dgm:cxn modelId="{6CBD7301-0831-4A47-9CC5-953E0A3DF067}" type="presParOf" srcId="{83119841-CACB-4027-814E-20CF2B9AA8D8}" destId="{0A886B04-C74B-4613-BFF7-26ADEE2BFFE8}" srcOrd="5" destOrd="0" presId="urn:microsoft.com/office/officeart/2005/8/layout/cycle5"/>
    <dgm:cxn modelId="{47032D10-1B95-438D-BAC3-916A38E12547}" type="presParOf" srcId="{83119841-CACB-4027-814E-20CF2B9AA8D8}" destId="{11C1AC94-B786-440D-A4AC-8C243DE5FEEF}" srcOrd="6" destOrd="0" presId="urn:microsoft.com/office/officeart/2005/8/layout/cycle5"/>
    <dgm:cxn modelId="{094835FB-FFA0-47AA-9562-531729CB81F8}" type="presParOf" srcId="{83119841-CACB-4027-814E-20CF2B9AA8D8}" destId="{7D8EFDA8-FD6B-4C31-8CA3-1ABDD3E1A282}" srcOrd="7" destOrd="0" presId="urn:microsoft.com/office/officeart/2005/8/layout/cycle5"/>
    <dgm:cxn modelId="{E323188C-6910-47BB-ACDF-9B9C640E7C4F}" type="presParOf" srcId="{83119841-CACB-4027-814E-20CF2B9AA8D8}" destId="{C915E359-2CF4-40CF-8038-F374FCDDFFC8}" srcOrd="8" destOrd="0" presId="urn:microsoft.com/office/officeart/2005/8/layout/cycle5"/>
    <dgm:cxn modelId="{8468953C-BD8F-4FCC-93EE-45BC8874F1C6}" type="presParOf" srcId="{83119841-CACB-4027-814E-20CF2B9AA8D8}" destId="{3A279140-EC1E-43D1-A9BE-3931E496E0B3}" srcOrd="9" destOrd="0" presId="urn:microsoft.com/office/officeart/2005/8/layout/cycle5"/>
    <dgm:cxn modelId="{E6EB81D6-D4EF-48F3-80BD-F64FF5128A27}" type="presParOf" srcId="{83119841-CACB-4027-814E-20CF2B9AA8D8}" destId="{73B7FE17-02EB-4C6F-AC0E-D7E1E8F47697}" srcOrd="10" destOrd="0" presId="urn:microsoft.com/office/officeart/2005/8/layout/cycle5"/>
    <dgm:cxn modelId="{60B542D8-3F24-42E0-A34D-C49C13180354}" type="presParOf" srcId="{83119841-CACB-4027-814E-20CF2B9AA8D8}" destId="{72CA70FE-2D54-4C65-BF42-3184461D75ED}" srcOrd="11" destOrd="0" presId="urn:microsoft.com/office/officeart/2005/8/layout/cycle5"/>
    <dgm:cxn modelId="{EC644771-ED04-4497-B5DD-828E18436F72}" type="presParOf" srcId="{83119841-CACB-4027-814E-20CF2B9AA8D8}" destId="{8AF6A1C0-1A0A-4233-9919-7D8A4FB08A04}" srcOrd="12" destOrd="0" presId="urn:microsoft.com/office/officeart/2005/8/layout/cycle5"/>
    <dgm:cxn modelId="{31DC4CDA-55D5-4B01-B9A3-35F3864C26E6}" type="presParOf" srcId="{83119841-CACB-4027-814E-20CF2B9AA8D8}" destId="{F7F24DD4-6FF8-4B5A-832B-6284F5B9C488}" srcOrd="13" destOrd="0" presId="urn:microsoft.com/office/officeart/2005/8/layout/cycle5"/>
    <dgm:cxn modelId="{F95D753D-1AA7-47A5-B384-30A865E03D97}" type="presParOf" srcId="{83119841-CACB-4027-814E-20CF2B9AA8D8}" destId="{644BB528-370D-4837-AE3E-BAC8771B3C6A}" srcOrd="14" destOrd="0" presId="urn:microsoft.com/office/officeart/2005/8/layout/cycle5"/>
    <dgm:cxn modelId="{DE7CAD9E-649B-491D-BA21-24770F34EF43}" type="presParOf" srcId="{83119841-CACB-4027-814E-20CF2B9AA8D8}" destId="{CD51C137-5783-49ED-A843-2272B46DA907}" srcOrd="15" destOrd="0" presId="urn:microsoft.com/office/officeart/2005/8/layout/cycle5"/>
    <dgm:cxn modelId="{B39DC24A-5C25-4AE4-A409-4EB215F9E39F}" type="presParOf" srcId="{83119841-CACB-4027-814E-20CF2B9AA8D8}" destId="{CF625D42-4708-4C81-8013-EC6AD8B12F90}" srcOrd="16" destOrd="0" presId="urn:microsoft.com/office/officeart/2005/8/layout/cycle5"/>
    <dgm:cxn modelId="{5A0B2246-304F-4166-9A8F-634090706343}" type="presParOf" srcId="{83119841-CACB-4027-814E-20CF2B9AA8D8}" destId="{13C5B0D8-D4E8-48D7-9805-FC155D1618E8}" srcOrd="17" destOrd="0" presId="urn:microsoft.com/office/officeart/2005/8/layout/cycle5"/>
    <dgm:cxn modelId="{557D1D19-6B0C-4C96-8E75-95A96F70A137}" type="presParOf" srcId="{83119841-CACB-4027-814E-20CF2B9AA8D8}" destId="{B2203543-D0C6-499E-9960-3F070132C3FA}" srcOrd="18" destOrd="0" presId="urn:microsoft.com/office/officeart/2005/8/layout/cycle5"/>
    <dgm:cxn modelId="{1898B305-50BD-4AA9-BCE2-A7A7CF887E2A}" type="presParOf" srcId="{83119841-CACB-4027-814E-20CF2B9AA8D8}" destId="{4E25218E-4E29-486F-B68B-0D153D0C12B3}" srcOrd="19" destOrd="0" presId="urn:microsoft.com/office/officeart/2005/8/layout/cycle5"/>
    <dgm:cxn modelId="{B9EF171E-2B0F-41B2-BF05-D30C5A3093FA}" type="presParOf" srcId="{83119841-CACB-4027-814E-20CF2B9AA8D8}" destId="{490BE6D0-F5C8-4ED6-9922-462A6AF512DE}" srcOrd="2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CC09F2-DAC6-44AC-BFE9-3DA380055DC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F6B6FF91-7F41-4BA9-8DDE-D9BE8028A4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Image Segmentation:</a:t>
          </a:r>
          <a:r>
            <a:rPr lang="en-IN" dirty="0"/>
            <a:t> Divides images into meaningful regions (e.g., medical imaging, autonomous vehicles).</a:t>
          </a:r>
          <a:endParaRPr lang="en-US" dirty="0"/>
        </a:p>
      </dgm:t>
    </dgm:pt>
    <dgm:pt modelId="{39A3D9D9-D407-457A-A6BB-92950E0ED565}" type="parTrans" cxnId="{A9197D31-DA3B-4CE6-B271-B8D4A5F3C2A3}">
      <dgm:prSet/>
      <dgm:spPr/>
      <dgm:t>
        <a:bodyPr/>
        <a:lstStyle/>
        <a:p>
          <a:endParaRPr lang="en-US"/>
        </a:p>
      </dgm:t>
    </dgm:pt>
    <dgm:pt modelId="{09F0D240-750B-4E80-8DB9-6BD476EEB268}" type="sibTrans" cxnId="{A9197D31-DA3B-4CE6-B271-B8D4A5F3C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C20E4B-B1A8-46AD-B280-7D407138BF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Object Tracking:</a:t>
          </a:r>
          <a:r>
            <a:rPr lang="en-IN"/>
            <a:t> Tracks moving objects using high-density regions.</a:t>
          </a:r>
          <a:endParaRPr lang="en-US"/>
        </a:p>
      </dgm:t>
    </dgm:pt>
    <dgm:pt modelId="{42F44EE7-DF3A-4308-AE32-86E4C6304AF6}" type="parTrans" cxnId="{4E915C2D-F8D8-41B9-AF26-1AB201F224D4}">
      <dgm:prSet/>
      <dgm:spPr/>
      <dgm:t>
        <a:bodyPr/>
        <a:lstStyle/>
        <a:p>
          <a:endParaRPr lang="en-US"/>
        </a:p>
      </dgm:t>
    </dgm:pt>
    <dgm:pt modelId="{FBFBC04D-AAC6-47ED-91DA-89C974DD5A92}" type="sibTrans" cxnId="{4E915C2D-F8D8-41B9-AF26-1AB201F22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3C1C30-776B-4024-AA5B-C103D7D6615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Anomaly Detection:</a:t>
          </a:r>
          <a:r>
            <a:rPr lang="en-IN"/>
            <a:t> Finds outliers in low-density areas (e.g., fraud detection).</a:t>
          </a:r>
          <a:endParaRPr lang="en-US"/>
        </a:p>
      </dgm:t>
    </dgm:pt>
    <dgm:pt modelId="{FD3D0A4E-E954-43AD-AFBB-0D407A4FCBB3}" type="parTrans" cxnId="{6CC70CB1-F45B-435C-9E13-550EF7338378}">
      <dgm:prSet/>
      <dgm:spPr/>
      <dgm:t>
        <a:bodyPr/>
        <a:lstStyle/>
        <a:p>
          <a:endParaRPr lang="en-US"/>
        </a:p>
      </dgm:t>
    </dgm:pt>
    <dgm:pt modelId="{24A02F0C-3634-4721-AC70-F15DB76FF97A}" type="sibTrans" cxnId="{6CC70CB1-F45B-435C-9E13-550EF73383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FFEAC4-8C8C-487F-A587-345495327F6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Spatial Data Analysis:</a:t>
          </a:r>
          <a:r>
            <a:rPr lang="en-IN"/>
            <a:t> Clusters geo-spatial data (e.g., urban planning, weather, real estate).</a:t>
          </a:r>
          <a:endParaRPr lang="en-US"/>
        </a:p>
      </dgm:t>
    </dgm:pt>
    <dgm:pt modelId="{04E2F1E6-897D-4D6D-93E4-64D591369D03}" type="parTrans" cxnId="{85378D69-C9AE-47D2-BB20-55F11E181054}">
      <dgm:prSet/>
      <dgm:spPr/>
      <dgm:t>
        <a:bodyPr/>
        <a:lstStyle/>
        <a:p>
          <a:endParaRPr lang="en-US"/>
        </a:p>
      </dgm:t>
    </dgm:pt>
    <dgm:pt modelId="{A5C823CE-25F5-4758-BF66-D895271B70B0}" type="sibTrans" cxnId="{85378D69-C9AE-47D2-BB20-55F11E1810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521D07-7A06-4F91-B8F0-553B45E7625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Unknown Number of Clusters: automatically finds the number of clusters based on data density</a:t>
          </a:r>
          <a:endParaRPr lang="en-US"/>
        </a:p>
      </dgm:t>
    </dgm:pt>
    <dgm:pt modelId="{90935EC8-AA2F-411D-8496-83BCA7453251}" type="parTrans" cxnId="{8E66602A-6976-45E9-A03F-9E07BB38E287}">
      <dgm:prSet/>
      <dgm:spPr/>
      <dgm:t>
        <a:bodyPr/>
        <a:lstStyle/>
        <a:p>
          <a:endParaRPr lang="en-US"/>
        </a:p>
      </dgm:t>
    </dgm:pt>
    <dgm:pt modelId="{3F24BE41-7845-4308-9C55-6727F74E82B6}" type="sibTrans" cxnId="{8E66602A-6976-45E9-A03F-9E07BB38E2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33E23C-83DB-4C7D-B2EA-D5A143C5B37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Non-spherical clusters: clusters of any shape by adapting to the data’s natural distribution</a:t>
          </a:r>
          <a:endParaRPr lang="en-US"/>
        </a:p>
      </dgm:t>
    </dgm:pt>
    <dgm:pt modelId="{8D8D945D-C90C-4DB4-B65D-42BE53826ACA}" type="parTrans" cxnId="{854D5A4C-2DA5-4C7A-B445-2D55DD88CBBD}">
      <dgm:prSet/>
      <dgm:spPr/>
      <dgm:t>
        <a:bodyPr/>
        <a:lstStyle/>
        <a:p>
          <a:endParaRPr lang="en-US"/>
        </a:p>
      </dgm:t>
    </dgm:pt>
    <dgm:pt modelId="{ECE6449C-F2C2-4FC3-A4F3-22A6F0BC8AF2}" type="sibTrans" cxnId="{854D5A4C-2DA5-4C7A-B445-2D55DD88CBBD}">
      <dgm:prSet/>
      <dgm:spPr/>
      <dgm:t>
        <a:bodyPr/>
        <a:lstStyle/>
        <a:p>
          <a:endParaRPr lang="en-US"/>
        </a:p>
      </dgm:t>
    </dgm:pt>
    <dgm:pt modelId="{98CB95CD-4FB7-4AAF-AEDA-01A0DB14F51F}" type="pres">
      <dgm:prSet presAssocID="{37CC09F2-DAC6-44AC-BFE9-3DA380055DCA}" presName="root" presStyleCnt="0">
        <dgm:presLayoutVars>
          <dgm:dir/>
          <dgm:resizeHandles val="exact"/>
        </dgm:presLayoutVars>
      </dgm:prSet>
      <dgm:spPr/>
    </dgm:pt>
    <dgm:pt modelId="{9923FC57-684C-4E5A-9903-3793CA791561}" type="pres">
      <dgm:prSet presAssocID="{F6B6FF91-7F41-4BA9-8DDE-D9BE8028A4F2}" presName="compNode" presStyleCnt="0"/>
      <dgm:spPr/>
    </dgm:pt>
    <dgm:pt modelId="{3A545DE3-8C5F-4F51-AF7E-0A5799E34BA7}" type="pres">
      <dgm:prSet presAssocID="{F6B6FF91-7F41-4BA9-8DDE-D9BE8028A4F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836B5795-53FC-4149-9BCA-851908105EDD}" type="pres">
      <dgm:prSet presAssocID="{F6B6FF91-7F41-4BA9-8DDE-D9BE8028A4F2}" presName="spaceRect" presStyleCnt="0"/>
      <dgm:spPr/>
    </dgm:pt>
    <dgm:pt modelId="{29CFB665-0C1A-4813-87FC-82479831047E}" type="pres">
      <dgm:prSet presAssocID="{F6B6FF91-7F41-4BA9-8DDE-D9BE8028A4F2}" presName="textRect" presStyleLbl="revTx" presStyleIdx="0" presStyleCnt="6">
        <dgm:presLayoutVars>
          <dgm:chMax val="1"/>
          <dgm:chPref val="1"/>
        </dgm:presLayoutVars>
      </dgm:prSet>
      <dgm:spPr/>
    </dgm:pt>
    <dgm:pt modelId="{66E244DA-C9B6-4E5A-BB76-59ACD3574FD9}" type="pres">
      <dgm:prSet presAssocID="{09F0D240-750B-4E80-8DB9-6BD476EEB268}" presName="sibTrans" presStyleCnt="0"/>
      <dgm:spPr/>
    </dgm:pt>
    <dgm:pt modelId="{6DE18489-D3F8-4DFB-9601-AA8C32AF8844}" type="pres">
      <dgm:prSet presAssocID="{A9C20E4B-B1A8-46AD-B280-7D407138BF5A}" presName="compNode" presStyleCnt="0"/>
      <dgm:spPr/>
    </dgm:pt>
    <dgm:pt modelId="{CC10B3B5-6824-43B9-8461-D061BDA6AD93}" type="pres">
      <dgm:prSet presAssocID="{A9C20E4B-B1A8-46AD-B280-7D407138BF5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1C073B8-1B73-40BA-8F28-A418BF8FDF43}" type="pres">
      <dgm:prSet presAssocID="{A9C20E4B-B1A8-46AD-B280-7D407138BF5A}" presName="spaceRect" presStyleCnt="0"/>
      <dgm:spPr/>
    </dgm:pt>
    <dgm:pt modelId="{12BF0555-C474-4A96-81C1-8203790358F5}" type="pres">
      <dgm:prSet presAssocID="{A9C20E4B-B1A8-46AD-B280-7D407138BF5A}" presName="textRect" presStyleLbl="revTx" presStyleIdx="1" presStyleCnt="6">
        <dgm:presLayoutVars>
          <dgm:chMax val="1"/>
          <dgm:chPref val="1"/>
        </dgm:presLayoutVars>
      </dgm:prSet>
      <dgm:spPr/>
    </dgm:pt>
    <dgm:pt modelId="{5A6473FE-F25C-417F-B91A-DB2DB61CCB63}" type="pres">
      <dgm:prSet presAssocID="{FBFBC04D-AAC6-47ED-91DA-89C974DD5A92}" presName="sibTrans" presStyleCnt="0"/>
      <dgm:spPr/>
    </dgm:pt>
    <dgm:pt modelId="{4D4F0F4E-48AF-4746-B57E-71084CB56B15}" type="pres">
      <dgm:prSet presAssocID="{C93C1C30-776B-4024-AA5B-C103D7D66157}" presName="compNode" presStyleCnt="0"/>
      <dgm:spPr/>
    </dgm:pt>
    <dgm:pt modelId="{505EDAAE-2FE3-44D8-B4C1-004272E91151}" type="pres">
      <dgm:prSet presAssocID="{C93C1C30-776B-4024-AA5B-C103D7D6615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4245F19E-8D03-48C7-8E3B-D2DC80ED274B}" type="pres">
      <dgm:prSet presAssocID="{C93C1C30-776B-4024-AA5B-C103D7D66157}" presName="spaceRect" presStyleCnt="0"/>
      <dgm:spPr/>
    </dgm:pt>
    <dgm:pt modelId="{0311072D-523E-4DAE-A786-EE252A3BCDA6}" type="pres">
      <dgm:prSet presAssocID="{C93C1C30-776B-4024-AA5B-C103D7D66157}" presName="textRect" presStyleLbl="revTx" presStyleIdx="2" presStyleCnt="6">
        <dgm:presLayoutVars>
          <dgm:chMax val="1"/>
          <dgm:chPref val="1"/>
        </dgm:presLayoutVars>
      </dgm:prSet>
      <dgm:spPr/>
    </dgm:pt>
    <dgm:pt modelId="{883ABE6B-A93E-4BEE-B792-172EB57637AF}" type="pres">
      <dgm:prSet presAssocID="{24A02F0C-3634-4721-AC70-F15DB76FF97A}" presName="sibTrans" presStyleCnt="0"/>
      <dgm:spPr/>
    </dgm:pt>
    <dgm:pt modelId="{8D7696DE-CFE7-4146-87CD-3C53710652D9}" type="pres">
      <dgm:prSet presAssocID="{D7FFEAC4-8C8C-487F-A587-345495327F6A}" presName="compNode" presStyleCnt="0"/>
      <dgm:spPr/>
    </dgm:pt>
    <dgm:pt modelId="{D24C176E-3F32-43BE-BB14-608D4A1F6D62}" type="pres">
      <dgm:prSet presAssocID="{D7FFEAC4-8C8C-487F-A587-345495327F6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6424ADC-BDCF-4F6D-9AB4-34359701F6F0}" type="pres">
      <dgm:prSet presAssocID="{D7FFEAC4-8C8C-487F-A587-345495327F6A}" presName="spaceRect" presStyleCnt="0"/>
      <dgm:spPr/>
    </dgm:pt>
    <dgm:pt modelId="{3CC2C4C0-6464-43D8-99BC-EE18AD00DB8D}" type="pres">
      <dgm:prSet presAssocID="{D7FFEAC4-8C8C-487F-A587-345495327F6A}" presName="textRect" presStyleLbl="revTx" presStyleIdx="3" presStyleCnt="6">
        <dgm:presLayoutVars>
          <dgm:chMax val="1"/>
          <dgm:chPref val="1"/>
        </dgm:presLayoutVars>
      </dgm:prSet>
      <dgm:spPr/>
    </dgm:pt>
    <dgm:pt modelId="{5A1C0DFA-119C-4BC6-9AC8-3BCA38C9DF2E}" type="pres">
      <dgm:prSet presAssocID="{A5C823CE-25F5-4758-BF66-D895271B70B0}" presName="sibTrans" presStyleCnt="0"/>
      <dgm:spPr/>
    </dgm:pt>
    <dgm:pt modelId="{5990EAB9-BC23-4C2C-B5CD-2FEB60DCDF23}" type="pres">
      <dgm:prSet presAssocID="{F8521D07-7A06-4F91-B8F0-553B45E7625A}" presName="compNode" presStyleCnt="0"/>
      <dgm:spPr/>
    </dgm:pt>
    <dgm:pt modelId="{C0332696-E43A-44AE-BA53-EA2F60B9DBE5}" type="pres">
      <dgm:prSet presAssocID="{F8521D07-7A06-4F91-B8F0-553B45E7625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B8447DB-3E11-45E2-BC2B-FA55D6E5CF69}" type="pres">
      <dgm:prSet presAssocID="{F8521D07-7A06-4F91-B8F0-553B45E7625A}" presName="spaceRect" presStyleCnt="0"/>
      <dgm:spPr/>
    </dgm:pt>
    <dgm:pt modelId="{D012AB3B-6321-4729-BF10-87B8EC2E0C73}" type="pres">
      <dgm:prSet presAssocID="{F8521D07-7A06-4F91-B8F0-553B45E7625A}" presName="textRect" presStyleLbl="revTx" presStyleIdx="4" presStyleCnt="6">
        <dgm:presLayoutVars>
          <dgm:chMax val="1"/>
          <dgm:chPref val="1"/>
        </dgm:presLayoutVars>
      </dgm:prSet>
      <dgm:spPr/>
    </dgm:pt>
    <dgm:pt modelId="{8334C9AB-D688-4C78-9A1A-02E7EF3787AF}" type="pres">
      <dgm:prSet presAssocID="{3F24BE41-7845-4308-9C55-6727F74E82B6}" presName="sibTrans" presStyleCnt="0"/>
      <dgm:spPr/>
    </dgm:pt>
    <dgm:pt modelId="{DF49377E-B159-44AE-86E8-38E74108E311}" type="pres">
      <dgm:prSet presAssocID="{3E33E23C-83DB-4C7D-B2EA-D5A143C5B372}" presName="compNode" presStyleCnt="0"/>
      <dgm:spPr/>
    </dgm:pt>
    <dgm:pt modelId="{4D05C5D7-79A4-4ADF-A03C-797ECB61E7A5}" type="pres">
      <dgm:prSet presAssocID="{3E33E23C-83DB-4C7D-B2EA-D5A143C5B37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C3BADBF-CDBB-41C1-9282-5A3DE0552274}" type="pres">
      <dgm:prSet presAssocID="{3E33E23C-83DB-4C7D-B2EA-D5A143C5B372}" presName="spaceRect" presStyleCnt="0"/>
      <dgm:spPr/>
    </dgm:pt>
    <dgm:pt modelId="{7B55F1DE-A6DC-44FA-884C-86E713FD8DBB}" type="pres">
      <dgm:prSet presAssocID="{3E33E23C-83DB-4C7D-B2EA-D5A143C5B37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66602A-6976-45E9-A03F-9E07BB38E287}" srcId="{37CC09F2-DAC6-44AC-BFE9-3DA380055DCA}" destId="{F8521D07-7A06-4F91-B8F0-553B45E7625A}" srcOrd="4" destOrd="0" parTransId="{90935EC8-AA2F-411D-8496-83BCA7453251}" sibTransId="{3F24BE41-7845-4308-9C55-6727F74E82B6}"/>
    <dgm:cxn modelId="{4E915C2D-F8D8-41B9-AF26-1AB201F224D4}" srcId="{37CC09F2-DAC6-44AC-BFE9-3DA380055DCA}" destId="{A9C20E4B-B1A8-46AD-B280-7D407138BF5A}" srcOrd="1" destOrd="0" parTransId="{42F44EE7-DF3A-4308-AE32-86E4C6304AF6}" sibTransId="{FBFBC04D-AAC6-47ED-91DA-89C974DD5A92}"/>
    <dgm:cxn modelId="{A9197D31-DA3B-4CE6-B271-B8D4A5F3C2A3}" srcId="{37CC09F2-DAC6-44AC-BFE9-3DA380055DCA}" destId="{F6B6FF91-7F41-4BA9-8DDE-D9BE8028A4F2}" srcOrd="0" destOrd="0" parTransId="{39A3D9D9-D407-457A-A6BB-92950E0ED565}" sibTransId="{09F0D240-750B-4E80-8DB9-6BD476EEB268}"/>
    <dgm:cxn modelId="{A2C7BA46-81D6-4069-851A-363A967E26C8}" type="presOf" srcId="{A9C20E4B-B1A8-46AD-B280-7D407138BF5A}" destId="{12BF0555-C474-4A96-81C1-8203790358F5}" srcOrd="0" destOrd="0" presId="urn:microsoft.com/office/officeart/2018/2/layout/IconLabelList"/>
    <dgm:cxn modelId="{85378D69-C9AE-47D2-BB20-55F11E181054}" srcId="{37CC09F2-DAC6-44AC-BFE9-3DA380055DCA}" destId="{D7FFEAC4-8C8C-487F-A587-345495327F6A}" srcOrd="3" destOrd="0" parTransId="{04E2F1E6-897D-4D6D-93E4-64D591369D03}" sibTransId="{A5C823CE-25F5-4758-BF66-D895271B70B0}"/>
    <dgm:cxn modelId="{854D5A4C-2DA5-4C7A-B445-2D55DD88CBBD}" srcId="{37CC09F2-DAC6-44AC-BFE9-3DA380055DCA}" destId="{3E33E23C-83DB-4C7D-B2EA-D5A143C5B372}" srcOrd="5" destOrd="0" parTransId="{8D8D945D-C90C-4DB4-B65D-42BE53826ACA}" sibTransId="{ECE6449C-F2C2-4FC3-A4F3-22A6F0BC8AF2}"/>
    <dgm:cxn modelId="{6B6E236D-276E-463F-9D36-B7F6AEF7CC71}" type="presOf" srcId="{3E33E23C-83DB-4C7D-B2EA-D5A143C5B372}" destId="{7B55F1DE-A6DC-44FA-884C-86E713FD8DBB}" srcOrd="0" destOrd="0" presId="urn:microsoft.com/office/officeart/2018/2/layout/IconLabelList"/>
    <dgm:cxn modelId="{DE63A454-6E27-49F3-BDBB-3AA693CD3404}" type="presOf" srcId="{37CC09F2-DAC6-44AC-BFE9-3DA380055DCA}" destId="{98CB95CD-4FB7-4AAF-AEDA-01A0DB14F51F}" srcOrd="0" destOrd="0" presId="urn:microsoft.com/office/officeart/2018/2/layout/IconLabelList"/>
    <dgm:cxn modelId="{AD43C17E-DB45-42A5-8EC9-C446F42266BD}" type="presOf" srcId="{F8521D07-7A06-4F91-B8F0-553B45E7625A}" destId="{D012AB3B-6321-4729-BF10-87B8EC2E0C73}" srcOrd="0" destOrd="0" presId="urn:microsoft.com/office/officeart/2018/2/layout/IconLabelList"/>
    <dgm:cxn modelId="{C5D8B88F-413D-451C-B0C3-ACE013ACBF3A}" type="presOf" srcId="{F6B6FF91-7F41-4BA9-8DDE-D9BE8028A4F2}" destId="{29CFB665-0C1A-4813-87FC-82479831047E}" srcOrd="0" destOrd="0" presId="urn:microsoft.com/office/officeart/2018/2/layout/IconLabelList"/>
    <dgm:cxn modelId="{6CC70CB1-F45B-435C-9E13-550EF7338378}" srcId="{37CC09F2-DAC6-44AC-BFE9-3DA380055DCA}" destId="{C93C1C30-776B-4024-AA5B-C103D7D66157}" srcOrd="2" destOrd="0" parTransId="{FD3D0A4E-E954-43AD-AFBB-0D407A4FCBB3}" sibTransId="{24A02F0C-3634-4721-AC70-F15DB76FF97A}"/>
    <dgm:cxn modelId="{00F828B7-0804-406E-9FF8-1605E9FE12DA}" type="presOf" srcId="{C93C1C30-776B-4024-AA5B-C103D7D66157}" destId="{0311072D-523E-4DAE-A786-EE252A3BCDA6}" srcOrd="0" destOrd="0" presId="urn:microsoft.com/office/officeart/2018/2/layout/IconLabelList"/>
    <dgm:cxn modelId="{21A684DA-AAB8-40CD-A21B-CA0180DB1515}" type="presOf" srcId="{D7FFEAC4-8C8C-487F-A587-345495327F6A}" destId="{3CC2C4C0-6464-43D8-99BC-EE18AD00DB8D}" srcOrd="0" destOrd="0" presId="urn:microsoft.com/office/officeart/2018/2/layout/IconLabelList"/>
    <dgm:cxn modelId="{52824F00-67A3-4604-AEE4-866E3F936A44}" type="presParOf" srcId="{98CB95CD-4FB7-4AAF-AEDA-01A0DB14F51F}" destId="{9923FC57-684C-4E5A-9903-3793CA791561}" srcOrd="0" destOrd="0" presId="urn:microsoft.com/office/officeart/2018/2/layout/IconLabelList"/>
    <dgm:cxn modelId="{25BAEDE1-2C13-4862-82A4-4F751BEC17C1}" type="presParOf" srcId="{9923FC57-684C-4E5A-9903-3793CA791561}" destId="{3A545DE3-8C5F-4F51-AF7E-0A5799E34BA7}" srcOrd="0" destOrd="0" presId="urn:microsoft.com/office/officeart/2018/2/layout/IconLabelList"/>
    <dgm:cxn modelId="{A394E0CF-06D8-4201-A8D0-BCD12E7F653F}" type="presParOf" srcId="{9923FC57-684C-4E5A-9903-3793CA791561}" destId="{836B5795-53FC-4149-9BCA-851908105EDD}" srcOrd="1" destOrd="0" presId="urn:microsoft.com/office/officeart/2018/2/layout/IconLabelList"/>
    <dgm:cxn modelId="{A697BAE0-8B17-44F7-9830-144D29654B57}" type="presParOf" srcId="{9923FC57-684C-4E5A-9903-3793CA791561}" destId="{29CFB665-0C1A-4813-87FC-82479831047E}" srcOrd="2" destOrd="0" presId="urn:microsoft.com/office/officeart/2018/2/layout/IconLabelList"/>
    <dgm:cxn modelId="{3B8FF811-844D-43C9-8CAC-F702954704D7}" type="presParOf" srcId="{98CB95CD-4FB7-4AAF-AEDA-01A0DB14F51F}" destId="{66E244DA-C9B6-4E5A-BB76-59ACD3574FD9}" srcOrd="1" destOrd="0" presId="urn:microsoft.com/office/officeart/2018/2/layout/IconLabelList"/>
    <dgm:cxn modelId="{E393BCAE-0732-4F09-A208-8876050596F2}" type="presParOf" srcId="{98CB95CD-4FB7-4AAF-AEDA-01A0DB14F51F}" destId="{6DE18489-D3F8-4DFB-9601-AA8C32AF8844}" srcOrd="2" destOrd="0" presId="urn:microsoft.com/office/officeart/2018/2/layout/IconLabelList"/>
    <dgm:cxn modelId="{1BCF1C0D-02D2-4139-AB61-03947C180EDB}" type="presParOf" srcId="{6DE18489-D3F8-4DFB-9601-AA8C32AF8844}" destId="{CC10B3B5-6824-43B9-8461-D061BDA6AD93}" srcOrd="0" destOrd="0" presId="urn:microsoft.com/office/officeart/2018/2/layout/IconLabelList"/>
    <dgm:cxn modelId="{1E840B06-30AD-4C2A-BB30-4D0A2EFA6C25}" type="presParOf" srcId="{6DE18489-D3F8-4DFB-9601-AA8C32AF8844}" destId="{91C073B8-1B73-40BA-8F28-A418BF8FDF43}" srcOrd="1" destOrd="0" presId="urn:microsoft.com/office/officeart/2018/2/layout/IconLabelList"/>
    <dgm:cxn modelId="{46499B89-D25D-4FD0-BD11-AE80724D837C}" type="presParOf" srcId="{6DE18489-D3F8-4DFB-9601-AA8C32AF8844}" destId="{12BF0555-C474-4A96-81C1-8203790358F5}" srcOrd="2" destOrd="0" presId="urn:microsoft.com/office/officeart/2018/2/layout/IconLabelList"/>
    <dgm:cxn modelId="{9900E22D-8409-4CB3-80A9-4FE095B29CBA}" type="presParOf" srcId="{98CB95CD-4FB7-4AAF-AEDA-01A0DB14F51F}" destId="{5A6473FE-F25C-417F-B91A-DB2DB61CCB63}" srcOrd="3" destOrd="0" presId="urn:microsoft.com/office/officeart/2018/2/layout/IconLabelList"/>
    <dgm:cxn modelId="{F721B74B-B4A5-43F0-994C-B780630B36BB}" type="presParOf" srcId="{98CB95CD-4FB7-4AAF-AEDA-01A0DB14F51F}" destId="{4D4F0F4E-48AF-4746-B57E-71084CB56B15}" srcOrd="4" destOrd="0" presId="urn:microsoft.com/office/officeart/2018/2/layout/IconLabelList"/>
    <dgm:cxn modelId="{E84EEF1F-2BE1-4A5F-B865-1FA6A98C3CE4}" type="presParOf" srcId="{4D4F0F4E-48AF-4746-B57E-71084CB56B15}" destId="{505EDAAE-2FE3-44D8-B4C1-004272E91151}" srcOrd="0" destOrd="0" presId="urn:microsoft.com/office/officeart/2018/2/layout/IconLabelList"/>
    <dgm:cxn modelId="{A594F4C1-ED35-4F0D-B037-D10244FA67B0}" type="presParOf" srcId="{4D4F0F4E-48AF-4746-B57E-71084CB56B15}" destId="{4245F19E-8D03-48C7-8E3B-D2DC80ED274B}" srcOrd="1" destOrd="0" presId="urn:microsoft.com/office/officeart/2018/2/layout/IconLabelList"/>
    <dgm:cxn modelId="{E0AECB5E-0A72-413D-90D1-AFB2D2E28262}" type="presParOf" srcId="{4D4F0F4E-48AF-4746-B57E-71084CB56B15}" destId="{0311072D-523E-4DAE-A786-EE252A3BCDA6}" srcOrd="2" destOrd="0" presId="urn:microsoft.com/office/officeart/2018/2/layout/IconLabelList"/>
    <dgm:cxn modelId="{C0664176-9FB2-4AC5-B734-D0B4B0D59E27}" type="presParOf" srcId="{98CB95CD-4FB7-4AAF-AEDA-01A0DB14F51F}" destId="{883ABE6B-A93E-4BEE-B792-172EB57637AF}" srcOrd="5" destOrd="0" presId="urn:microsoft.com/office/officeart/2018/2/layout/IconLabelList"/>
    <dgm:cxn modelId="{3AD1A4D4-752A-41E7-925A-BA7F86075C66}" type="presParOf" srcId="{98CB95CD-4FB7-4AAF-AEDA-01A0DB14F51F}" destId="{8D7696DE-CFE7-4146-87CD-3C53710652D9}" srcOrd="6" destOrd="0" presId="urn:microsoft.com/office/officeart/2018/2/layout/IconLabelList"/>
    <dgm:cxn modelId="{320E13F6-80AE-4FBE-893C-4CDA10817A3A}" type="presParOf" srcId="{8D7696DE-CFE7-4146-87CD-3C53710652D9}" destId="{D24C176E-3F32-43BE-BB14-608D4A1F6D62}" srcOrd="0" destOrd="0" presId="urn:microsoft.com/office/officeart/2018/2/layout/IconLabelList"/>
    <dgm:cxn modelId="{7698069A-77DB-400D-9728-6FC4AEA5EA65}" type="presParOf" srcId="{8D7696DE-CFE7-4146-87CD-3C53710652D9}" destId="{76424ADC-BDCF-4F6D-9AB4-34359701F6F0}" srcOrd="1" destOrd="0" presId="urn:microsoft.com/office/officeart/2018/2/layout/IconLabelList"/>
    <dgm:cxn modelId="{CF9A232B-06A6-4584-ABA0-CD6B5D010D5A}" type="presParOf" srcId="{8D7696DE-CFE7-4146-87CD-3C53710652D9}" destId="{3CC2C4C0-6464-43D8-99BC-EE18AD00DB8D}" srcOrd="2" destOrd="0" presId="urn:microsoft.com/office/officeart/2018/2/layout/IconLabelList"/>
    <dgm:cxn modelId="{7BDB5537-2343-4B54-98AA-34698F7F8FB9}" type="presParOf" srcId="{98CB95CD-4FB7-4AAF-AEDA-01A0DB14F51F}" destId="{5A1C0DFA-119C-4BC6-9AC8-3BCA38C9DF2E}" srcOrd="7" destOrd="0" presId="urn:microsoft.com/office/officeart/2018/2/layout/IconLabelList"/>
    <dgm:cxn modelId="{0D711712-ED45-44F0-864B-78850B855C6E}" type="presParOf" srcId="{98CB95CD-4FB7-4AAF-AEDA-01A0DB14F51F}" destId="{5990EAB9-BC23-4C2C-B5CD-2FEB60DCDF23}" srcOrd="8" destOrd="0" presId="urn:microsoft.com/office/officeart/2018/2/layout/IconLabelList"/>
    <dgm:cxn modelId="{C246255A-0F6E-4768-BDEE-32C9863E2F3A}" type="presParOf" srcId="{5990EAB9-BC23-4C2C-B5CD-2FEB60DCDF23}" destId="{C0332696-E43A-44AE-BA53-EA2F60B9DBE5}" srcOrd="0" destOrd="0" presId="urn:microsoft.com/office/officeart/2018/2/layout/IconLabelList"/>
    <dgm:cxn modelId="{D5BEF74C-2904-4F9E-A05E-5E51531C5D42}" type="presParOf" srcId="{5990EAB9-BC23-4C2C-B5CD-2FEB60DCDF23}" destId="{DB8447DB-3E11-45E2-BC2B-FA55D6E5CF69}" srcOrd="1" destOrd="0" presId="urn:microsoft.com/office/officeart/2018/2/layout/IconLabelList"/>
    <dgm:cxn modelId="{6898C7EB-1327-448D-8C1D-6BDCE9FD138C}" type="presParOf" srcId="{5990EAB9-BC23-4C2C-B5CD-2FEB60DCDF23}" destId="{D012AB3B-6321-4729-BF10-87B8EC2E0C73}" srcOrd="2" destOrd="0" presId="urn:microsoft.com/office/officeart/2018/2/layout/IconLabelList"/>
    <dgm:cxn modelId="{7D09B41D-51E0-4260-85BB-402E20F86868}" type="presParOf" srcId="{98CB95CD-4FB7-4AAF-AEDA-01A0DB14F51F}" destId="{8334C9AB-D688-4C78-9A1A-02E7EF3787AF}" srcOrd="9" destOrd="0" presId="urn:microsoft.com/office/officeart/2018/2/layout/IconLabelList"/>
    <dgm:cxn modelId="{51A18221-52DA-4348-83AB-1A19A1B47A34}" type="presParOf" srcId="{98CB95CD-4FB7-4AAF-AEDA-01A0DB14F51F}" destId="{DF49377E-B159-44AE-86E8-38E74108E311}" srcOrd="10" destOrd="0" presId="urn:microsoft.com/office/officeart/2018/2/layout/IconLabelList"/>
    <dgm:cxn modelId="{8047EA57-C472-4754-ADDB-EB07E084FB5B}" type="presParOf" srcId="{DF49377E-B159-44AE-86E8-38E74108E311}" destId="{4D05C5D7-79A4-4ADF-A03C-797ECB61E7A5}" srcOrd="0" destOrd="0" presId="urn:microsoft.com/office/officeart/2018/2/layout/IconLabelList"/>
    <dgm:cxn modelId="{25E9FBB7-B335-467C-A846-090D36E721B9}" type="presParOf" srcId="{DF49377E-B159-44AE-86E8-38E74108E311}" destId="{9C3BADBF-CDBB-41C1-9282-5A3DE0552274}" srcOrd="1" destOrd="0" presId="urn:microsoft.com/office/officeart/2018/2/layout/IconLabelList"/>
    <dgm:cxn modelId="{9003BD0B-C1F4-4120-A152-C9214D1C62BD}" type="presParOf" srcId="{DF49377E-B159-44AE-86E8-38E74108E311}" destId="{7B55F1DE-A6DC-44FA-884C-86E713FD8D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F7DC07-32C6-40D2-A93A-18A4885DC51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1440BDE-2F90-4663-8331-6EBAC32B1DB7}">
      <dgm:prSet/>
      <dgm:spPr/>
      <dgm:t>
        <a:bodyPr/>
        <a:lstStyle/>
        <a:p>
          <a:pPr>
            <a:defRPr b="1"/>
          </a:pPr>
          <a:r>
            <a:rPr lang="en-IN"/>
            <a:t>Best for:</a:t>
          </a:r>
          <a:endParaRPr lang="en-US" dirty="0"/>
        </a:p>
      </dgm:t>
    </dgm:pt>
    <dgm:pt modelId="{EFF33369-2818-48C0-9F82-6ACDEDB19BB4}" type="parTrans" cxnId="{D2317021-81D0-47AE-8EB8-0BD879D2E10C}">
      <dgm:prSet/>
      <dgm:spPr/>
      <dgm:t>
        <a:bodyPr/>
        <a:lstStyle/>
        <a:p>
          <a:endParaRPr lang="en-US"/>
        </a:p>
      </dgm:t>
    </dgm:pt>
    <dgm:pt modelId="{EFD98F3D-A41D-40F3-935B-9D4C558357EA}" type="sibTrans" cxnId="{D2317021-81D0-47AE-8EB8-0BD879D2E10C}">
      <dgm:prSet/>
      <dgm:spPr/>
      <dgm:t>
        <a:bodyPr/>
        <a:lstStyle/>
        <a:p>
          <a:endParaRPr lang="en-US"/>
        </a:p>
      </dgm:t>
    </dgm:pt>
    <dgm:pt modelId="{1CA060C1-7445-4838-8D6D-F53D78D394D5}">
      <dgm:prSet/>
      <dgm:spPr/>
      <dgm:t>
        <a:bodyPr/>
        <a:lstStyle/>
        <a:p>
          <a:r>
            <a:rPr lang="en-IN"/>
            <a:t>Small-to-medium datasets.</a:t>
          </a:r>
          <a:endParaRPr lang="en-US"/>
        </a:p>
      </dgm:t>
    </dgm:pt>
    <dgm:pt modelId="{50BCF3FB-3611-489B-ACB2-4777D0F268DB}" type="parTrans" cxnId="{6E800CF8-9B5D-41CF-864F-B3DCA5E48023}">
      <dgm:prSet/>
      <dgm:spPr/>
      <dgm:t>
        <a:bodyPr/>
        <a:lstStyle/>
        <a:p>
          <a:endParaRPr lang="en-US"/>
        </a:p>
      </dgm:t>
    </dgm:pt>
    <dgm:pt modelId="{452519CC-ADC1-4E6F-8420-A94C3343ECD5}" type="sibTrans" cxnId="{6E800CF8-9B5D-41CF-864F-B3DCA5E48023}">
      <dgm:prSet/>
      <dgm:spPr/>
      <dgm:t>
        <a:bodyPr/>
        <a:lstStyle/>
        <a:p>
          <a:endParaRPr lang="en-US"/>
        </a:p>
      </dgm:t>
    </dgm:pt>
    <dgm:pt modelId="{3F59E4CA-34C8-43CA-88D6-FC6551E9A69A}">
      <dgm:prSet/>
      <dgm:spPr/>
      <dgm:t>
        <a:bodyPr/>
        <a:lstStyle/>
        <a:p>
          <a:r>
            <a:rPr lang="en-IN"/>
            <a:t>Unknown or irregular clusters.</a:t>
          </a:r>
          <a:endParaRPr lang="en-US"/>
        </a:p>
      </dgm:t>
    </dgm:pt>
    <dgm:pt modelId="{565B671A-B6F8-473F-9B7A-25DBDC180D04}" type="parTrans" cxnId="{B8991596-98C8-4710-BD40-8B46AF890DB5}">
      <dgm:prSet/>
      <dgm:spPr/>
      <dgm:t>
        <a:bodyPr/>
        <a:lstStyle/>
        <a:p>
          <a:endParaRPr lang="en-US"/>
        </a:p>
      </dgm:t>
    </dgm:pt>
    <dgm:pt modelId="{C743E4F0-7E2E-40F1-932D-4B00F8D479DB}" type="sibTrans" cxnId="{B8991596-98C8-4710-BD40-8B46AF890DB5}">
      <dgm:prSet/>
      <dgm:spPr/>
      <dgm:t>
        <a:bodyPr/>
        <a:lstStyle/>
        <a:p>
          <a:endParaRPr lang="en-US"/>
        </a:p>
      </dgm:t>
    </dgm:pt>
    <dgm:pt modelId="{7D7C9E9A-9C48-4774-8915-082BD7A98EAD}">
      <dgm:prSet/>
      <dgm:spPr/>
      <dgm:t>
        <a:bodyPr/>
        <a:lstStyle/>
        <a:p>
          <a:r>
            <a:rPr lang="en-IN"/>
            <a:t>Exploratory data analysis.</a:t>
          </a:r>
          <a:endParaRPr lang="en-US"/>
        </a:p>
      </dgm:t>
    </dgm:pt>
    <dgm:pt modelId="{AB813833-7A89-49AB-A2B8-10E1675D4E1D}" type="parTrans" cxnId="{CE999247-549F-4C42-96DA-7A28927786F0}">
      <dgm:prSet/>
      <dgm:spPr/>
      <dgm:t>
        <a:bodyPr/>
        <a:lstStyle/>
        <a:p>
          <a:endParaRPr lang="en-US"/>
        </a:p>
      </dgm:t>
    </dgm:pt>
    <dgm:pt modelId="{A4EC6EBF-5024-4A53-958D-598AA623E21C}" type="sibTrans" cxnId="{CE999247-549F-4C42-96DA-7A28927786F0}">
      <dgm:prSet/>
      <dgm:spPr/>
      <dgm:t>
        <a:bodyPr/>
        <a:lstStyle/>
        <a:p>
          <a:endParaRPr lang="en-US"/>
        </a:p>
      </dgm:t>
    </dgm:pt>
    <dgm:pt modelId="{0B0FE787-5165-481B-B728-9ECBB601CE78}">
      <dgm:prSet/>
      <dgm:spPr/>
      <dgm:t>
        <a:bodyPr/>
        <a:lstStyle/>
        <a:p>
          <a:pPr>
            <a:defRPr b="1"/>
          </a:pPr>
          <a:r>
            <a:rPr lang="en-IN"/>
            <a:t>Avoid for:</a:t>
          </a:r>
          <a:endParaRPr lang="en-US"/>
        </a:p>
      </dgm:t>
    </dgm:pt>
    <dgm:pt modelId="{E21F5BEE-A734-4D81-BC27-013B54A57E22}" type="parTrans" cxnId="{ACD848A8-319A-484B-8A78-F5EBDFBE9246}">
      <dgm:prSet/>
      <dgm:spPr/>
      <dgm:t>
        <a:bodyPr/>
        <a:lstStyle/>
        <a:p>
          <a:endParaRPr lang="en-US"/>
        </a:p>
      </dgm:t>
    </dgm:pt>
    <dgm:pt modelId="{DFDC240F-FDDA-48AB-9296-6339C7BA9DB8}" type="sibTrans" cxnId="{ACD848A8-319A-484B-8A78-F5EBDFBE9246}">
      <dgm:prSet/>
      <dgm:spPr/>
      <dgm:t>
        <a:bodyPr/>
        <a:lstStyle/>
        <a:p>
          <a:endParaRPr lang="en-US"/>
        </a:p>
      </dgm:t>
    </dgm:pt>
    <dgm:pt modelId="{D60EDACA-DFBD-4BEC-9431-579ABAAF4273}">
      <dgm:prSet/>
      <dgm:spPr/>
      <dgm:t>
        <a:bodyPr/>
        <a:lstStyle/>
        <a:p>
          <a:r>
            <a:rPr lang="en-IN"/>
            <a:t>Very large datasets (consider K-Means or DBSCAN instead).</a:t>
          </a:r>
          <a:endParaRPr lang="en-US"/>
        </a:p>
      </dgm:t>
    </dgm:pt>
    <dgm:pt modelId="{A6ACA457-9639-45A6-A475-6BCC4A916533}" type="parTrans" cxnId="{8181C8C3-296A-4DBE-8272-CB9873742B53}">
      <dgm:prSet/>
      <dgm:spPr/>
      <dgm:t>
        <a:bodyPr/>
        <a:lstStyle/>
        <a:p>
          <a:endParaRPr lang="en-US"/>
        </a:p>
      </dgm:t>
    </dgm:pt>
    <dgm:pt modelId="{04193524-65E0-4F6D-B910-D34AF19AB5B8}" type="sibTrans" cxnId="{8181C8C3-296A-4DBE-8272-CB9873742B53}">
      <dgm:prSet/>
      <dgm:spPr/>
      <dgm:t>
        <a:bodyPr/>
        <a:lstStyle/>
        <a:p>
          <a:endParaRPr lang="en-US"/>
        </a:p>
      </dgm:t>
    </dgm:pt>
    <dgm:pt modelId="{85AC16DE-145E-4003-90C9-C978FF36BE9F}">
      <dgm:prSet/>
      <dgm:spPr/>
      <dgm:t>
        <a:bodyPr/>
        <a:lstStyle/>
        <a:p>
          <a:r>
            <a:rPr lang="en-IN"/>
            <a:t>High-dimensional data without pre-processing.</a:t>
          </a:r>
          <a:endParaRPr lang="en-US"/>
        </a:p>
      </dgm:t>
    </dgm:pt>
    <dgm:pt modelId="{5970A3A0-AD91-4876-A23C-38F018BB4035}" type="parTrans" cxnId="{59685D37-A3C1-4417-BCC0-35942BDE91E4}">
      <dgm:prSet/>
      <dgm:spPr/>
      <dgm:t>
        <a:bodyPr/>
        <a:lstStyle/>
        <a:p>
          <a:endParaRPr lang="en-US"/>
        </a:p>
      </dgm:t>
    </dgm:pt>
    <dgm:pt modelId="{F882902E-BA25-45CF-977A-F527D591D9B8}" type="sibTrans" cxnId="{59685D37-A3C1-4417-BCC0-35942BDE91E4}">
      <dgm:prSet/>
      <dgm:spPr/>
      <dgm:t>
        <a:bodyPr/>
        <a:lstStyle/>
        <a:p>
          <a:endParaRPr lang="en-US"/>
        </a:p>
      </dgm:t>
    </dgm:pt>
    <dgm:pt modelId="{7D16EF64-8C9A-4F0C-A5B2-27372A08DEE2}" type="pres">
      <dgm:prSet presAssocID="{ECF7DC07-32C6-40D2-A93A-18A4885DC51B}" presName="root" presStyleCnt="0">
        <dgm:presLayoutVars>
          <dgm:dir/>
          <dgm:resizeHandles val="exact"/>
        </dgm:presLayoutVars>
      </dgm:prSet>
      <dgm:spPr/>
    </dgm:pt>
    <dgm:pt modelId="{FC5525E5-0CEE-45D5-A8CB-0C33A303BB8E}" type="pres">
      <dgm:prSet presAssocID="{F1440BDE-2F90-4663-8331-6EBAC32B1DB7}" presName="compNode" presStyleCnt="0"/>
      <dgm:spPr/>
    </dgm:pt>
    <dgm:pt modelId="{0FF43C7B-3928-45B2-A64C-8DE8F15162C0}" type="pres">
      <dgm:prSet presAssocID="{F1440BDE-2F90-4663-8331-6EBAC32B1D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9DB315-6826-4E5B-89EC-BD840FB95101}" type="pres">
      <dgm:prSet presAssocID="{F1440BDE-2F90-4663-8331-6EBAC32B1DB7}" presName="iconSpace" presStyleCnt="0"/>
      <dgm:spPr/>
    </dgm:pt>
    <dgm:pt modelId="{9D975258-5B2D-49C3-BABD-A6E4892C7DBB}" type="pres">
      <dgm:prSet presAssocID="{F1440BDE-2F90-4663-8331-6EBAC32B1DB7}" presName="parTx" presStyleLbl="revTx" presStyleIdx="0" presStyleCnt="4">
        <dgm:presLayoutVars>
          <dgm:chMax val="0"/>
          <dgm:chPref val="0"/>
        </dgm:presLayoutVars>
      </dgm:prSet>
      <dgm:spPr/>
    </dgm:pt>
    <dgm:pt modelId="{B54C1E14-41CD-4886-AAFE-867BF1BDABEC}" type="pres">
      <dgm:prSet presAssocID="{F1440BDE-2F90-4663-8331-6EBAC32B1DB7}" presName="txSpace" presStyleCnt="0"/>
      <dgm:spPr/>
    </dgm:pt>
    <dgm:pt modelId="{97A5EBE4-17D7-436C-9119-EBA99A90D955}" type="pres">
      <dgm:prSet presAssocID="{F1440BDE-2F90-4663-8331-6EBAC32B1DB7}" presName="desTx" presStyleLbl="revTx" presStyleIdx="1" presStyleCnt="4">
        <dgm:presLayoutVars/>
      </dgm:prSet>
      <dgm:spPr/>
    </dgm:pt>
    <dgm:pt modelId="{B0CEEFFF-0E22-4773-B0C7-D45A9E07137D}" type="pres">
      <dgm:prSet presAssocID="{EFD98F3D-A41D-40F3-935B-9D4C558357EA}" presName="sibTrans" presStyleCnt="0"/>
      <dgm:spPr/>
    </dgm:pt>
    <dgm:pt modelId="{583E293C-B39E-4B7F-9F07-C286E6975FCF}" type="pres">
      <dgm:prSet presAssocID="{0B0FE787-5165-481B-B728-9ECBB601CE78}" presName="compNode" presStyleCnt="0"/>
      <dgm:spPr/>
    </dgm:pt>
    <dgm:pt modelId="{0F5B2386-9878-46F1-8D1A-37E3E674257A}" type="pres">
      <dgm:prSet presAssocID="{0B0FE787-5165-481B-B728-9ECBB601C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B94C485-E3E6-439B-ADBB-6ED1BA3F7A8C}" type="pres">
      <dgm:prSet presAssocID="{0B0FE787-5165-481B-B728-9ECBB601CE78}" presName="iconSpace" presStyleCnt="0"/>
      <dgm:spPr/>
    </dgm:pt>
    <dgm:pt modelId="{EAB527FD-B7E1-4829-AB2D-2BD8554514BB}" type="pres">
      <dgm:prSet presAssocID="{0B0FE787-5165-481B-B728-9ECBB601CE78}" presName="parTx" presStyleLbl="revTx" presStyleIdx="2" presStyleCnt="4">
        <dgm:presLayoutVars>
          <dgm:chMax val="0"/>
          <dgm:chPref val="0"/>
        </dgm:presLayoutVars>
      </dgm:prSet>
      <dgm:spPr/>
    </dgm:pt>
    <dgm:pt modelId="{28B8734B-567A-4341-8056-FC8EF109D050}" type="pres">
      <dgm:prSet presAssocID="{0B0FE787-5165-481B-B728-9ECBB601CE78}" presName="txSpace" presStyleCnt="0"/>
      <dgm:spPr/>
    </dgm:pt>
    <dgm:pt modelId="{72FA6EA7-ACE3-4007-8515-7992A158C3F0}" type="pres">
      <dgm:prSet presAssocID="{0B0FE787-5165-481B-B728-9ECBB601CE78}" presName="desTx" presStyleLbl="revTx" presStyleIdx="3" presStyleCnt="4">
        <dgm:presLayoutVars/>
      </dgm:prSet>
      <dgm:spPr/>
    </dgm:pt>
  </dgm:ptLst>
  <dgm:cxnLst>
    <dgm:cxn modelId="{0CD6F306-55B2-4431-A2B1-18E95CD41CD1}" type="presOf" srcId="{ECF7DC07-32C6-40D2-A93A-18A4885DC51B}" destId="{7D16EF64-8C9A-4F0C-A5B2-27372A08DEE2}" srcOrd="0" destOrd="0" presId="urn:microsoft.com/office/officeart/2018/5/layout/CenteredIconLabelDescriptionList"/>
    <dgm:cxn modelId="{D2317021-81D0-47AE-8EB8-0BD879D2E10C}" srcId="{ECF7DC07-32C6-40D2-A93A-18A4885DC51B}" destId="{F1440BDE-2F90-4663-8331-6EBAC32B1DB7}" srcOrd="0" destOrd="0" parTransId="{EFF33369-2818-48C0-9F82-6ACDEDB19BB4}" sibTransId="{EFD98F3D-A41D-40F3-935B-9D4C558357EA}"/>
    <dgm:cxn modelId="{DC85A034-DB07-4248-961E-9E4C047AC4F5}" type="presOf" srcId="{7D7C9E9A-9C48-4774-8915-082BD7A98EAD}" destId="{97A5EBE4-17D7-436C-9119-EBA99A90D955}" srcOrd="0" destOrd="2" presId="urn:microsoft.com/office/officeart/2018/5/layout/CenteredIconLabelDescriptionList"/>
    <dgm:cxn modelId="{59685D37-A3C1-4417-BCC0-35942BDE91E4}" srcId="{0B0FE787-5165-481B-B728-9ECBB601CE78}" destId="{85AC16DE-145E-4003-90C9-C978FF36BE9F}" srcOrd="1" destOrd="0" parTransId="{5970A3A0-AD91-4876-A23C-38F018BB4035}" sibTransId="{F882902E-BA25-45CF-977A-F527D591D9B8}"/>
    <dgm:cxn modelId="{CE999247-549F-4C42-96DA-7A28927786F0}" srcId="{F1440BDE-2F90-4663-8331-6EBAC32B1DB7}" destId="{7D7C9E9A-9C48-4774-8915-082BD7A98EAD}" srcOrd="2" destOrd="0" parTransId="{AB813833-7A89-49AB-A2B8-10E1675D4E1D}" sibTransId="{A4EC6EBF-5024-4A53-958D-598AA623E21C}"/>
    <dgm:cxn modelId="{BAE47192-CDF3-48CC-9846-9839E119EF42}" type="presOf" srcId="{85AC16DE-145E-4003-90C9-C978FF36BE9F}" destId="{72FA6EA7-ACE3-4007-8515-7992A158C3F0}" srcOrd="0" destOrd="1" presId="urn:microsoft.com/office/officeart/2018/5/layout/CenteredIconLabelDescriptionList"/>
    <dgm:cxn modelId="{DAD79193-B33D-4A26-9859-371091B19C8E}" type="presOf" srcId="{F1440BDE-2F90-4663-8331-6EBAC32B1DB7}" destId="{9D975258-5B2D-49C3-BABD-A6E4892C7DBB}" srcOrd="0" destOrd="0" presId="urn:microsoft.com/office/officeart/2018/5/layout/CenteredIconLabelDescriptionList"/>
    <dgm:cxn modelId="{B8991596-98C8-4710-BD40-8B46AF890DB5}" srcId="{F1440BDE-2F90-4663-8331-6EBAC32B1DB7}" destId="{3F59E4CA-34C8-43CA-88D6-FC6551E9A69A}" srcOrd="1" destOrd="0" parTransId="{565B671A-B6F8-473F-9B7A-25DBDC180D04}" sibTransId="{C743E4F0-7E2E-40F1-932D-4B00F8D479DB}"/>
    <dgm:cxn modelId="{C15472A1-924E-453D-B7DD-14FE15D52DAD}" type="presOf" srcId="{1CA060C1-7445-4838-8D6D-F53D78D394D5}" destId="{97A5EBE4-17D7-436C-9119-EBA99A90D955}" srcOrd="0" destOrd="0" presId="urn:microsoft.com/office/officeart/2018/5/layout/CenteredIconLabelDescriptionList"/>
    <dgm:cxn modelId="{ACD848A8-319A-484B-8A78-F5EBDFBE9246}" srcId="{ECF7DC07-32C6-40D2-A93A-18A4885DC51B}" destId="{0B0FE787-5165-481B-B728-9ECBB601CE78}" srcOrd="1" destOrd="0" parTransId="{E21F5BEE-A734-4D81-BC27-013B54A57E22}" sibTransId="{DFDC240F-FDDA-48AB-9296-6339C7BA9DB8}"/>
    <dgm:cxn modelId="{A3E4DFBC-41F4-4066-983B-0BA23B3262C4}" type="presOf" srcId="{3F59E4CA-34C8-43CA-88D6-FC6551E9A69A}" destId="{97A5EBE4-17D7-436C-9119-EBA99A90D955}" srcOrd="0" destOrd="1" presId="urn:microsoft.com/office/officeart/2018/5/layout/CenteredIconLabelDescriptionList"/>
    <dgm:cxn modelId="{8181C8C3-296A-4DBE-8272-CB9873742B53}" srcId="{0B0FE787-5165-481B-B728-9ECBB601CE78}" destId="{D60EDACA-DFBD-4BEC-9431-579ABAAF4273}" srcOrd="0" destOrd="0" parTransId="{A6ACA457-9639-45A6-A475-6BCC4A916533}" sibTransId="{04193524-65E0-4F6D-B910-D34AF19AB5B8}"/>
    <dgm:cxn modelId="{2BA6D6D7-0839-41AD-8C52-538BF70DEF00}" type="presOf" srcId="{D60EDACA-DFBD-4BEC-9431-579ABAAF4273}" destId="{72FA6EA7-ACE3-4007-8515-7992A158C3F0}" srcOrd="0" destOrd="0" presId="urn:microsoft.com/office/officeart/2018/5/layout/CenteredIconLabelDescriptionList"/>
    <dgm:cxn modelId="{6E800CF8-9B5D-41CF-864F-B3DCA5E48023}" srcId="{F1440BDE-2F90-4663-8331-6EBAC32B1DB7}" destId="{1CA060C1-7445-4838-8D6D-F53D78D394D5}" srcOrd="0" destOrd="0" parTransId="{50BCF3FB-3611-489B-ACB2-4777D0F268DB}" sibTransId="{452519CC-ADC1-4E6F-8420-A94C3343ECD5}"/>
    <dgm:cxn modelId="{8A990FFD-F4A5-49BB-A1AC-A9905D673362}" type="presOf" srcId="{0B0FE787-5165-481B-B728-9ECBB601CE78}" destId="{EAB527FD-B7E1-4829-AB2D-2BD8554514BB}" srcOrd="0" destOrd="0" presId="urn:microsoft.com/office/officeart/2018/5/layout/CenteredIconLabelDescriptionList"/>
    <dgm:cxn modelId="{3443AF99-AA6C-4A96-ADF4-ED0AC1D48A78}" type="presParOf" srcId="{7D16EF64-8C9A-4F0C-A5B2-27372A08DEE2}" destId="{FC5525E5-0CEE-45D5-A8CB-0C33A303BB8E}" srcOrd="0" destOrd="0" presId="urn:microsoft.com/office/officeart/2018/5/layout/CenteredIconLabelDescriptionList"/>
    <dgm:cxn modelId="{2DBA9C01-6868-4CFE-A030-178B3F3C8E97}" type="presParOf" srcId="{FC5525E5-0CEE-45D5-A8CB-0C33A303BB8E}" destId="{0FF43C7B-3928-45B2-A64C-8DE8F15162C0}" srcOrd="0" destOrd="0" presId="urn:microsoft.com/office/officeart/2018/5/layout/CenteredIconLabelDescriptionList"/>
    <dgm:cxn modelId="{BBC4BB6C-29F8-4A8E-9DBA-D9A0E9C9CA7E}" type="presParOf" srcId="{FC5525E5-0CEE-45D5-A8CB-0C33A303BB8E}" destId="{CB9DB315-6826-4E5B-89EC-BD840FB95101}" srcOrd="1" destOrd="0" presId="urn:microsoft.com/office/officeart/2018/5/layout/CenteredIconLabelDescriptionList"/>
    <dgm:cxn modelId="{53A9F1FC-BDB3-46A1-9AC2-3A1E6CBF4A67}" type="presParOf" srcId="{FC5525E5-0CEE-45D5-A8CB-0C33A303BB8E}" destId="{9D975258-5B2D-49C3-BABD-A6E4892C7DBB}" srcOrd="2" destOrd="0" presId="urn:microsoft.com/office/officeart/2018/5/layout/CenteredIconLabelDescriptionList"/>
    <dgm:cxn modelId="{5D317F18-9283-4CE9-AA21-854FD12E5FD2}" type="presParOf" srcId="{FC5525E5-0CEE-45D5-A8CB-0C33A303BB8E}" destId="{B54C1E14-41CD-4886-AAFE-867BF1BDABEC}" srcOrd="3" destOrd="0" presId="urn:microsoft.com/office/officeart/2018/5/layout/CenteredIconLabelDescriptionList"/>
    <dgm:cxn modelId="{8A27BE8C-32B8-4053-A65C-3A05A2AA9BDB}" type="presParOf" srcId="{FC5525E5-0CEE-45D5-A8CB-0C33A303BB8E}" destId="{97A5EBE4-17D7-436C-9119-EBA99A90D955}" srcOrd="4" destOrd="0" presId="urn:microsoft.com/office/officeart/2018/5/layout/CenteredIconLabelDescriptionList"/>
    <dgm:cxn modelId="{A7B711CE-81FF-4979-BBB8-91BCE88AEA02}" type="presParOf" srcId="{7D16EF64-8C9A-4F0C-A5B2-27372A08DEE2}" destId="{B0CEEFFF-0E22-4773-B0C7-D45A9E07137D}" srcOrd="1" destOrd="0" presId="urn:microsoft.com/office/officeart/2018/5/layout/CenteredIconLabelDescriptionList"/>
    <dgm:cxn modelId="{76C3BFD9-11B5-4550-B0C3-A5340AC4E504}" type="presParOf" srcId="{7D16EF64-8C9A-4F0C-A5B2-27372A08DEE2}" destId="{583E293C-B39E-4B7F-9F07-C286E6975FCF}" srcOrd="2" destOrd="0" presId="urn:microsoft.com/office/officeart/2018/5/layout/CenteredIconLabelDescriptionList"/>
    <dgm:cxn modelId="{4FE519A7-99A0-4D7A-BB16-3791A1455562}" type="presParOf" srcId="{583E293C-B39E-4B7F-9F07-C286E6975FCF}" destId="{0F5B2386-9878-46F1-8D1A-37E3E674257A}" srcOrd="0" destOrd="0" presId="urn:microsoft.com/office/officeart/2018/5/layout/CenteredIconLabelDescriptionList"/>
    <dgm:cxn modelId="{DCF3558C-19BD-4199-AA8A-97BB8EE02245}" type="presParOf" srcId="{583E293C-B39E-4B7F-9F07-C286E6975FCF}" destId="{BB94C485-E3E6-439B-ADBB-6ED1BA3F7A8C}" srcOrd="1" destOrd="0" presId="urn:microsoft.com/office/officeart/2018/5/layout/CenteredIconLabelDescriptionList"/>
    <dgm:cxn modelId="{71234B33-F45B-4260-8D87-03ADD4BA1F13}" type="presParOf" srcId="{583E293C-B39E-4B7F-9F07-C286E6975FCF}" destId="{EAB527FD-B7E1-4829-AB2D-2BD8554514BB}" srcOrd="2" destOrd="0" presId="urn:microsoft.com/office/officeart/2018/5/layout/CenteredIconLabelDescriptionList"/>
    <dgm:cxn modelId="{EF296E75-E2E2-4954-8867-7B603D7D5FF1}" type="presParOf" srcId="{583E293C-B39E-4B7F-9F07-C286E6975FCF}" destId="{28B8734B-567A-4341-8056-FC8EF109D050}" srcOrd="3" destOrd="0" presId="urn:microsoft.com/office/officeart/2018/5/layout/CenteredIconLabelDescriptionList"/>
    <dgm:cxn modelId="{63641E63-DEF2-466E-9CA0-8DA2C7405866}" type="presParOf" srcId="{583E293C-B39E-4B7F-9F07-C286E6975FCF}" destId="{72FA6EA7-ACE3-4007-8515-7992A158C3F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E012E3-521C-4BB9-8F87-02133FAE3133}">
      <dsp:nvSpPr>
        <dsp:cNvPr id="0" name=""/>
        <dsp:cNvSpPr/>
      </dsp:nvSpPr>
      <dsp:spPr>
        <a:xfrm>
          <a:off x="189478" y="36820"/>
          <a:ext cx="1018837" cy="10188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03AEE7-D53E-4D0C-9799-25FC84CB2484}">
      <dsp:nvSpPr>
        <dsp:cNvPr id="0" name=""/>
        <dsp:cNvSpPr/>
      </dsp:nvSpPr>
      <dsp:spPr>
        <a:xfrm>
          <a:off x="403434" y="250776"/>
          <a:ext cx="590925" cy="5909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313E9-0C98-4D10-A1B3-BB6915ABF396}">
      <dsp:nvSpPr>
        <dsp:cNvPr id="0" name=""/>
        <dsp:cNvSpPr/>
      </dsp:nvSpPr>
      <dsp:spPr>
        <a:xfrm>
          <a:off x="1426637" y="36820"/>
          <a:ext cx="2401544" cy="10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Definition:</a:t>
          </a:r>
          <a:r>
            <a:rPr lang="en-IN" sz="1300" kern="1200" dirty="0"/>
            <a:t> A powerful, non-parametric clustering technique that groups data by locating density peaks.</a:t>
          </a:r>
          <a:endParaRPr lang="en-US" sz="1300" kern="1200" dirty="0"/>
        </a:p>
      </dsp:txBody>
      <dsp:txXfrm>
        <a:off x="1426637" y="36820"/>
        <a:ext cx="2401544" cy="1018837"/>
      </dsp:txXfrm>
    </dsp:sp>
    <dsp:sp modelId="{14C20854-22A8-47BC-BC2E-99173EB82B20}">
      <dsp:nvSpPr>
        <dsp:cNvPr id="0" name=""/>
        <dsp:cNvSpPr/>
      </dsp:nvSpPr>
      <dsp:spPr>
        <a:xfrm>
          <a:off x="4246632" y="36820"/>
          <a:ext cx="1018837" cy="10188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0017-4F6E-4B52-8F8C-7575D38F9FBC}">
      <dsp:nvSpPr>
        <dsp:cNvPr id="0" name=""/>
        <dsp:cNvSpPr/>
      </dsp:nvSpPr>
      <dsp:spPr>
        <a:xfrm>
          <a:off x="4460588" y="250776"/>
          <a:ext cx="590925" cy="5909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5E991-80CA-44AC-8568-E8E683122FC7}">
      <dsp:nvSpPr>
        <dsp:cNvPr id="0" name=""/>
        <dsp:cNvSpPr/>
      </dsp:nvSpPr>
      <dsp:spPr>
        <a:xfrm>
          <a:off x="5483792" y="36820"/>
          <a:ext cx="2401544" cy="10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Key Advantage:</a:t>
          </a:r>
          <a:r>
            <a:rPr lang="en-IN" sz="1300" kern="1200"/>
            <a:t> Unlike K-Means, it </a:t>
          </a:r>
          <a:r>
            <a:rPr lang="en-IN" sz="1300" b="1" kern="1200"/>
            <a:t>does not need a predefined number of clusters (K)</a:t>
          </a:r>
          <a:r>
            <a:rPr lang="en-IN" sz="1300" kern="1200"/>
            <a:t> — automatically adapts to data.</a:t>
          </a:r>
          <a:endParaRPr lang="en-US" sz="1300" kern="1200"/>
        </a:p>
      </dsp:txBody>
      <dsp:txXfrm>
        <a:off x="5483792" y="36820"/>
        <a:ext cx="2401544" cy="1018837"/>
      </dsp:txXfrm>
    </dsp:sp>
    <dsp:sp modelId="{23428D0C-34E2-4479-A1D3-4D57F39387DE}">
      <dsp:nvSpPr>
        <dsp:cNvPr id="0" name=""/>
        <dsp:cNvSpPr/>
      </dsp:nvSpPr>
      <dsp:spPr>
        <a:xfrm>
          <a:off x="189478" y="1488096"/>
          <a:ext cx="1018837" cy="10188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8CF8E-03B4-4306-810C-2D32EB9C5C36}">
      <dsp:nvSpPr>
        <dsp:cNvPr id="0" name=""/>
        <dsp:cNvSpPr/>
      </dsp:nvSpPr>
      <dsp:spPr>
        <a:xfrm>
          <a:off x="403434" y="1702051"/>
          <a:ext cx="590925" cy="5909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57AED-3B73-4855-952E-D3959113C9BA}">
      <dsp:nvSpPr>
        <dsp:cNvPr id="0" name=""/>
        <dsp:cNvSpPr/>
      </dsp:nvSpPr>
      <dsp:spPr>
        <a:xfrm>
          <a:off x="1426637" y="1488096"/>
          <a:ext cx="2401544" cy="10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Best for:</a:t>
          </a:r>
          <a:r>
            <a:rPr lang="en-IN" sz="1300" kern="1200"/>
            <a:t> Complex, non-linear, irregular-shaped data where true cluster count is unknown.</a:t>
          </a:r>
          <a:endParaRPr lang="en-US" sz="1300" kern="1200"/>
        </a:p>
      </dsp:txBody>
      <dsp:txXfrm>
        <a:off x="1426637" y="1488096"/>
        <a:ext cx="2401544" cy="1018837"/>
      </dsp:txXfrm>
    </dsp:sp>
    <dsp:sp modelId="{E4F3158C-CFD9-4935-8AED-19FDC53D902B}">
      <dsp:nvSpPr>
        <dsp:cNvPr id="0" name=""/>
        <dsp:cNvSpPr/>
      </dsp:nvSpPr>
      <dsp:spPr>
        <a:xfrm>
          <a:off x="4246632" y="1488096"/>
          <a:ext cx="1018837" cy="10188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1CC26-C4E9-45FD-AC03-A54EAA38687E}">
      <dsp:nvSpPr>
        <dsp:cNvPr id="0" name=""/>
        <dsp:cNvSpPr/>
      </dsp:nvSpPr>
      <dsp:spPr>
        <a:xfrm>
          <a:off x="4460588" y="1702051"/>
          <a:ext cx="590925" cy="5909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A10DD-4EE5-40B9-8208-BFD38779B91C}">
      <dsp:nvSpPr>
        <dsp:cNvPr id="0" name=""/>
        <dsp:cNvSpPr/>
      </dsp:nvSpPr>
      <dsp:spPr>
        <a:xfrm>
          <a:off x="5483792" y="1488096"/>
          <a:ext cx="2401544" cy="10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Limitation:</a:t>
          </a:r>
          <a:r>
            <a:rPr lang="en-IN" sz="1300" kern="1200"/>
            <a:t> Computationally intensive for large/high-dimensional data; sensitive to </a:t>
          </a:r>
          <a:r>
            <a:rPr lang="en-IN" sz="1300" b="1" kern="1200"/>
            <a:t>bandwidth parameter</a:t>
          </a:r>
          <a:r>
            <a:rPr lang="en-IN" sz="1300" kern="1200"/>
            <a:t>.</a:t>
          </a:r>
          <a:endParaRPr lang="en-US" sz="1300" kern="1200"/>
        </a:p>
      </dsp:txBody>
      <dsp:txXfrm>
        <a:off x="5483792" y="1488096"/>
        <a:ext cx="2401544" cy="1018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3DAC6-D02F-4D20-9068-E02D44421789}">
      <dsp:nvSpPr>
        <dsp:cNvPr id="0" name=""/>
        <dsp:cNvSpPr/>
      </dsp:nvSpPr>
      <dsp:spPr>
        <a:xfrm>
          <a:off x="3682503" y="2239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/>
            <a:t>Define Kernel &amp; Bandwidth</a:t>
          </a:r>
          <a:endParaRPr lang="en-US" sz="800" kern="1200"/>
        </a:p>
      </dsp:txBody>
      <dsp:txXfrm>
        <a:off x="3717311" y="37047"/>
        <a:ext cx="1027387" cy="643436"/>
      </dsp:txXfrm>
    </dsp:sp>
    <dsp:sp modelId="{5C7D32C6-697F-40AD-B786-54B41A57B406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2726647" y="121314"/>
              </a:moveTo>
              <a:arcTo wR="2034597" hR="2034597" stAng="17393128" swAng="7716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EAC41-4FC3-40FA-A6A0-F56D4B5EBB4B}">
      <dsp:nvSpPr>
        <dsp:cNvPr id="0" name=""/>
        <dsp:cNvSpPr/>
      </dsp:nvSpPr>
      <dsp:spPr>
        <a:xfrm>
          <a:off x="5273215" y="768285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Kernel weights nearby points.</a:t>
          </a:r>
          <a:endParaRPr lang="en-US" sz="800" kern="1200"/>
        </a:p>
      </dsp:txBody>
      <dsp:txXfrm>
        <a:off x="5308023" y="803093"/>
        <a:ext cx="1027387" cy="643436"/>
      </dsp:txXfrm>
    </dsp:sp>
    <dsp:sp modelId="{0A886B04-C74B-4613-BFF7-26ADEE2BFFE8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3936245" y="1311188"/>
              </a:moveTo>
              <a:arcTo wR="2034597" hR="2034597" stAng="20350356" swAng="106399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C1AC94-B786-440D-A4AC-8C243DE5FEEF}">
      <dsp:nvSpPr>
        <dsp:cNvPr id="0" name=""/>
        <dsp:cNvSpPr/>
      </dsp:nvSpPr>
      <dsp:spPr>
        <a:xfrm>
          <a:off x="5666089" y="2489577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Bandwidth sets neighborhood radius (key parameter).</a:t>
          </a:r>
          <a:br>
            <a:rPr lang="en-IN" sz="800" kern="1200"/>
          </a:br>
          <a:r>
            <a:rPr lang="en-IN" sz="800" kern="1200"/>
            <a:t>2️⃣ </a:t>
          </a:r>
          <a:r>
            <a:rPr lang="en-IN" sz="800" b="1" kern="1200"/>
            <a:t>Iterative Shifting</a:t>
          </a:r>
          <a:endParaRPr lang="en-US" sz="800" kern="1200"/>
        </a:p>
      </dsp:txBody>
      <dsp:txXfrm>
        <a:off x="5700897" y="2524385"/>
        <a:ext cx="1027387" cy="643436"/>
      </dsp:txXfrm>
    </dsp:sp>
    <dsp:sp modelId="{C915E359-2CF4-40CF-8038-F374FCDDFFC8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3830622" y="2990568"/>
              </a:moveTo>
              <a:arcTo wR="2034597" hR="2034597" stAng="1681503" swAng="8350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79140-EC1E-43D1-A9BE-3931E496E0B3}">
      <dsp:nvSpPr>
        <dsp:cNvPr id="0" name=""/>
        <dsp:cNvSpPr/>
      </dsp:nvSpPr>
      <dsp:spPr>
        <a:xfrm>
          <a:off x="4565281" y="3869945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Each point shifts toward the mean of neighbors.</a:t>
          </a:r>
          <a:endParaRPr lang="en-US" sz="800" kern="1200"/>
        </a:p>
      </dsp:txBody>
      <dsp:txXfrm>
        <a:off x="4600089" y="3904753"/>
        <a:ext cx="1027387" cy="643436"/>
      </dsp:txXfrm>
    </dsp:sp>
    <dsp:sp modelId="{72CA70FE-2D54-4C65-BF42-3184461D75ED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2236353" y="4059166"/>
              </a:moveTo>
              <a:arcTo wR="2034597" hR="2034597" stAng="5058542" swAng="68291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A1C0-1A0A-4233-9919-7D8A4FB08A04}">
      <dsp:nvSpPr>
        <dsp:cNvPr id="0" name=""/>
        <dsp:cNvSpPr/>
      </dsp:nvSpPr>
      <dsp:spPr>
        <a:xfrm>
          <a:off x="2799724" y="3869945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Repeat until shifts are negligible.</a:t>
          </a:r>
          <a:br>
            <a:rPr lang="en-IN" sz="800" kern="1200"/>
          </a:br>
          <a:r>
            <a:rPr lang="en-IN" sz="800" kern="1200"/>
            <a:t>3️⃣ </a:t>
          </a:r>
          <a:r>
            <a:rPr lang="en-IN" sz="800" b="1" kern="1200"/>
            <a:t>Form Clusters</a:t>
          </a:r>
          <a:endParaRPr lang="en-US" sz="800" kern="1200"/>
        </a:p>
      </dsp:txBody>
      <dsp:txXfrm>
        <a:off x="2834532" y="3904753"/>
        <a:ext cx="1027387" cy="643436"/>
      </dsp:txXfrm>
    </dsp:sp>
    <dsp:sp modelId="{644BB528-370D-4837-AE3E-BAC8771B3C6A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521241" y="3394501"/>
              </a:moveTo>
              <a:arcTo wR="2034597" hR="2034597" stAng="8283426" swAng="83507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51C137-5783-49ED-A843-2272B46DA907}">
      <dsp:nvSpPr>
        <dsp:cNvPr id="0" name=""/>
        <dsp:cNvSpPr/>
      </dsp:nvSpPr>
      <dsp:spPr>
        <a:xfrm>
          <a:off x="1698917" y="2489577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Points that converge to the same mode → </a:t>
          </a:r>
          <a:r>
            <a:rPr lang="en-IN" sz="800" b="1" kern="1200"/>
            <a:t>one cluster</a:t>
          </a:r>
          <a:r>
            <a:rPr lang="en-IN" sz="800" kern="1200"/>
            <a:t>.</a:t>
          </a:r>
          <a:endParaRPr lang="en-US" sz="800" kern="1200"/>
        </a:p>
      </dsp:txBody>
      <dsp:txXfrm>
        <a:off x="1733725" y="2524385"/>
        <a:ext cx="1027387" cy="643436"/>
      </dsp:txXfrm>
    </dsp:sp>
    <dsp:sp modelId="{13C5B0D8-D4E8-48D7-9805-FC155D1618E8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2965" y="1924778"/>
              </a:moveTo>
              <a:arcTo wR="2034597" hR="2034597" stAng="10985646" swAng="106399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203543-D0C6-499E-9960-3F070132C3FA}">
      <dsp:nvSpPr>
        <dsp:cNvPr id="0" name=""/>
        <dsp:cNvSpPr/>
      </dsp:nvSpPr>
      <dsp:spPr>
        <a:xfrm>
          <a:off x="2091790" y="768285"/>
          <a:ext cx="1097003" cy="7130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Prune close clusters; handle outliers.</a:t>
          </a:r>
          <a:endParaRPr lang="en-US" sz="800" kern="1200"/>
        </a:p>
      </dsp:txBody>
      <dsp:txXfrm>
        <a:off x="2126598" y="803093"/>
        <a:ext cx="1027387" cy="643436"/>
      </dsp:txXfrm>
    </dsp:sp>
    <dsp:sp modelId="{490BE6D0-F5C8-4ED6-9922-462A6AF512DE}">
      <dsp:nvSpPr>
        <dsp:cNvPr id="0" name=""/>
        <dsp:cNvSpPr/>
      </dsp:nvSpPr>
      <dsp:spPr>
        <a:xfrm>
          <a:off x="2196407" y="358765"/>
          <a:ext cx="4069195" cy="4069195"/>
        </a:xfrm>
        <a:custGeom>
          <a:avLst/>
          <a:gdLst/>
          <a:ahLst/>
          <a:cxnLst/>
          <a:rect l="0" t="0" r="0" b="0"/>
          <a:pathLst>
            <a:path>
              <a:moveTo>
                <a:pt x="934050" y="323345"/>
              </a:moveTo>
              <a:arcTo wR="2034597" hR="2034597" stAng="14235237" swAng="77163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5DE3-8C5F-4F51-AF7E-0A5799E34BA7}">
      <dsp:nvSpPr>
        <dsp:cNvPr id="0" name=""/>
        <dsp:cNvSpPr/>
      </dsp:nvSpPr>
      <dsp:spPr>
        <a:xfrm>
          <a:off x="853155" y="283821"/>
          <a:ext cx="721406" cy="721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FB665-0C1A-4813-87FC-82479831047E}">
      <dsp:nvSpPr>
        <dsp:cNvPr id="0" name=""/>
        <dsp:cNvSpPr/>
      </dsp:nvSpPr>
      <dsp:spPr>
        <a:xfrm>
          <a:off x="412295" y="1273469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 dirty="0"/>
            <a:t>Image Segmentation:</a:t>
          </a:r>
          <a:r>
            <a:rPr lang="en-IN" sz="1100" kern="1200" dirty="0"/>
            <a:t> Divides images into meaningful regions (e.g., medical imaging, autonomous vehicles).</a:t>
          </a:r>
          <a:endParaRPr lang="en-US" sz="1100" kern="1200" dirty="0"/>
        </a:p>
      </dsp:txBody>
      <dsp:txXfrm>
        <a:off x="412295" y="1273469"/>
        <a:ext cx="1603125" cy="761484"/>
      </dsp:txXfrm>
    </dsp:sp>
    <dsp:sp modelId="{CC10B3B5-6824-43B9-8461-D061BDA6AD93}">
      <dsp:nvSpPr>
        <dsp:cNvPr id="0" name=""/>
        <dsp:cNvSpPr/>
      </dsp:nvSpPr>
      <dsp:spPr>
        <a:xfrm>
          <a:off x="2736826" y="283821"/>
          <a:ext cx="721406" cy="721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F0555-C474-4A96-81C1-8203790358F5}">
      <dsp:nvSpPr>
        <dsp:cNvPr id="0" name=""/>
        <dsp:cNvSpPr/>
      </dsp:nvSpPr>
      <dsp:spPr>
        <a:xfrm>
          <a:off x="2295967" y="1273469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Object Tracking:</a:t>
          </a:r>
          <a:r>
            <a:rPr lang="en-IN" sz="1100" kern="1200"/>
            <a:t> Tracks moving objects using high-density regions.</a:t>
          </a:r>
          <a:endParaRPr lang="en-US" sz="1100" kern="1200"/>
        </a:p>
      </dsp:txBody>
      <dsp:txXfrm>
        <a:off x="2295967" y="1273469"/>
        <a:ext cx="1603125" cy="761484"/>
      </dsp:txXfrm>
    </dsp:sp>
    <dsp:sp modelId="{505EDAAE-2FE3-44D8-B4C1-004272E91151}">
      <dsp:nvSpPr>
        <dsp:cNvPr id="0" name=""/>
        <dsp:cNvSpPr/>
      </dsp:nvSpPr>
      <dsp:spPr>
        <a:xfrm>
          <a:off x="4620498" y="283821"/>
          <a:ext cx="721406" cy="721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11072D-523E-4DAE-A786-EE252A3BCDA6}">
      <dsp:nvSpPr>
        <dsp:cNvPr id="0" name=""/>
        <dsp:cNvSpPr/>
      </dsp:nvSpPr>
      <dsp:spPr>
        <a:xfrm>
          <a:off x="4179639" y="1273469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Anomaly Detection:</a:t>
          </a:r>
          <a:r>
            <a:rPr lang="en-IN" sz="1100" kern="1200"/>
            <a:t> Finds outliers in low-density areas (e.g., fraud detection).</a:t>
          </a:r>
          <a:endParaRPr lang="en-US" sz="1100" kern="1200"/>
        </a:p>
      </dsp:txBody>
      <dsp:txXfrm>
        <a:off x="4179639" y="1273469"/>
        <a:ext cx="1603125" cy="761484"/>
      </dsp:txXfrm>
    </dsp:sp>
    <dsp:sp modelId="{D24C176E-3F32-43BE-BB14-608D4A1F6D62}">
      <dsp:nvSpPr>
        <dsp:cNvPr id="0" name=""/>
        <dsp:cNvSpPr/>
      </dsp:nvSpPr>
      <dsp:spPr>
        <a:xfrm>
          <a:off x="853155" y="2435734"/>
          <a:ext cx="721406" cy="721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2C4C0-6464-43D8-99BC-EE18AD00DB8D}">
      <dsp:nvSpPr>
        <dsp:cNvPr id="0" name=""/>
        <dsp:cNvSpPr/>
      </dsp:nvSpPr>
      <dsp:spPr>
        <a:xfrm>
          <a:off x="412295" y="3425382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Spatial Data Analysis:</a:t>
          </a:r>
          <a:r>
            <a:rPr lang="en-IN" sz="1100" kern="1200"/>
            <a:t> Clusters geo-spatial data (e.g., urban planning, weather, real estate).</a:t>
          </a:r>
          <a:endParaRPr lang="en-US" sz="1100" kern="1200"/>
        </a:p>
      </dsp:txBody>
      <dsp:txXfrm>
        <a:off x="412295" y="3425382"/>
        <a:ext cx="1603125" cy="761484"/>
      </dsp:txXfrm>
    </dsp:sp>
    <dsp:sp modelId="{C0332696-E43A-44AE-BA53-EA2F60B9DBE5}">
      <dsp:nvSpPr>
        <dsp:cNvPr id="0" name=""/>
        <dsp:cNvSpPr/>
      </dsp:nvSpPr>
      <dsp:spPr>
        <a:xfrm>
          <a:off x="2736826" y="2435734"/>
          <a:ext cx="721406" cy="721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2AB3B-6321-4729-BF10-87B8EC2E0C73}">
      <dsp:nvSpPr>
        <dsp:cNvPr id="0" name=""/>
        <dsp:cNvSpPr/>
      </dsp:nvSpPr>
      <dsp:spPr>
        <a:xfrm>
          <a:off x="2295967" y="3425382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Unknown Number of Clusters: automatically finds the number of clusters based on data density</a:t>
          </a:r>
          <a:endParaRPr lang="en-US" sz="1100" kern="1200"/>
        </a:p>
      </dsp:txBody>
      <dsp:txXfrm>
        <a:off x="2295967" y="3425382"/>
        <a:ext cx="1603125" cy="761484"/>
      </dsp:txXfrm>
    </dsp:sp>
    <dsp:sp modelId="{4D05C5D7-79A4-4ADF-A03C-797ECB61E7A5}">
      <dsp:nvSpPr>
        <dsp:cNvPr id="0" name=""/>
        <dsp:cNvSpPr/>
      </dsp:nvSpPr>
      <dsp:spPr>
        <a:xfrm>
          <a:off x="4620498" y="2435734"/>
          <a:ext cx="721406" cy="721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5F1DE-A6DC-44FA-884C-86E713FD8DBB}">
      <dsp:nvSpPr>
        <dsp:cNvPr id="0" name=""/>
        <dsp:cNvSpPr/>
      </dsp:nvSpPr>
      <dsp:spPr>
        <a:xfrm>
          <a:off x="4179639" y="3425382"/>
          <a:ext cx="1603125" cy="761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Non-spherical clusters: clusters of any shape by adapting to the data’s natural distribution</a:t>
          </a:r>
          <a:endParaRPr lang="en-US" sz="1100" kern="1200"/>
        </a:p>
      </dsp:txBody>
      <dsp:txXfrm>
        <a:off x="4179639" y="3425382"/>
        <a:ext cx="1603125" cy="761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43C7B-3928-45B2-A64C-8DE8F15162C0}">
      <dsp:nvSpPr>
        <dsp:cNvPr id="0" name=""/>
        <dsp:cNvSpPr/>
      </dsp:nvSpPr>
      <dsp:spPr>
        <a:xfrm>
          <a:off x="1342617" y="437500"/>
          <a:ext cx="1442601" cy="1442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75258-5B2D-49C3-BABD-A6E4892C7DBB}">
      <dsp:nvSpPr>
        <dsp:cNvPr id="0" name=""/>
        <dsp:cNvSpPr/>
      </dsp:nvSpPr>
      <dsp:spPr>
        <a:xfrm>
          <a:off x="3058" y="2022767"/>
          <a:ext cx="4121718" cy="61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Best for:</a:t>
          </a:r>
          <a:endParaRPr lang="en-US" sz="3600" kern="1200" dirty="0"/>
        </a:p>
      </dsp:txBody>
      <dsp:txXfrm>
        <a:off x="3058" y="2022767"/>
        <a:ext cx="4121718" cy="618257"/>
      </dsp:txXfrm>
    </dsp:sp>
    <dsp:sp modelId="{97A5EBE4-17D7-436C-9119-EBA99A90D955}">
      <dsp:nvSpPr>
        <dsp:cNvPr id="0" name=""/>
        <dsp:cNvSpPr/>
      </dsp:nvSpPr>
      <dsp:spPr>
        <a:xfrm>
          <a:off x="3058" y="2707381"/>
          <a:ext cx="4121718" cy="104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Small-to-medium datasets.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Unknown or irregular clusters.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Exploratory data analysis.</a:t>
          </a:r>
          <a:endParaRPr lang="en-US" sz="1700" kern="1200"/>
        </a:p>
      </dsp:txBody>
      <dsp:txXfrm>
        <a:off x="3058" y="2707381"/>
        <a:ext cx="4121718" cy="1047922"/>
      </dsp:txXfrm>
    </dsp:sp>
    <dsp:sp modelId="{0F5B2386-9878-46F1-8D1A-37E3E674257A}">
      <dsp:nvSpPr>
        <dsp:cNvPr id="0" name=""/>
        <dsp:cNvSpPr/>
      </dsp:nvSpPr>
      <dsp:spPr>
        <a:xfrm>
          <a:off x="6185636" y="437500"/>
          <a:ext cx="1442601" cy="1442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527FD-B7E1-4829-AB2D-2BD8554514BB}">
      <dsp:nvSpPr>
        <dsp:cNvPr id="0" name=""/>
        <dsp:cNvSpPr/>
      </dsp:nvSpPr>
      <dsp:spPr>
        <a:xfrm>
          <a:off x="4846078" y="2022767"/>
          <a:ext cx="4121718" cy="618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Avoid for:</a:t>
          </a:r>
          <a:endParaRPr lang="en-US" sz="3600" kern="1200"/>
        </a:p>
      </dsp:txBody>
      <dsp:txXfrm>
        <a:off x="4846078" y="2022767"/>
        <a:ext cx="4121718" cy="618257"/>
      </dsp:txXfrm>
    </dsp:sp>
    <dsp:sp modelId="{72FA6EA7-ACE3-4007-8515-7992A158C3F0}">
      <dsp:nvSpPr>
        <dsp:cNvPr id="0" name=""/>
        <dsp:cNvSpPr/>
      </dsp:nvSpPr>
      <dsp:spPr>
        <a:xfrm>
          <a:off x="4846078" y="2707381"/>
          <a:ext cx="4121718" cy="1047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Very large datasets (consider K-Means or DBSCAN instead).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High-dimensional data without pre-processing.</a:t>
          </a:r>
          <a:endParaRPr lang="en-US" sz="1700" kern="1200"/>
        </a:p>
      </dsp:txBody>
      <dsp:txXfrm>
        <a:off x="4846078" y="2707381"/>
        <a:ext cx="4121718" cy="1047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5BD-8A4E-26A4-2D7B-BF6ADD9D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0FE7B-5715-6749-144E-E0F4BF1C6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A5AC0-EA62-5319-6142-30E1DE1F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3895B-9488-173A-E764-60982A99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B8786-BA91-49A6-CA5B-463F6FA6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5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ADEB-18B1-2BB4-71AC-968A5188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D7590-D863-A9A3-9DF1-C840E4534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F4F1-FDD5-9F12-F270-F06A0228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4781-F747-424E-3E1E-7DAB810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4967E-EB83-390A-FCFC-FECA9321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9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5D18C-5792-8D07-B556-5F6F2E634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085A-8AE2-D3F7-B305-77247C02C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4AB68-5A02-9C4E-9C70-BFC774A5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F8E-E78E-6FB7-5CBB-BD459016C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95851-A7B4-E5DA-D1A2-8A066DE9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4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E4CF-432C-48A4-C1FD-8F3B7B6E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8EDA-82B0-63AC-CDE7-70EE17D8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83551-0167-2CC0-E191-348972A1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CA99-D3E1-7B78-6BF3-894C1DED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DC093-A4F3-E0D5-D36D-DEDE3B15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78A7-3AD0-18AA-A3C8-16F07692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4FDA4-1D05-13B3-C65F-85760D1AB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B63DF-BFCE-D549-B2EF-803DCA8E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00071-CEBE-4468-48BA-899176F0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EBD7-D2E2-EA40-EF8C-36BCEE1F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2735-022C-4466-9E8F-4ADDDB99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6219-0105-7175-6B8F-6E9AAFEF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9DBC5-58AB-6CA5-105E-DA7FEEE77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A272C-2FCD-2211-3961-262E1096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7D516-6AF3-1902-EB58-AF06DDB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8996C-9161-F326-FCFC-0AD90848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59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045E-17D2-0E46-94C5-1C079417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A576B-79DD-680E-923F-334DAB0C9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0DB6C-58C9-9FB9-0B6D-6ED669AF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8F2E0-7EA9-E03D-B1EA-BFDCFE829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546F0-B697-E3B0-FFA8-CF7C797DC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CE1FB-4A41-5F70-1087-06E66D2B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14392D-DD2B-0968-18D0-25F7D9A1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24A6B-8B4A-88CF-BF04-1EC6B319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1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5F8-BCA0-A59F-9B0C-320A27B7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A0F06-66CB-733E-BFD9-D3EC74C2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21B25-EB26-233E-BC98-B4E498E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5C8B6-5E4E-45B0-37A0-675310A2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1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2C154-6B82-74AD-06A2-E2A8757E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93C-D30B-360B-7C23-1D8F38BE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4241-21B6-D110-FEA5-661B3E8E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8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92A-9D6C-FF6E-5B2E-28C5C3DD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1B19-2341-5FEC-A070-D93175B61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5D15-28F3-8CC2-56BA-5BD5A188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F0878-0B47-9F5B-DF8A-181F8330E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09E07-80E9-7C16-BA84-AEC826C4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1045-A8AD-9D54-72C6-353C13DF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9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A8B-0784-5D6F-C2AF-6BA969C2A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BC73-6A32-694C-F515-A66442D91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C7B3C-3970-5731-ADA9-750D42DA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143C9-F964-1A21-1CB6-35D69621F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3EC8-A691-7B50-FB90-6105E954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19A9-3EC8-A3DD-843B-A822535D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2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D23AF-3160-5293-D22B-FC2B37BB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109F3-94C2-77A5-4F51-37FA2B0AA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B05D-2CCC-7733-2158-7F8737C40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BEF831-34F9-4239-AAD8-18914D2A87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7B74-DC95-B423-D436-D8A2903A6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81C1-0C2E-C343-3F76-B494BF9CF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A5F18-CA14-4F75-A0F1-4FC029411F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2166F-C6A3-52C3-47B1-F50B19BA2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/>
              <a:t>Mean Shift Clustering</a:t>
            </a:r>
          </a:p>
        </p:txBody>
      </p:sp>
    </p:spTree>
    <p:extLst>
      <p:ext uri="{BB962C8B-B14F-4D97-AF65-F5344CB8AC3E}">
        <p14:creationId xmlns:p14="http://schemas.microsoft.com/office/powerpoint/2010/main" val="405014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4F250-B100-89FE-8B2B-9AC65319F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70323A-1164-F8C6-62CF-CADD9382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74F6DE9C-D84A-58B2-BA7E-9BA6CC0BD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2E4306-886B-691D-FAB4-305F02B0A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7A6A4-D2D2-FF11-838A-237C872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8074815" cy="1618489"/>
          </a:xfrm>
        </p:spPr>
        <p:txBody>
          <a:bodyPr anchor="ctr">
            <a:normAutofit fontScale="90000"/>
          </a:bodyPr>
          <a:lstStyle/>
          <a:p>
            <a:r>
              <a:rPr lang="en-IN" sz="6600" b="1" dirty="0"/>
              <a:t>When to Use Mean Shift</a:t>
            </a:r>
            <a:endParaRPr lang="en-IN" sz="6100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D81CC41-3608-A5A2-B60E-ACDD02B3D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972781"/>
              </p:ext>
            </p:extLst>
          </p:nvPr>
        </p:nvGraphicFramePr>
        <p:xfrm>
          <a:off x="641774" y="2140058"/>
          <a:ext cx="8970856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547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D7BD-7845-29AC-C929-449F7F08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0772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CB5F859-1A5E-BC04-08C1-823512AF6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000" b="1"/>
              <a:t>Mean Shift Clustering — Executive Summary</a:t>
            </a:r>
            <a:endParaRPr lang="en-IN" sz="50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46E863-0FAD-ADC9-F8C2-B896CF167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548252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57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97290-6B30-9AAA-E0CE-24A79C1C9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CB36908-1092-C6EE-EFD4-836F9119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45F0A8D-CEAB-0861-CAAD-3D7595E17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1E6B22C-8029-CF42-4A4E-FFDEF68BE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Mean Shift Clustering Process">
            <a:extLst>
              <a:ext uri="{FF2B5EF4-FFF2-40B4-BE49-F238E27FC236}">
                <a16:creationId xmlns:a16="http://schemas.microsoft.com/office/drawing/2014/main" id="{776A31CA-15D7-495C-E31C-EC1F52550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7124" y="689946"/>
            <a:ext cx="5460996" cy="53381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607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46A5D-7BDD-BBEA-B53E-772CC5FF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736411"/>
            <a:ext cx="10376452" cy="966659"/>
          </a:xfrm>
        </p:spPr>
        <p:txBody>
          <a:bodyPr>
            <a:normAutofit/>
          </a:bodyPr>
          <a:lstStyle/>
          <a:p>
            <a:r>
              <a:rPr lang="en-IN" sz="6000" b="1" dirty="0"/>
              <a:t>Core Concepts</a:t>
            </a:r>
            <a:endParaRPr lang="en-IN" sz="6000" dirty="0"/>
          </a:p>
        </p:txBody>
      </p:sp>
      <p:pic>
        <p:nvPicPr>
          <p:cNvPr id="6" name="Picture 5" descr="Shifting Toward The Mode">
            <a:extLst>
              <a:ext uri="{FF2B5EF4-FFF2-40B4-BE49-F238E27FC236}">
                <a16:creationId xmlns:a16="http://schemas.microsoft.com/office/drawing/2014/main" id="{E900D152-2CFD-948D-F96B-63BDDEC9AF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3357" y="3202958"/>
            <a:ext cx="3533985" cy="235893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D4C4-F414-D701-97A0-F5ED14483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lvl="0"/>
            <a:r>
              <a:rPr lang="en-IN" sz="1400" b="1"/>
              <a:t>Non-Parametric:</a:t>
            </a:r>
            <a:r>
              <a:rPr lang="en-IN" sz="1400"/>
              <a:t> No need to predefine cluster numbers.</a:t>
            </a:r>
          </a:p>
          <a:p>
            <a:pPr lvl="0"/>
            <a:r>
              <a:rPr lang="en-IN" sz="1400" b="1"/>
              <a:t>Mode:</a:t>
            </a:r>
            <a:r>
              <a:rPr lang="en-IN" sz="1400"/>
              <a:t> Clusters form around </a:t>
            </a:r>
            <a:r>
              <a:rPr lang="en-IN" sz="1400" b="1"/>
              <a:t>density peaks (modes)</a:t>
            </a:r>
            <a:r>
              <a:rPr lang="en-IN" sz="1400"/>
              <a:t> — areas where data points are most concentrated.</a:t>
            </a:r>
          </a:p>
          <a:p>
            <a:pPr lvl="0"/>
            <a:r>
              <a:rPr lang="en-IN" sz="1400" b="1"/>
              <a:t>Kernel Density Estimation (KDE):</a:t>
            </a:r>
            <a:r>
              <a:rPr lang="en-IN" sz="1400"/>
              <a:t> Uses a kernel (e.g., Gaussian) to estimate density.</a:t>
            </a:r>
          </a:p>
          <a:p>
            <a:pPr lvl="0"/>
            <a:r>
              <a:rPr lang="en-IN" sz="1400" b="1"/>
              <a:t>Iterative Shifting:</a:t>
            </a:r>
            <a:r>
              <a:rPr lang="en-IN" sz="1400"/>
              <a:t> Points </a:t>
            </a:r>
            <a:r>
              <a:rPr lang="en-IN" sz="1400" b="1"/>
              <a:t>shift toward modes</a:t>
            </a:r>
            <a:r>
              <a:rPr lang="en-IN" sz="1400"/>
              <a:t> until convergence.</a:t>
            </a:r>
          </a:p>
          <a:p>
            <a:pPr lvl="0"/>
            <a:r>
              <a:rPr lang="en-IN" sz="1400" b="1"/>
              <a:t>Dynamic Centroids:</a:t>
            </a:r>
            <a:r>
              <a:rPr lang="en-IN" sz="1400"/>
              <a:t> Cluster centers evolve, unlike fixed centers in K-Means.</a:t>
            </a:r>
          </a:p>
          <a:p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41495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C1AF9-11BA-2C47-2B6C-AFC022BC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0574A4-D1C2-0815-276D-C552242B2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F73EBACB-0151-CAE3-1214-E814A782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D35B43-736D-47B1-C542-064996BBA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F48E0-11C0-6FE4-F4DF-A6ADFD36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9984615" cy="826113"/>
          </a:xfrm>
        </p:spPr>
        <p:txBody>
          <a:bodyPr>
            <a:normAutofit fontScale="90000"/>
          </a:bodyPr>
          <a:lstStyle/>
          <a:p>
            <a:r>
              <a:rPr lang="en-IN" sz="6000" b="1" dirty="0"/>
              <a:t>How It Works — Step by Step</a:t>
            </a:r>
            <a:endParaRPr lang="en-IN" sz="6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7769BF0-70AE-0B6C-DED3-9F261F9E0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365145"/>
              </p:ext>
            </p:extLst>
          </p:nvPr>
        </p:nvGraphicFramePr>
        <p:xfrm>
          <a:off x="910590" y="1547654"/>
          <a:ext cx="8462010" cy="4585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22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1663-19BE-16A2-17A1-73319EED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26" y="628388"/>
            <a:ext cx="9984615" cy="1201499"/>
          </a:xfrm>
        </p:spPr>
        <p:txBody>
          <a:bodyPr>
            <a:normAutofit/>
          </a:bodyPr>
          <a:lstStyle/>
          <a:p>
            <a:r>
              <a:rPr lang="en-IN" sz="6000" b="1" dirty="0"/>
              <a:t>Mathematical Intuition</a:t>
            </a:r>
            <a:endParaRPr lang="en-IN" sz="6000" dirty="0"/>
          </a:p>
        </p:txBody>
      </p:sp>
      <p:pic>
        <p:nvPicPr>
          <p:cNvPr id="4" name="Picture 3" descr="Math Behind Mean Shift Clustering">
            <a:extLst>
              <a:ext uri="{FF2B5EF4-FFF2-40B4-BE49-F238E27FC236}">
                <a16:creationId xmlns:a16="http://schemas.microsoft.com/office/drawing/2014/main" id="{F495114D-4E12-8949-5E1C-C09FCFFD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9"/>
          <a:stretch>
            <a:fillRect/>
          </a:stretch>
        </p:blipFill>
        <p:spPr bwMode="auto">
          <a:xfrm>
            <a:off x="694726" y="1829888"/>
            <a:ext cx="5146004" cy="397266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32BE-B9E2-BD72-D384-193EB257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6530" y="2769678"/>
            <a:ext cx="4428236" cy="2728198"/>
          </a:xfrm>
        </p:spPr>
        <p:txBody>
          <a:bodyPr anchor="t">
            <a:normAutofit/>
          </a:bodyPr>
          <a:lstStyle/>
          <a:p>
            <a:pPr lvl="0"/>
            <a:r>
              <a:rPr lang="en-IN" sz="1700" b="1" dirty="0"/>
              <a:t>KDE:</a:t>
            </a:r>
            <a:r>
              <a:rPr lang="en-IN" sz="1700" dirty="0"/>
              <a:t> Smooths data, reveals density peaks.</a:t>
            </a:r>
          </a:p>
          <a:p>
            <a:pPr lvl="0"/>
            <a:r>
              <a:rPr lang="en-IN" sz="1700" b="1" dirty="0"/>
              <a:t>Gradient Ascent:</a:t>
            </a:r>
            <a:r>
              <a:rPr lang="en-IN" sz="1700" dirty="0"/>
              <a:t> Points move in the </a:t>
            </a:r>
            <a:r>
              <a:rPr lang="en-IN" sz="1700" b="1" dirty="0"/>
              <a:t>direction of maximum density increase</a:t>
            </a:r>
            <a:r>
              <a:rPr lang="en-IN" sz="1700" dirty="0"/>
              <a:t>.</a:t>
            </a:r>
          </a:p>
          <a:p>
            <a:pPr lvl="0"/>
            <a:r>
              <a:rPr lang="en-IN" sz="1700" b="1" dirty="0"/>
              <a:t>Bandwidth Impact:</a:t>
            </a:r>
            <a:r>
              <a:rPr lang="en-IN" sz="1700" dirty="0"/>
              <a:t> Controls cluster size &amp; count — too small → many tiny clusters; too large → merges distinct clusters.</a:t>
            </a:r>
          </a:p>
          <a:p>
            <a:pPr lvl="0"/>
            <a:r>
              <a:rPr lang="en-IN" sz="1700" b="1" dirty="0"/>
              <a:t>Modes:</a:t>
            </a:r>
            <a:r>
              <a:rPr lang="en-IN" sz="1700" dirty="0"/>
              <a:t> Final clusters = local maxima of the density function.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14540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6D159-3259-D4DE-6B46-019D680E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100" b="1" dirty="0"/>
              <a:t>Mean Shift vs K-Means</a:t>
            </a:r>
            <a:endParaRPr lang="en-IN" sz="61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7D5A1E-4AF6-B4E9-371E-7BAFF0644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99935"/>
              </p:ext>
            </p:extLst>
          </p:nvPr>
        </p:nvGraphicFramePr>
        <p:xfrm>
          <a:off x="1631010" y="2921000"/>
          <a:ext cx="7383277" cy="25437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92574">
                  <a:extLst>
                    <a:ext uri="{9D8B030D-6E8A-4147-A177-3AD203B41FA5}">
                      <a16:colId xmlns:a16="http://schemas.microsoft.com/office/drawing/2014/main" val="171927419"/>
                    </a:ext>
                  </a:extLst>
                </a:gridCol>
                <a:gridCol w="2906192">
                  <a:extLst>
                    <a:ext uri="{9D8B030D-6E8A-4147-A177-3AD203B41FA5}">
                      <a16:colId xmlns:a16="http://schemas.microsoft.com/office/drawing/2014/main" val="885394535"/>
                    </a:ext>
                  </a:extLst>
                </a:gridCol>
                <a:gridCol w="3084511">
                  <a:extLst>
                    <a:ext uri="{9D8B030D-6E8A-4147-A177-3AD203B41FA5}">
                      <a16:colId xmlns:a16="http://schemas.microsoft.com/office/drawing/2014/main" val="79249085"/>
                    </a:ext>
                  </a:extLst>
                </a:gridCol>
              </a:tblGrid>
              <a:tr h="2990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Feature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K-Means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Mean Shift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2528742048"/>
                  </a:ext>
                </a:extLst>
              </a:tr>
              <a:tr h="54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Predefined K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Required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Not required — finds clusters automatically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1749705652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Cluster Shape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Assumes spherical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Handles irregular/complex shapes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719982588"/>
                  </a:ext>
                </a:extLst>
              </a:tr>
              <a:tr h="54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Data Fit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Best for uniform, well-separated data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Adapts to varying densities &amp; non-linear data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1905169075"/>
                  </a:ext>
                </a:extLst>
              </a:tr>
              <a:tr h="2990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Flexibility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Less flexible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Highly flexible &amp; robust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2951110286"/>
                  </a:ext>
                </a:extLst>
              </a:tr>
              <a:tr h="5489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Best For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Known clusters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>
                          <a:effectLst/>
                        </a:rPr>
                        <a:t>Exploratory analysis, unknown cluster count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158" marR="12158" marT="12158" marB="12158" anchor="ctr"/>
                </a:tc>
                <a:extLst>
                  <a:ext uri="{0D108BD9-81ED-4DB2-BD59-A6C34878D82A}">
                    <a16:rowId xmlns:a16="http://schemas.microsoft.com/office/drawing/2014/main" val="416806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47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58C74-A0D7-6E8C-EE69-492C5EFE1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B91A13-A1E4-C7A5-E32A-3BCC20F1A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DF9A8178-D32A-B1F4-A572-FBF31FDEF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F0040E-077E-95A3-C3FA-9FB47573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6F8C8-B7A6-339C-6ED2-7B72EC3B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600" b="1" dirty="0"/>
              <a:t>Key Applications</a:t>
            </a:r>
            <a:endParaRPr lang="en-IN" sz="61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192016-B175-BABA-8149-CD69623A36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585495"/>
              </p:ext>
            </p:extLst>
          </p:nvPr>
        </p:nvGraphicFramePr>
        <p:xfrm>
          <a:off x="148590" y="1645921"/>
          <a:ext cx="6195060" cy="4470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 descr="Diverse Applications of Mean Shift Clustering">
            <a:extLst>
              <a:ext uri="{FF2B5EF4-FFF2-40B4-BE49-F238E27FC236}">
                <a16:creationId xmlns:a16="http://schemas.microsoft.com/office/drawing/2014/main" id="{90A91998-A2CD-073D-2431-99ECFC4AB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r="4497" b="2"/>
          <a:stretch>
            <a:fillRect/>
          </a:stretch>
        </p:blipFill>
        <p:spPr bwMode="auto">
          <a:xfrm>
            <a:off x="6985424" y="866029"/>
            <a:ext cx="3315016" cy="38874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758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50A3E-E3E5-3035-7972-75711C8B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4669E2-F5F8-DCC9-6C72-0993E528F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73A2F95-A1D2-C2B4-912A-779CF2CE9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A6995-6DE1-0901-7CC9-314AC48C4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6B73D-DE4A-E639-6DA8-E5867EBE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0" y="623276"/>
            <a:ext cx="7779329" cy="1088324"/>
          </a:xfrm>
        </p:spPr>
        <p:txBody>
          <a:bodyPr anchor="ctr">
            <a:normAutofit/>
          </a:bodyPr>
          <a:lstStyle/>
          <a:p>
            <a:r>
              <a:rPr lang="en-US" sz="6600" b="1" dirty="0"/>
              <a:t>Pros and Cons</a:t>
            </a:r>
            <a:endParaRPr lang="en-IN" sz="6100" dirty="0"/>
          </a:p>
        </p:txBody>
      </p:sp>
      <p:pic>
        <p:nvPicPr>
          <p:cNvPr id="4" name="Content Placeholder 3" descr="Advantages and Disadvantages of Mean Shift Clustering">
            <a:extLst>
              <a:ext uri="{FF2B5EF4-FFF2-40B4-BE49-F238E27FC236}">
                <a16:creationId xmlns:a16="http://schemas.microsoft.com/office/drawing/2014/main" id="{3C6984FE-AFF5-1AB7-684F-A6954B8CF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0340" y="1585869"/>
            <a:ext cx="5321919" cy="45195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516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473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Mean Shift Clustering</vt:lpstr>
      <vt:lpstr>Mean Shift Clustering — Executive Summary</vt:lpstr>
      <vt:lpstr>PowerPoint Presentation</vt:lpstr>
      <vt:lpstr>Core Concepts</vt:lpstr>
      <vt:lpstr>How It Works — Step by Step</vt:lpstr>
      <vt:lpstr>Mathematical Intuition</vt:lpstr>
      <vt:lpstr>Mean Shift vs K-Means</vt:lpstr>
      <vt:lpstr>Key Applications</vt:lpstr>
      <vt:lpstr>Pros and Cons</vt:lpstr>
      <vt:lpstr>When to Use Mean Shift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2025-07-18T09:44:00Z</dcterms:created>
  <dcterms:modified xsi:type="dcterms:W3CDTF">2025-07-18T10:20:56Z</dcterms:modified>
</cp:coreProperties>
</file>