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C18BA-2BEF-41EF-917A-E2F643902477}" v="18" dt="2025-07-18T11:52:59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kar K" userId="c792ff3d-6334-4a12-abf2-92d77ef54d63" providerId="ADAL" clId="{C67C18BA-2BEF-41EF-917A-E2F643902477}"/>
    <pc:docChg chg="undo custSel delSld modSld">
      <pc:chgData name="Shankar K" userId="c792ff3d-6334-4a12-abf2-92d77ef54d63" providerId="ADAL" clId="{C67C18BA-2BEF-41EF-917A-E2F643902477}" dt="2025-07-18T11:54:20.935" v="53" actId="2696"/>
      <pc:docMkLst>
        <pc:docMk/>
      </pc:docMkLst>
      <pc:sldChg chg="addSp modSp mod setBg setClrOvrMap">
        <pc:chgData name="Shankar K" userId="c792ff3d-6334-4a12-abf2-92d77ef54d63" providerId="ADAL" clId="{C67C18BA-2BEF-41EF-917A-E2F643902477}" dt="2025-07-18T11:50:34.233" v="0" actId="26606"/>
        <pc:sldMkLst>
          <pc:docMk/>
          <pc:sldMk cId="3417427399" sldId="256"/>
        </pc:sldMkLst>
        <pc:spChg chg="mod">
          <ac:chgData name="Shankar K" userId="c792ff3d-6334-4a12-abf2-92d77ef54d63" providerId="ADAL" clId="{C67C18BA-2BEF-41EF-917A-E2F643902477}" dt="2025-07-18T11:50:34.233" v="0" actId="26606"/>
          <ac:spMkLst>
            <pc:docMk/>
            <pc:sldMk cId="3417427399" sldId="256"/>
            <ac:spMk id="2" creationId="{7BA59293-248E-6E27-BE00-6801F1B322C5}"/>
          </ac:spMkLst>
        </pc:spChg>
        <pc:spChg chg="add">
          <ac:chgData name="Shankar K" userId="c792ff3d-6334-4a12-abf2-92d77ef54d63" providerId="ADAL" clId="{C67C18BA-2BEF-41EF-917A-E2F643902477}" dt="2025-07-18T11:50:34.233" v="0" actId="26606"/>
          <ac:spMkLst>
            <pc:docMk/>
            <pc:sldMk cId="3417427399" sldId="256"/>
            <ac:spMk id="12" creationId="{053FB2EE-284F-4C87-AB3D-BBF87A9FAB97}"/>
          </ac:spMkLst>
        </pc:spChg>
        <pc:grpChg chg="add">
          <ac:chgData name="Shankar K" userId="c792ff3d-6334-4a12-abf2-92d77ef54d63" providerId="ADAL" clId="{C67C18BA-2BEF-41EF-917A-E2F643902477}" dt="2025-07-18T11:50:34.233" v="0" actId="26606"/>
          <ac:grpSpMkLst>
            <pc:docMk/>
            <pc:sldMk cId="3417427399" sldId="256"/>
            <ac:grpSpMk id="7" creationId="{D2C4BFA1-2075-4901-9E24-E41D1FDD51FD}"/>
          </ac:grpSpMkLst>
        </pc:grpChg>
      </pc:sldChg>
      <pc:sldChg chg="addSp modSp mod setBg">
        <pc:chgData name="Shankar K" userId="c792ff3d-6334-4a12-abf2-92d77ef54d63" providerId="ADAL" clId="{C67C18BA-2BEF-41EF-917A-E2F643902477}" dt="2025-07-18T11:50:57.425" v="1" actId="26606"/>
        <pc:sldMkLst>
          <pc:docMk/>
          <pc:sldMk cId="719197861" sldId="257"/>
        </pc:sldMkLst>
        <pc:spChg chg="mod">
          <ac:chgData name="Shankar K" userId="c792ff3d-6334-4a12-abf2-92d77ef54d63" providerId="ADAL" clId="{C67C18BA-2BEF-41EF-917A-E2F643902477}" dt="2025-07-18T11:50:57.425" v="1" actId="26606"/>
          <ac:spMkLst>
            <pc:docMk/>
            <pc:sldMk cId="719197861" sldId="257"/>
            <ac:spMk id="2" creationId="{886A501D-15F8-4630-062C-38A867853BCB}"/>
          </ac:spMkLst>
        </pc:spChg>
        <pc:spChg chg="mod">
          <ac:chgData name="Shankar K" userId="c792ff3d-6334-4a12-abf2-92d77ef54d63" providerId="ADAL" clId="{C67C18BA-2BEF-41EF-917A-E2F643902477}" dt="2025-07-18T11:50:57.425" v="1" actId="26606"/>
          <ac:spMkLst>
            <pc:docMk/>
            <pc:sldMk cId="719197861" sldId="257"/>
            <ac:spMk id="3" creationId="{C53A0EEE-3968-9BDE-8DE0-830B22ED80E5}"/>
          </ac:spMkLst>
        </pc:spChg>
        <pc:spChg chg="add">
          <ac:chgData name="Shankar K" userId="c792ff3d-6334-4a12-abf2-92d77ef54d63" providerId="ADAL" clId="{C67C18BA-2BEF-41EF-917A-E2F643902477}" dt="2025-07-18T11:50:57.425" v="1" actId="26606"/>
          <ac:spMkLst>
            <pc:docMk/>
            <pc:sldMk cId="719197861" sldId="257"/>
            <ac:spMk id="9" creationId="{12609869-9E80-471B-A487-A53288E0E791}"/>
          </ac:spMkLst>
        </pc:spChg>
        <pc:spChg chg="add">
          <ac:chgData name="Shankar K" userId="c792ff3d-6334-4a12-abf2-92d77ef54d63" providerId="ADAL" clId="{C67C18BA-2BEF-41EF-917A-E2F643902477}" dt="2025-07-18T11:50:57.425" v="1" actId="26606"/>
          <ac:spMkLst>
            <pc:docMk/>
            <pc:sldMk cId="719197861" sldId="257"/>
            <ac:spMk id="11" creationId="{7004738A-9D34-43E8-97D2-CA0EED4F8BE0}"/>
          </ac:spMkLst>
        </pc:spChg>
        <pc:spChg chg="add">
          <ac:chgData name="Shankar K" userId="c792ff3d-6334-4a12-abf2-92d77ef54d63" providerId="ADAL" clId="{C67C18BA-2BEF-41EF-917A-E2F643902477}" dt="2025-07-18T11:50:57.425" v="1" actId="26606"/>
          <ac:spMkLst>
            <pc:docMk/>
            <pc:sldMk cId="719197861" sldId="257"/>
            <ac:spMk id="13" creationId="{B8B8D07F-F13E-443E-BA68-2D26672D76B9}"/>
          </ac:spMkLst>
        </pc:spChg>
        <pc:spChg chg="add">
          <ac:chgData name="Shankar K" userId="c792ff3d-6334-4a12-abf2-92d77ef54d63" providerId="ADAL" clId="{C67C18BA-2BEF-41EF-917A-E2F643902477}" dt="2025-07-18T11:50:57.425" v="1" actId="26606"/>
          <ac:spMkLst>
            <pc:docMk/>
            <pc:sldMk cId="719197861" sldId="257"/>
            <ac:spMk id="15" creationId="{2813A4FA-24A5-41ED-A534-3807D1B2F344}"/>
          </ac:spMkLst>
        </pc:spChg>
        <pc:spChg chg="add">
          <ac:chgData name="Shankar K" userId="c792ff3d-6334-4a12-abf2-92d77ef54d63" providerId="ADAL" clId="{C67C18BA-2BEF-41EF-917A-E2F643902477}" dt="2025-07-18T11:50:57.425" v="1" actId="26606"/>
          <ac:spMkLst>
            <pc:docMk/>
            <pc:sldMk cId="719197861" sldId="257"/>
            <ac:spMk id="17" creationId="{C3944F27-CA70-4E84-A51A-E6BF89558979}"/>
          </ac:spMkLst>
        </pc:spChg>
        <pc:picChg chg="mod">
          <ac:chgData name="Shankar K" userId="c792ff3d-6334-4a12-abf2-92d77ef54d63" providerId="ADAL" clId="{C67C18BA-2BEF-41EF-917A-E2F643902477}" dt="2025-07-18T11:50:57.425" v="1" actId="26606"/>
          <ac:picMkLst>
            <pc:docMk/>
            <pc:sldMk cId="719197861" sldId="257"/>
            <ac:picMk id="4" creationId="{E85B0940-23F3-DC78-6B90-D01A3712825A}"/>
          </ac:picMkLst>
        </pc:picChg>
      </pc:sldChg>
      <pc:sldChg chg="addSp delSp modSp mod setBg">
        <pc:chgData name="Shankar K" userId="c792ff3d-6334-4a12-abf2-92d77ef54d63" providerId="ADAL" clId="{C67C18BA-2BEF-41EF-917A-E2F643902477}" dt="2025-07-18T11:51:32.370" v="4" actId="26606"/>
        <pc:sldMkLst>
          <pc:docMk/>
          <pc:sldMk cId="4060728804" sldId="258"/>
        </pc:sldMkLst>
        <pc:spChg chg="mod">
          <ac:chgData name="Shankar K" userId="c792ff3d-6334-4a12-abf2-92d77ef54d63" providerId="ADAL" clId="{C67C18BA-2BEF-41EF-917A-E2F643902477}" dt="2025-07-18T11:51:32.370" v="4" actId="26606"/>
          <ac:spMkLst>
            <pc:docMk/>
            <pc:sldMk cId="4060728804" sldId="258"/>
            <ac:spMk id="2" creationId="{86DC1C3F-E326-E171-CF6A-7F9FDBFCC3BA}"/>
          </ac:spMkLst>
        </pc:spChg>
        <pc:spChg chg="add del">
          <ac:chgData name="Shankar K" userId="c792ff3d-6334-4a12-abf2-92d77ef54d63" providerId="ADAL" clId="{C67C18BA-2BEF-41EF-917A-E2F643902477}" dt="2025-07-18T11:51:32.370" v="4" actId="26606"/>
          <ac:spMkLst>
            <pc:docMk/>
            <pc:sldMk cId="4060728804" sldId="258"/>
            <ac:spMk id="3" creationId="{DDF7B8D2-4B48-32FF-D2BB-F30EE31BBE7E}"/>
          </ac:spMkLst>
        </pc:spChg>
        <pc:spChg chg="add">
          <ac:chgData name="Shankar K" userId="c792ff3d-6334-4a12-abf2-92d77ef54d63" providerId="ADAL" clId="{C67C18BA-2BEF-41EF-917A-E2F643902477}" dt="2025-07-18T11:51:32.370" v="4" actId="26606"/>
          <ac:spMkLst>
            <pc:docMk/>
            <pc:sldMk cId="4060728804" sldId="258"/>
            <ac:spMk id="9" creationId="{BACC6370-2D7E-4714-9D71-7542949D7D5D}"/>
          </ac:spMkLst>
        </pc:spChg>
        <pc:spChg chg="add">
          <ac:chgData name="Shankar K" userId="c792ff3d-6334-4a12-abf2-92d77ef54d63" providerId="ADAL" clId="{C67C18BA-2BEF-41EF-917A-E2F643902477}" dt="2025-07-18T11:51:32.370" v="4" actId="26606"/>
          <ac:spMkLst>
            <pc:docMk/>
            <pc:sldMk cId="4060728804" sldId="258"/>
            <ac:spMk id="11" creationId="{F68B3F68-107C-434F-AA38-110D5EA91B85}"/>
          </ac:spMkLst>
        </pc:spChg>
        <pc:spChg chg="add">
          <ac:chgData name="Shankar K" userId="c792ff3d-6334-4a12-abf2-92d77ef54d63" providerId="ADAL" clId="{C67C18BA-2BEF-41EF-917A-E2F643902477}" dt="2025-07-18T11:51:32.370" v="4" actId="26606"/>
          <ac:spMkLst>
            <pc:docMk/>
            <pc:sldMk cId="4060728804" sldId="258"/>
            <ac:spMk id="13" creationId="{AAD0DBB9-1A4B-4391-81D4-CB19F9AB918A}"/>
          </ac:spMkLst>
        </pc:spChg>
        <pc:spChg chg="add">
          <ac:chgData name="Shankar K" userId="c792ff3d-6334-4a12-abf2-92d77ef54d63" providerId="ADAL" clId="{C67C18BA-2BEF-41EF-917A-E2F643902477}" dt="2025-07-18T11:51:32.370" v="4" actId="26606"/>
          <ac:spMkLst>
            <pc:docMk/>
            <pc:sldMk cId="4060728804" sldId="258"/>
            <ac:spMk id="15" creationId="{063BBA22-50EA-4C4D-BE05-F1CE4E63AA56}"/>
          </ac:spMkLst>
        </pc:spChg>
        <pc:graphicFrameChg chg="add del">
          <ac:chgData name="Shankar K" userId="c792ff3d-6334-4a12-abf2-92d77ef54d63" providerId="ADAL" clId="{C67C18BA-2BEF-41EF-917A-E2F643902477}" dt="2025-07-18T11:51:32.347" v="3" actId="26606"/>
          <ac:graphicFrameMkLst>
            <pc:docMk/>
            <pc:sldMk cId="4060728804" sldId="258"/>
            <ac:graphicFrameMk id="5" creationId="{8759CF97-FEC8-126F-31DC-CC9437453377}"/>
          </ac:graphicFrameMkLst>
        </pc:graphicFrameChg>
        <pc:graphicFrameChg chg="add">
          <ac:chgData name="Shankar K" userId="c792ff3d-6334-4a12-abf2-92d77ef54d63" providerId="ADAL" clId="{C67C18BA-2BEF-41EF-917A-E2F643902477}" dt="2025-07-18T11:51:32.370" v="4" actId="26606"/>
          <ac:graphicFrameMkLst>
            <pc:docMk/>
            <pc:sldMk cId="4060728804" sldId="258"/>
            <ac:graphicFrameMk id="7" creationId="{6F9384FB-311D-C51B-7A92-12D112D67CBE}"/>
          </ac:graphicFrameMkLst>
        </pc:graphicFrameChg>
      </pc:sldChg>
      <pc:sldChg chg="addSp modSp mod setBg">
        <pc:chgData name="Shankar K" userId="c792ff3d-6334-4a12-abf2-92d77ef54d63" providerId="ADAL" clId="{C67C18BA-2BEF-41EF-917A-E2F643902477}" dt="2025-07-18T11:51:38.383" v="5" actId="26606"/>
        <pc:sldMkLst>
          <pc:docMk/>
          <pc:sldMk cId="3357422601" sldId="259"/>
        </pc:sldMkLst>
        <pc:spChg chg="mod">
          <ac:chgData name="Shankar K" userId="c792ff3d-6334-4a12-abf2-92d77ef54d63" providerId="ADAL" clId="{C67C18BA-2BEF-41EF-917A-E2F643902477}" dt="2025-07-18T11:51:38.383" v="5" actId="26606"/>
          <ac:spMkLst>
            <pc:docMk/>
            <pc:sldMk cId="3357422601" sldId="259"/>
            <ac:spMk id="2" creationId="{B8C4E2AF-DE63-F845-F931-E7D0B7618AEE}"/>
          </ac:spMkLst>
        </pc:spChg>
        <pc:spChg chg="mod">
          <ac:chgData name="Shankar K" userId="c792ff3d-6334-4a12-abf2-92d77ef54d63" providerId="ADAL" clId="{C67C18BA-2BEF-41EF-917A-E2F643902477}" dt="2025-07-18T11:51:38.383" v="5" actId="26606"/>
          <ac:spMkLst>
            <pc:docMk/>
            <pc:sldMk cId="3357422601" sldId="259"/>
            <ac:spMk id="3" creationId="{BA471551-3D79-9F96-5E37-081E4F878B4B}"/>
          </ac:spMkLst>
        </pc:spChg>
        <pc:spChg chg="add">
          <ac:chgData name="Shankar K" userId="c792ff3d-6334-4a12-abf2-92d77ef54d63" providerId="ADAL" clId="{C67C18BA-2BEF-41EF-917A-E2F643902477}" dt="2025-07-18T11:51:38.383" v="5" actId="26606"/>
          <ac:spMkLst>
            <pc:docMk/>
            <pc:sldMk cId="3357422601" sldId="259"/>
            <ac:spMk id="9" creationId="{12609869-9E80-471B-A487-A53288E0E791}"/>
          </ac:spMkLst>
        </pc:spChg>
        <pc:spChg chg="add">
          <ac:chgData name="Shankar K" userId="c792ff3d-6334-4a12-abf2-92d77ef54d63" providerId="ADAL" clId="{C67C18BA-2BEF-41EF-917A-E2F643902477}" dt="2025-07-18T11:51:38.383" v="5" actId="26606"/>
          <ac:spMkLst>
            <pc:docMk/>
            <pc:sldMk cId="3357422601" sldId="259"/>
            <ac:spMk id="11" creationId="{7004738A-9D34-43E8-97D2-CA0EED4F8BE0}"/>
          </ac:spMkLst>
        </pc:spChg>
        <pc:spChg chg="add">
          <ac:chgData name="Shankar K" userId="c792ff3d-6334-4a12-abf2-92d77ef54d63" providerId="ADAL" clId="{C67C18BA-2BEF-41EF-917A-E2F643902477}" dt="2025-07-18T11:51:38.383" v="5" actId="26606"/>
          <ac:spMkLst>
            <pc:docMk/>
            <pc:sldMk cId="3357422601" sldId="259"/>
            <ac:spMk id="13" creationId="{B8B8D07F-F13E-443E-BA68-2D26672D76B9}"/>
          </ac:spMkLst>
        </pc:spChg>
        <pc:spChg chg="add">
          <ac:chgData name="Shankar K" userId="c792ff3d-6334-4a12-abf2-92d77ef54d63" providerId="ADAL" clId="{C67C18BA-2BEF-41EF-917A-E2F643902477}" dt="2025-07-18T11:51:38.383" v="5" actId="26606"/>
          <ac:spMkLst>
            <pc:docMk/>
            <pc:sldMk cId="3357422601" sldId="259"/>
            <ac:spMk id="15" creationId="{2813A4FA-24A5-41ED-A534-3807D1B2F344}"/>
          </ac:spMkLst>
        </pc:spChg>
        <pc:spChg chg="add">
          <ac:chgData name="Shankar K" userId="c792ff3d-6334-4a12-abf2-92d77ef54d63" providerId="ADAL" clId="{C67C18BA-2BEF-41EF-917A-E2F643902477}" dt="2025-07-18T11:51:38.383" v="5" actId="26606"/>
          <ac:spMkLst>
            <pc:docMk/>
            <pc:sldMk cId="3357422601" sldId="259"/>
            <ac:spMk id="17" creationId="{C3944F27-CA70-4E84-A51A-E6BF89558979}"/>
          </ac:spMkLst>
        </pc:spChg>
        <pc:picChg chg="mod">
          <ac:chgData name="Shankar K" userId="c792ff3d-6334-4a12-abf2-92d77ef54d63" providerId="ADAL" clId="{C67C18BA-2BEF-41EF-917A-E2F643902477}" dt="2025-07-18T11:51:38.383" v="5" actId="26606"/>
          <ac:picMkLst>
            <pc:docMk/>
            <pc:sldMk cId="3357422601" sldId="259"/>
            <ac:picMk id="4" creationId="{80DAE2FC-E22D-BE60-0072-1426452110F8}"/>
          </ac:picMkLst>
        </pc:picChg>
      </pc:sldChg>
      <pc:sldChg chg="addSp delSp modSp mod setBg">
        <pc:chgData name="Shankar K" userId="c792ff3d-6334-4a12-abf2-92d77ef54d63" providerId="ADAL" clId="{C67C18BA-2BEF-41EF-917A-E2F643902477}" dt="2025-07-18T11:51:47.374" v="6" actId="26606"/>
        <pc:sldMkLst>
          <pc:docMk/>
          <pc:sldMk cId="3106406597" sldId="260"/>
        </pc:sldMkLst>
        <pc:spChg chg="mod">
          <ac:chgData name="Shankar K" userId="c792ff3d-6334-4a12-abf2-92d77ef54d63" providerId="ADAL" clId="{C67C18BA-2BEF-41EF-917A-E2F643902477}" dt="2025-07-18T11:51:47.374" v="6" actId="26606"/>
          <ac:spMkLst>
            <pc:docMk/>
            <pc:sldMk cId="3106406597" sldId="260"/>
            <ac:spMk id="2" creationId="{39328134-556D-27D8-FF63-B7005D19ABB8}"/>
          </ac:spMkLst>
        </pc:spChg>
        <pc:spChg chg="del">
          <ac:chgData name="Shankar K" userId="c792ff3d-6334-4a12-abf2-92d77ef54d63" providerId="ADAL" clId="{C67C18BA-2BEF-41EF-917A-E2F643902477}" dt="2025-07-18T11:51:47.374" v="6" actId="26606"/>
          <ac:spMkLst>
            <pc:docMk/>
            <pc:sldMk cId="3106406597" sldId="260"/>
            <ac:spMk id="3" creationId="{9883DE93-5C97-B7C9-0E20-820F9F328CD3}"/>
          </ac:spMkLst>
        </pc:spChg>
        <pc:spChg chg="add">
          <ac:chgData name="Shankar K" userId="c792ff3d-6334-4a12-abf2-92d77ef54d63" providerId="ADAL" clId="{C67C18BA-2BEF-41EF-917A-E2F643902477}" dt="2025-07-18T11:51:47.374" v="6" actId="26606"/>
          <ac:spMkLst>
            <pc:docMk/>
            <pc:sldMk cId="3106406597" sldId="260"/>
            <ac:spMk id="9" creationId="{BACC6370-2D7E-4714-9D71-7542949D7D5D}"/>
          </ac:spMkLst>
        </pc:spChg>
        <pc:spChg chg="add">
          <ac:chgData name="Shankar K" userId="c792ff3d-6334-4a12-abf2-92d77ef54d63" providerId="ADAL" clId="{C67C18BA-2BEF-41EF-917A-E2F643902477}" dt="2025-07-18T11:51:47.374" v="6" actId="26606"/>
          <ac:spMkLst>
            <pc:docMk/>
            <pc:sldMk cId="3106406597" sldId="260"/>
            <ac:spMk id="11" creationId="{F68B3F68-107C-434F-AA38-110D5EA91B85}"/>
          </ac:spMkLst>
        </pc:spChg>
        <pc:spChg chg="add">
          <ac:chgData name="Shankar K" userId="c792ff3d-6334-4a12-abf2-92d77ef54d63" providerId="ADAL" clId="{C67C18BA-2BEF-41EF-917A-E2F643902477}" dt="2025-07-18T11:51:47.374" v="6" actId="26606"/>
          <ac:spMkLst>
            <pc:docMk/>
            <pc:sldMk cId="3106406597" sldId="260"/>
            <ac:spMk id="13" creationId="{AAD0DBB9-1A4B-4391-81D4-CB19F9AB918A}"/>
          </ac:spMkLst>
        </pc:spChg>
        <pc:spChg chg="add">
          <ac:chgData name="Shankar K" userId="c792ff3d-6334-4a12-abf2-92d77ef54d63" providerId="ADAL" clId="{C67C18BA-2BEF-41EF-917A-E2F643902477}" dt="2025-07-18T11:51:47.374" v="6" actId="26606"/>
          <ac:spMkLst>
            <pc:docMk/>
            <pc:sldMk cId="3106406597" sldId="260"/>
            <ac:spMk id="15" creationId="{063BBA22-50EA-4C4D-BE05-F1CE4E63AA56}"/>
          </ac:spMkLst>
        </pc:spChg>
        <pc:graphicFrameChg chg="add">
          <ac:chgData name="Shankar K" userId="c792ff3d-6334-4a12-abf2-92d77ef54d63" providerId="ADAL" clId="{C67C18BA-2BEF-41EF-917A-E2F643902477}" dt="2025-07-18T11:51:47.374" v="6" actId="26606"/>
          <ac:graphicFrameMkLst>
            <pc:docMk/>
            <pc:sldMk cId="3106406597" sldId="260"/>
            <ac:graphicFrameMk id="5" creationId="{2EE06844-99D1-82BE-8CBE-843E1289C83E}"/>
          </ac:graphicFrameMkLst>
        </pc:graphicFrameChg>
      </pc:sldChg>
      <pc:sldChg chg="addSp delSp modSp mod setBg">
        <pc:chgData name="Shankar K" userId="c792ff3d-6334-4a12-abf2-92d77ef54d63" providerId="ADAL" clId="{C67C18BA-2BEF-41EF-917A-E2F643902477}" dt="2025-07-18T11:51:55.528" v="7" actId="26606"/>
        <pc:sldMkLst>
          <pc:docMk/>
          <pc:sldMk cId="3634143589" sldId="261"/>
        </pc:sldMkLst>
        <pc:spChg chg="mod">
          <ac:chgData name="Shankar K" userId="c792ff3d-6334-4a12-abf2-92d77ef54d63" providerId="ADAL" clId="{C67C18BA-2BEF-41EF-917A-E2F643902477}" dt="2025-07-18T11:51:55.528" v="7" actId="26606"/>
          <ac:spMkLst>
            <pc:docMk/>
            <pc:sldMk cId="3634143589" sldId="261"/>
            <ac:spMk id="2" creationId="{DB3AF7F0-B728-660F-DE2D-28F101810F8E}"/>
          </ac:spMkLst>
        </pc:spChg>
        <pc:spChg chg="del">
          <ac:chgData name="Shankar K" userId="c792ff3d-6334-4a12-abf2-92d77ef54d63" providerId="ADAL" clId="{C67C18BA-2BEF-41EF-917A-E2F643902477}" dt="2025-07-18T11:51:55.528" v="7" actId="26606"/>
          <ac:spMkLst>
            <pc:docMk/>
            <pc:sldMk cId="3634143589" sldId="261"/>
            <ac:spMk id="3" creationId="{0C3B87B8-C3A0-2D7D-99BC-322C0C77CF18}"/>
          </ac:spMkLst>
        </pc:spChg>
        <pc:spChg chg="add">
          <ac:chgData name="Shankar K" userId="c792ff3d-6334-4a12-abf2-92d77ef54d63" providerId="ADAL" clId="{C67C18BA-2BEF-41EF-917A-E2F643902477}" dt="2025-07-18T11:51:55.528" v="7" actId="26606"/>
          <ac:spMkLst>
            <pc:docMk/>
            <pc:sldMk cId="3634143589" sldId="261"/>
            <ac:spMk id="9" creationId="{BACC6370-2D7E-4714-9D71-7542949D7D5D}"/>
          </ac:spMkLst>
        </pc:spChg>
        <pc:spChg chg="add">
          <ac:chgData name="Shankar K" userId="c792ff3d-6334-4a12-abf2-92d77ef54d63" providerId="ADAL" clId="{C67C18BA-2BEF-41EF-917A-E2F643902477}" dt="2025-07-18T11:51:55.528" v="7" actId="26606"/>
          <ac:spMkLst>
            <pc:docMk/>
            <pc:sldMk cId="3634143589" sldId="261"/>
            <ac:spMk id="11" creationId="{F68B3F68-107C-434F-AA38-110D5EA91B85}"/>
          </ac:spMkLst>
        </pc:spChg>
        <pc:spChg chg="add">
          <ac:chgData name="Shankar K" userId="c792ff3d-6334-4a12-abf2-92d77ef54d63" providerId="ADAL" clId="{C67C18BA-2BEF-41EF-917A-E2F643902477}" dt="2025-07-18T11:51:55.528" v="7" actId="26606"/>
          <ac:spMkLst>
            <pc:docMk/>
            <pc:sldMk cId="3634143589" sldId="261"/>
            <ac:spMk id="13" creationId="{AAD0DBB9-1A4B-4391-81D4-CB19F9AB918A}"/>
          </ac:spMkLst>
        </pc:spChg>
        <pc:spChg chg="add">
          <ac:chgData name="Shankar K" userId="c792ff3d-6334-4a12-abf2-92d77ef54d63" providerId="ADAL" clId="{C67C18BA-2BEF-41EF-917A-E2F643902477}" dt="2025-07-18T11:51:55.528" v="7" actId="26606"/>
          <ac:spMkLst>
            <pc:docMk/>
            <pc:sldMk cId="3634143589" sldId="261"/>
            <ac:spMk id="15" creationId="{063BBA22-50EA-4C4D-BE05-F1CE4E63AA56}"/>
          </ac:spMkLst>
        </pc:spChg>
        <pc:graphicFrameChg chg="add">
          <ac:chgData name="Shankar K" userId="c792ff3d-6334-4a12-abf2-92d77ef54d63" providerId="ADAL" clId="{C67C18BA-2BEF-41EF-917A-E2F643902477}" dt="2025-07-18T11:51:55.528" v="7" actId="26606"/>
          <ac:graphicFrameMkLst>
            <pc:docMk/>
            <pc:sldMk cId="3634143589" sldId="261"/>
            <ac:graphicFrameMk id="5" creationId="{5D8AA4D8-511F-4664-355D-191C719734DC}"/>
          </ac:graphicFrameMkLst>
        </pc:graphicFrameChg>
      </pc:sldChg>
      <pc:sldChg chg="del">
        <pc:chgData name="Shankar K" userId="c792ff3d-6334-4a12-abf2-92d77ef54d63" providerId="ADAL" clId="{C67C18BA-2BEF-41EF-917A-E2F643902477}" dt="2025-07-18T11:54:20.935" v="53" actId="2696"/>
        <pc:sldMkLst>
          <pc:docMk/>
          <pc:sldMk cId="3715835531" sldId="262"/>
        </pc:sldMkLst>
      </pc:sldChg>
      <pc:sldChg chg="addSp modSp mod setBg">
        <pc:chgData name="Shankar K" userId="c792ff3d-6334-4a12-abf2-92d77ef54d63" providerId="ADAL" clId="{C67C18BA-2BEF-41EF-917A-E2F643902477}" dt="2025-07-18T11:52:05.076" v="8" actId="26606"/>
        <pc:sldMkLst>
          <pc:docMk/>
          <pc:sldMk cId="1455204949" sldId="263"/>
        </pc:sldMkLst>
        <pc:spChg chg="mod">
          <ac:chgData name="Shankar K" userId="c792ff3d-6334-4a12-abf2-92d77ef54d63" providerId="ADAL" clId="{C67C18BA-2BEF-41EF-917A-E2F643902477}" dt="2025-07-18T11:52:05.076" v="8" actId="26606"/>
          <ac:spMkLst>
            <pc:docMk/>
            <pc:sldMk cId="1455204949" sldId="263"/>
            <ac:spMk id="2" creationId="{1EE02A53-6647-5AB1-48F4-5D9FF68005AF}"/>
          </ac:spMkLst>
        </pc:spChg>
        <pc:spChg chg="add">
          <ac:chgData name="Shankar K" userId="c792ff3d-6334-4a12-abf2-92d77ef54d63" providerId="ADAL" clId="{C67C18BA-2BEF-41EF-917A-E2F643902477}" dt="2025-07-18T11:52:05.076" v="8" actId="26606"/>
          <ac:spMkLst>
            <pc:docMk/>
            <pc:sldMk cId="1455204949" sldId="263"/>
            <ac:spMk id="9" creationId="{BACC6370-2D7E-4714-9D71-7542949D7D5D}"/>
          </ac:spMkLst>
        </pc:spChg>
        <pc:spChg chg="add">
          <ac:chgData name="Shankar K" userId="c792ff3d-6334-4a12-abf2-92d77ef54d63" providerId="ADAL" clId="{C67C18BA-2BEF-41EF-917A-E2F643902477}" dt="2025-07-18T11:52:05.076" v="8" actId="26606"/>
          <ac:spMkLst>
            <pc:docMk/>
            <pc:sldMk cId="1455204949" sldId="263"/>
            <ac:spMk id="11" creationId="{F68B3F68-107C-434F-AA38-110D5EA91B85}"/>
          </ac:spMkLst>
        </pc:spChg>
        <pc:spChg chg="add">
          <ac:chgData name="Shankar K" userId="c792ff3d-6334-4a12-abf2-92d77ef54d63" providerId="ADAL" clId="{C67C18BA-2BEF-41EF-917A-E2F643902477}" dt="2025-07-18T11:52:05.076" v="8" actId="26606"/>
          <ac:spMkLst>
            <pc:docMk/>
            <pc:sldMk cId="1455204949" sldId="263"/>
            <ac:spMk id="13" creationId="{AAD0DBB9-1A4B-4391-81D4-CB19F9AB918A}"/>
          </ac:spMkLst>
        </pc:spChg>
        <pc:spChg chg="add">
          <ac:chgData name="Shankar K" userId="c792ff3d-6334-4a12-abf2-92d77ef54d63" providerId="ADAL" clId="{C67C18BA-2BEF-41EF-917A-E2F643902477}" dt="2025-07-18T11:52:05.076" v="8" actId="26606"/>
          <ac:spMkLst>
            <pc:docMk/>
            <pc:sldMk cId="1455204949" sldId="263"/>
            <ac:spMk id="15" creationId="{063BBA22-50EA-4C4D-BE05-F1CE4E63AA56}"/>
          </ac:spMkLst>
        </pc:spChg>
        <pc:graphicFrameChg chg="add mod">
          <ac:chgData name="Shankar K" userId="c792ff3d-6334-4a12-abf2-92d77ef54d63" providerId="ADAL" clId="{C67C18BA-2BEF-41EF-917A-E2F643902477}" dt="2025-07-18T11:52:05.076" v="8" actId="26606"/>
          <ac:graphicFrameMkLst>
            <pc:docMk/>
            <pc:sldMk cId="1455204949" sldId="263"/>
            <ac:graphicFrameMk id="4" creationId="{BE4EF41E-CCE1-3C85-E5DC-46E8CDEFC8A4}"/>
          </ac:graphicFrameMkLst>
        </pc:graphicFrameChg>
      </pc:sldChg>
      <pc:sldChg chg="addSp delSp modSp mod setBg">
        <pc:chgData name="Shankar K" userId="c792ff3d-6334-4a12-abf2-92d77ef54d63" providerId="ADAL" clId="{C67C18BA-2BEF-41EF-917A-E2F643902477}" dt="2025-07-18T11:52:36.757" v="19" actId="20577"/>
        <pc:sldMkLst>
          <pc:docMk/>
          <pc:sldMk cId="3673204390" sldId="264"/>
        </pc:sldMkLst>
        <pc:spChg chg="mod">
          <ac:chgData name="Shankar K" userId="c792ff3d-6334-4a12-abf2-92d77ef54d63" providerId="ADAL" clId="{C67C18BA-2BEF-41EF-917A-E2F643902477}" dt="2025-07-18T11:52:26.535" v="13" actId="26606"/>
          <ac:spMkLst>
            <pc:docMk/>
            <pc:sldMk cId="3673204390" sldId="264"/>
            <ac:spMk id="2" creationId="{26B5196D-BD78-0DFE-33C4-E1BA301E7730}"/>
          </ac:spMkLst>
        </pc:spChg>
        <pc:spChg chg="add del">
          <ac:chgData name="Shankar K" userId="c792ff3d-6334-4a12-abf2-92d77ef54d63" providerId="ADAL" clId="{C67C18BA-2BEF-41EF-917A-E2F643902477}" dt="2025-07-18T11:52:26.535" v="13" actId="26606"/>
          <ac:spMkLst>
            <pc:docMk/>
            <pc:sldMk cId="3673204390" sldId="264"/>
            <ac:spMk id="3" creationId="{D66518F9-DC7E-143D-BE24-0915E1488863}"/>
          </ac:spMkLst>
        </pc:spChg>
        <pc:spChg chg="add del">
          <ac:chgData name="Shankar K" userId="c792ff3d-6334-4a12-abf2-92d77ef54d63" providerId="ADAL" clId="{C67C18BA-2BEF-41EF-917A-E2F643902477}" dt="2025-07-18T11:52:14.810" v="10" actId="26606"/>
          <ac:spMkLst>
            <pc:docMk/>
            <pc:sldMk cId="3673204390" sldId="264"/>
            <ac:spMk id="9" creationId="{BACC6370-2D7E-4714-9D71-7542949D7D5D}"/>
          </ac:spMkLst>
        </pc:spChg>
        <pc:spChg chg="add del">
          <ac:chgData name="Shankar K" userId="c792ff3d-6334-4a12-abf2-92d77ef54d63" providerId="ADAL" clId="{C67C18BA-2BEF-41EF-917A-E2F643902477}" dt="2025-07-18T11:52:14.810" v="10" actId="26606"/>
          <ac:spMkLst>
            <pc:docMk/>
            <pc:sldMk cId="3673204390" sldId="264"/>
            <ac:spMk id="11" creationId="{F68B3F68-107C-434F-AA38-110D5EA91B85}"/>
          </ac:spMkLst>
        </pc:spChg>
        <pc:spChg chg="add del">
          <ac:chgData name="Shankar K" userId="c792ff3d-6334-4a12-abf2-92d77ef54d63" providerId="ADAL" clId="{C67C18BA-2BEF-41EF-917A-E2F643902477}" dt="2025-07-18T11:52:14.810" v="10" actId="26606"/>
          <ac:spMkLst>
            <pc:docMk/>
            <pc:sldMk cId="3673204390" sldId="264"/>
            <ac:spMk id="13" creationId="{AAD0DBB9-1A4B-4391-81D4-CB19F9AB918A}"/>
          </ac:spMkLst>
        </pc:spChg>
        <pc:spChg chg="add del">
          <ac:chgData name="Shankar K" userId="c792ff3d-6334-4a12-abf2-92d77ef54d63" providerId="ADAL" clId="{C67C18BA-2BEF-41EF-917A-E2F643902477}" dt="2025-07-18T11:52:14.810" v="10" actId="26606"/>
          <ac:spMkLst>
            <pc:docMk/>
            <pc:sldMk cId="3673204390" sldId="264"/>
            <ac:spMk id="15" creationId="{063BBA22-50EA-4C4D-BE05-F1CE4E63AA56}"/>
          </ac:spMkLst>
        </pc:spChg>
        <pc:spChg chg="add del">
          <ac:chgData name="Shankar K" userId="c792ff3d-6334-4a12-abf2-92d77ef54d63" providerId="ADAL" clId="{C67C18BA-2BEF-41EF-917A-E2F643902477}" dt="2025-07-18T11:52:26.488" v="12" actId="26606"/>
          <ac:spMkLst>
            <pc:docMk/>
            <pc:sldMk cId="3673204390" sldId="264"/>
            <ac:spMk id="17" creationId="{BACC6370-2D7E-4714-9D71-7542949D7D5D}"/>
          </ac:spMkLst>
        </pc:spChg>
        <pc:spChg chg="add del">
          <ac:chgData name="Shankar K" userId="c792ff3d-6334-4a12-abf2-92d77ef54d63" providerId="ADAL" clId="{C67C18BA-2BEF-41EF-917A-E2F643902477}" dt="2025-07-18T11:52:26.488" v="12" actId="26606"/>
          <ac:spMkLst>
            <pc:docMk/>
            <pc:sldMk cId="3673204390" sldId="264"/>
            <ac:spMk id="18" creationId="{F68B3F68-107C-434F-AA38-110D5EA91B85}"/>
          </ac:spMkLst>
        </pc:spChg>
        <pc:spChg chg="add del">
          <ac:chgData name="Shankar K" userId="c792ff3d-6334-4a12-abf2-92d77ef54d63" providerId="ADAL" clId="{C67C18BA-2BEF-41EF-917A-E2F643902477}" dt="2025-07-18T11:52:26.488" v="12" actId="26606"/>
          <ac:spMkLst>
            <pc:docMk/>
            <pc:sldMk cId="3673204390" sldId="264"/>
            <ac:spMk id="19" creationId="{AAD0DBB9-1A4B-4391-81D4-CB19F9AB918A}"/>
          </ac:spMkLst>
        </pc:spChg>
        <pc:spChg chg="add del">
          <ac:chgData name="Shankar K" userId="c792ff3d-6334-4a12-abf2-92d77ef54d63" providerId="ADAL" clId="{C67C18BA-2BEF-41EF-917A-E2F643902477}" dt="2025-07-18T11:52:26.488" v="12" actId="26606"/>
          <ac:spMkLst>
            <pc:docMk/>
            <pc:sldMk cId="3673204390" sldId="264"/>
            <ac:spMk id="20" creationId="{063BBA22-50EA-4C4D-BE05-F1CE4E63AA56}"/>
          </ac:spMkLst>
        </pc:spChg>
        <pc:spChg chg="add">
          <ac:chgData name="Shankar K" userId="c792ff3d-6334-4a12-abf2-92d77ef54d63" providerId="ADAL" clId="{C67C18BA-2BEF-41EF-917A-E2F643902477}" dt="2025-07-18T11:52:26.535" v="13" actId="26606"/>
          <ac:spMkLst>
            <pc:docMk/>
            <pc:sldMk cId="3673204390" sldId="264"/>
            <ac:spMk id="23" creationId="{BACC6370-2D7E-4714-9D71-7542949D7D5D}"/>
          </ac:spMkLst>
        </pc:spChg>
        <pc:spChg chg="add">
          <ac:chgData name="Shankar K" userId="c792ff3d-6334-4a12-abf2-92d77ef54d63" providerId="ADAL" clId="{C67C18BA-2BEF-41EF-917A-E2F643902477}" dt="2025-07-18T11:52:26.535" v="13" actId="26606"/>
          <ac:spMkLst>
            <pc:docMk/>
            <pc:sldMk cId="3673204390" sldId="264"/>
            <ac:spMk id="24" creationId="{F68B3F68-107C-434F-AA38-110D5EA91B85}"/>
          </ac:spMkLst>
        </pc:spChg>
        <pc:spChg chg="add">
          <ac:chgData name="Shankar K" userId="c792ff3d-6334-4a12-abf2-92d77ef54d63" providerId="ADAL" clId="{C67C18BA-2BEF-41EF-917A-E2F643902477}" dt="2025-07-18T11:52:26.535" v="13" actId="26606"/>
          <ac:spMkLst>
            <pc:docMk/>
            <pc:sldMk cId="3673204390" sldId="264"/>
            <ac:spMk id="25" creationId="{AAD0DBB9-1A4B-4391-81D4-CB19F9AB918A}"/>
          </ac:spMkLst>
        </pc:spChg>
        <pc:spChg chg="add">
          <ac:chgData name="Shankar K" userId="c792ff3d-6334-4a12-abf2-92d77ef54d63" providerId="ADAL" clId="{C67C18BA-2BEF-41EF-917A-E2F643902477}" dt="2025-07-18T11:52:26.535" v="13" actId="26606"/>
          <ac:spMkLst>
            <pc:docMk/>
            <pc:sldMk cId="3673204390" sldId="264"/>
            <ac:spMk id="26" creationId="{063BBA22-50EA-4C4D-BE05-F1CE4E63AA56}"/>
          </ac:spMkLst>
        </pc:spChg>
        <pc:graphicFrameChg chg="add del">
          <ac:chgData name="Shankar K" userId="c792ff3d-6334-4a12-abf2-92d77ef54d63" providerId="ADAL" clId="{C67C18BA-2BEF-41EF-917A-E2F643902477}" dt="2025-07-18T11:52:14.810" v="10" actId="26606"/>
          <ac:graphicFrameMkLst>
            <pc:docMk/>
            <pc:sldMk cId="3673204390" sldId="264"/>
            <ac:graphicFrameMk id="5" creationId="{A8ED3A69-1B36-E4F6-1258-AAF999BD6510}"/>
          </ac:graphicFrameMkLst>
        </pc:graphicFrameChg>
        <pc:graphicFrameChg chg="add del">
          <ac:chgData name="Shankar K" userId="c792ff3d-6334-4a12-abf2-92d77ef54d63" providerId="ADAL" clId="{C67C18BA-2BEF-41EF-917A-E2F643902477}" dt="2025-07-18T11:52:26.488" v="12" actId="26606"/>
          <ac:graphicFrameMkLst>
            <pc:docMk/>
            <pc:sldMk cId="3673204390" sldId="264"/>
            <ac:graphicFrameMk id="21" creationId="{A8128A0D-BFE8-7029-2EAD-D6A9386ABD1F}"/>
          </ac:graphicFrameMkLst>
        </pc:graphicFrameChg>
        <pc:graphicFrameChg chg="add mod">
          <ac:chgData name="Shankar K" userId="c792ff3d-6334-4a12-abf2-92d77ef54d63" providerId="ADAL" clId="{C67C18BA-2BEF-41EF-917A-E2F643902477}" dt="2025-07-18T11:52:36.757" v="19" actId="20577"/>
          <ac:graphicFrameMkLst>
            <pc:docMk/>
            <pc:sldMk cId="3673204390" sldId="264"/>
            <ac:graphicFrameMk id="27" creationId="{EE40B286-5B8C-4DB2-3714-8FA4B039B4B2}"/>
          </ac:graphicFrameMkLst>
        </pc:graphicFrameChg>
      </pc:sldChg>
      <pc:sldChg chg="addSp delSp modSp mod setBg">
        <pc:chgData name="Shankar K" userId="c792ff3d-6334-4a12-abf2-92d77ef54d63" providerId="ADAL" clId="{C67C18BA-2BEF-41EF-917A-E2F643902477}" dt="2025-07-18T11:52:59.153" v="31" actId="20577"/>
        <pc:sldMkLst>
          <pc:docMk/>
          <pc:sldMk cId="569918824" sldId="265"/>
        </pc:sldMkLst>
        <pc:spChg chg="mod">
          <ac:chgData name="Shankar K" userId="c792ff3d-6334-4a12-abf2-92d77ef54d63" providerId="ADAL" clId="{C67C18BA-2BEF-41EF-917A-E2F643902477}" dt="2025-07-18T11:52:42.869" v="20" actId="26606"/>
          <ac:spMkLst>
            <pc:docMk/>
            <pc:sldMk cId="569918824" sldId="265"/>
            <ac:spMk id="2" creationId="{B501C2E5-F3D5-C122-23F3-54903AAF0706}"/>
          </ac:spMkLst>
        </pc:spChg>
        <pc:spChg chg="del">
          <ac:chgData name="Shankar K" userId="c792ff3d-6334-4a12-abf2-92d77ef54d63" providerId="ADAL" clId="{C67C18BA-2BEF-41EF-917A-E2F643902477}" dt="2025-07-18T11:52:42.869" v="20" actId="26606"/>
          <ac:spMkLst>
            <pc:docMk/>
            <pc:sldMk cId="569918824" sldId="265"/>
            <ac:spMk id="3" creationId="{B8C5727C-7E0C-A8EF-E985-2EBEFD380F68}"/>
          </ac:spMkLst>
        </pc:spChg>
        <pc:spChg chg="add">
          <ac:chgData name="Shankar K" userId="c792ff3d-6334-4a12-abf2-92d77ef54d63" providerId="ADAL" clId="{C67C18BA-2BEF-41EF-917A-E2F643902477}" dt="2025-07-18T11:52:42.869" v="20" actId="26606"/>
          <ac:spMkLst>
            <pc:docMk/>
            <pc:sldMk cId="569918824" sldId="265"/>
            <ac:spMk id="9" creationId="{BACC6370-2D7E-4714-9D71-7542949D7D5D}"/>
          </ac:spMkLst>
        </pc:spChg>
        <pc:spChg chg="add">
          <ac:chgData name="Shankar K" userId="c792ff3d-6334-4a12-abf2-92d77ef54d63" providerId="ADAL" clId="{C67C18BA-2BEF-41EF-917A-E2F643902477}" dt="2025-07-18T11:52:42.869" v="20" actId="26606"/>
          <ac:spMkLst>
            <pc:docMk/>
            <pc:sldMk cId="569918824" sldId="265"/>
            <ac:spMk id="11" creationId="{F68B3F68-107C-434F-AA38-110D5EA91B85}"/>
          </ac:spMkLst>
        </pc:spChg>
        <pc:spChg chg="add">
          <ac:chgData name="Shankar K" userId="c792ff3d-6334-4a12-abf2-92d77ef54d63" providerId="ADAL" clId="{C67C18BA-2BEF-41EF-917A-E2F643902477}" dt="2025-07-18T11:52:42.869" v="20" actId="26606"/>
          <ac:spMkLst>
            <pc:docMk/>
            <pc:sldMk cId="569918824" sldId="265"/>
            <ac:spMk id="13" creationId="{AAD0DBB9-1A4B-4391-81D4-CB19F9AB918A}"/>
          </ac:spMkLst>
        </pc:spChg>
        <pc:spChg chg="add">
          <ac:chgData name="Shankar K" userId="c792ff3d-6334-4a12-abf2-92d77ef54d63" providerId="ADAL" clId="{C67C18BA-2BEF-41EF-917A-E2F643902477}" dt="2025-07-18T11:52:42.869" v="20" actId="26606"/>
          <ac:spMkLst>
            <pc:docMk/>
            <pc:sldMk cId="569918824" sldId="265"/>
            <ac:spMk id="15" creationId="{063BBA22-50EA-4C4D-BE05-F1CE4E63AA56}"/>
          </ac:spMkLst>
        </pc:spChg>
        <pc:graphicFrameChg chg="add mod">
          <ac:chgData name="Shankar K" userId="c792ff3d-6334-4a12-abf2-92d77ef54d63" providerId="ADAL" clId="{C67C18BA-2BEF-41EF-917A-E2F643902477}" dt="2025-07-18T11:52:59.153" v="31" actId="20577"/>
          <ac:graphicFrameMkLst>
            <pc:docMk/>
            <pc:sldMk cId="569918824" sldId="265"/>
            <ac:graphicFrameMk id="5" creationId="{3CAA9B91-884F-ABD0-C3E8-53982F9EB640}"/>
          </ac:graphicFrameMkLst>
        </pc:graphicFrameChg>
      </pc:sldChg>
      <pc:sldChg chg="addSp delSp modSp mod setBg">
        <pc:chgData name="Shankar K" userId="c792ff3d-6334-4a12-abf2-92d77ef54d63" providerId="ADAL" clId="{C67C18BA-2BEF-41EF-917A-E2F643902477}" dt="2025-07-18T11:53:41.348" v="36" actId="26606"/>
        <pc:sldMkLst>
          <pc:docMk/>
          <pc:sldMk cId="756826582" sldId="266"/>
        </pc:sldMkLst>
        <pc:spChg chg="mod">
          <ac:chgData name="Shankar K" userId="c792ff3d-6334-4a12-abf2-92d77ef54d63" providerId="ADAL" clId="{C67C18BA-2BEF-41EF-917A-E2F643902477}" dt="2025-07-18T11:53:41.348" v="36" actId="26606"/>
          <ac:spMkLst>
            <pc:docMk/>
            <pc:sldMk cId="756826582" sldId="266"/>
            <ac:spMk id="2" creationId="{B200CB18-9876-C6DF-A85D-A1D64707AED6}"/>
          </ac:spMkLst>
        </pc:spChg>
        <pc:spChg chg="add del">
          <ac:chgData name="Shankar K" userId="c792ff3d-6334-4a12-abf2-92d77ef54d63" providerId="ADAL" clId="{C67C18BA-2BEF-41EF-917A-E2F643902477}" dt="2025-07-18T11:53:41.348" v="36" actId="26606"/>
          <ac:spMkLst>
            <pc:docMk/>
            <pc:sldMk cId="756826582" sldId="266"/>
            <ac:spMk id="3" creationId="{29807D7C-4008-A51E-CB97-2FB12CBBB144}"/>
          </ac:spMkLst>
        </pc:spChg>
        <pc:spChg chg="add">
          <ac:chgData name="Shankar K" userId="c792ff3d-6334-4a12-abf2-92d77ef54d63" providerId="ADAL" clId="{C67C18BA-2BEF-41EF-917A-E2F643902477}" dt="2025-07-18T11:53:41.348" v="36" actId="26606"/>
          <ac:spMkLst>
            <pc:docMk/>
            <pc:sldMk cId="756826582" sldId="266"/>
            <ac:spMk id="8" creationId="{1B15ED52-F352-441B-82BF-E0EA34836D08}"/>
          </ac:spMkLst>
        </pc:spChg>
        <pc:spChg chg="add del">
          <ac:chgData name="Shankar K" userId="c792ff3d-6334-4a12-abf2-92d77ef54d63" providerId="ADAL" clId="{C67C18BA-2BEF-41EF-917A-E2F643902477}" dt="2025-07-18T11:53:39.068" v="33" actId="26606"/>
          <ac:spMkLst>
            <pc:docMk/>
            <pc:sldMk cId="756826582" sldId="266"/>
            <ac:spMk id="9" creationId="{BACC6370-2D7E-4714-9D71-7542949D7D5D}"/>
          </ac:spMkLst>
        </pc:spChg>
        <pc:spChg chg="add">
          <ac:chgData name="Shankar K" userId="c792ff3d-6334-4a12-abf2-92d77ef54d63" providerId="ADAL" clId="{C67C18BA-2BEF-41EF-917A-E2F643902477}" dt="2025-07-18T11:53:41.348" v="36" actId="26606"/>
          <ac:spMkLst>
            <pc:docMk/>
            <pc:sldMk cId="756826582" sldId="266"/>
            <ac:spMk id="10" creationId="{3B2E3793-BFE6-45A2-9B7B-E18844431C99}"/>
          </ac:spMkLst>
        </pc:spChg>
        <pc:spChg chg="add del">
          <ac:chgData name="Shankar K" userId="c792ff3d-6334-4a12-abf2-92d77ef54d63" providerId="ADAL" clId="{C67C18BA-2BEF-41EF-917A-E2F643902477}" dt="2025-07-18T11:53:39.068" v="33" actId="26606"/>
          <ac:spMkLst>
            <pc:docMk/>
            <pc:sldMk cId="756826582" sldId="266"/>
            <ac:spMk id="11" creationId="{F68B3F68-107C-434F-AA38-110D5EA91B85}"/>
          </ac:spMkLst>
        </pc:spChg>
        <pc:spChg chg="add">
          <ac:chgData name="Shankar K" userId="c792ff3d-6334-4a12-abf2-92d77ef54d63" providerId="ADAL" clId="{C67C18BA-2BEF-41EF-917A-E2F643902477}" dt="2025-07-18T11:53:41.348" v="36" actId="26606"/>
          <ac:spMkLst>
            <pc:docMk/>
            <pc:sldMk cId="756826582" sldId="266"/>
            <ac:spMk id="12" creationId="{BC4C4868-CB8F-4AF9-9CDB-8108F2C19B67}"/>
          </ac:spMkLst>
        </pc:spChg>
        <pc:spChg chg="add del">
          <ac:chgData name="Shankar K" userId="c792ff3d-6334-4a12-abf2-92d77ef54d63" providerId="ADAL" clId="{C67C18BA-2BEF-41EF-917A-E2F643902477}" dt="2025-07-18T11:53:39.068" v="33" actId="26606"/>
          <ac:spMkLst>
            <pc:docMk/>
            <pc:sldMk cId="756826582" sldId="266"/>
            <ac:spMk id="13" creationId="{AAD0DBB9-1A4B-4391-81D4-CB19F9AB918A}"/>
          </ac:spMkLst>
        </pc:spChg>
        <pc:spChg chg="add">
          <ac:chgData name="Shankar K" userId="c792ff3d-6334-4a12-abf2-92d77ef54d63" providerId="ADAL" clId="{C67C18BA-2BEF-41EF-917A-E2F643902477}" dt="2025-07-18T11:53:41.348" v="36" actId="26606"/>
          <ac:spMkLst>
            <pc:docMk/>
            <pc:sldMk cId="756826582" sldId="266"/>
            <ac:spMk id="14" creationId="{375E0459-6403-40CD-989D-56A4407CA12E}"/>
          </ac:spMkLst>
        </pc:spChg>
        <pc:spChg chg="add del">
          <ac:chgData name="Shankar K" userId="c792ff3d-6334-4a12-abf2-92d77ef54d63" providerId="ADAL" clId="{C67C18BA-2BEF-41EF-917A-E2F643902477}" dt="2025-07-18T11:53:39.068" v="33" actId="26606"/>
          <ac:spMkLst>
            <pc:docMk/>
            <pc:sldMk cId="756826582" sldId="266"/>
            <ac:spMk id="15" creationId="{063BBA22-50EA-4C4D-BE05-F1CE4E63AA56}"/>
          </ac:spMkLst>
        </pc:spChg>
        <pc:spChg chg="add">
          <ac:chgData name="Shankar K" userId="c792ff3d-6334-4a12-abf2-92d77ef54d63" providerId="ADAL" clId="{C67C18BA-2BEF-41EF-917A-E2F643902477}" dt="2025-07-18T11:53:41.348" v="36" actId="26606"/>
          <ac:spMkLst>
            <pc:docMk/>
            <pc:sldMk cId="756826582" sldId="266"/>
            <ac:spMk id="16" creationId="{53E5B1A8-3AC9-4BD1-9BBC-78CA94F2D1BA}"/>
          </ac:spMkLst>
        </pc:spChg>
        <pc:spChg chg="add del">
          <ac:chgData name="Shankar K" userId="c792ff3d-6334-4a12-abf2-92d77ef54d63" providerId="ADAL" clId="{C67C18BA-2BEF-41EF-917A-E2F643902477}" dt="2025-07-18T11:53:41.339" v="35" actId="26606"/>
          <ac:spMkLst>
            <pc:docMk/>
            <pc:sldMk cId="756826582" sldId="266"/>
            <ac:spMk id="17" creationId="{9DBC8166-481C-4473-95F5-9A5B9073B7F1}"/>
          </ac:spMkLst>
        </pc:spChg>
        <pc:spChg chg="add del">
          <ac:chgData name="Shankar K" userId="c792ff3d-6334-4a12-abf2-92d77ef54d63" providerId="ADAL" clId="{C67C18BA-2BEF-41EF-917A-E2F643902477}" dt="2025-07-18T11:53:41.339" v="35" actId="26606"/>
          <ac:spMkLst>
            <pc:docMk/>
            <pc:sldMk cId="756826582" sldId="266"/>
            <ac:spMk id="18" creationId="{A5A5CE6E-90AF-4D43-A014-1F9EC83EB93D}"/>
          </ac:spMkLst>
        </pc:spChg>
        <pc:spChg chg="add">
          <ac:chgData name="Shankar K" userId="c792ff3d-6334-4a12-abf2-92d77ef54d63" providerId="ADAL" clId="{C67C18BA-2BEF-41EF-917A-E2F643902477}" dt="2025-07-18T11:53:41.348" v="36" actId="26606"/>
          <ac:spMkLst>
            <pc:docMk/>
            <pc:sldMk cId="756826582" sldId="266"/>
            <ac:spMk id="21" creationId="{29807D7C-4008-A51E-CB97-2FB12CBBB144}"/>
          </ac:spMkLst>
        </pc:spChg>
        <pc:graphicFrameChg chg="add del">
          <ac:chgData name="Shankar K" userId="c792ff3d-6334-4a12-abf2-92d77ef54d63" providerId="ADAL" clId="{C67C18BA-2BEF-41EF-917A-E2F643902477}" dt="2025-07-18T11:53:39.068" v="33" actId="26606"/>
          <ac:graphicFrameMkLst>
            <pc:docMk/>
            <pc:sldMk cId="756826582" sldId="266"/>
            <ac:graphicFrameMk id="5" creationId="{F8BB56EC-EB83-177B-E145-D4DCC892EFC4}"/>
          </ac:graphicFrameMkLst>
        </pc:graphicFrameChg>
        <pc:graphicFrameChg chg="add del">
          <ac:chgData name="Shankar K" userId="c792ff3d-6334-4a12-abf2-92d77ef54d63" providerId="ADAL" clId="{C67C18BA-2BEF-41EF-917A-E2F643902477}" dt="2025-07-18T11:53:41.339" v="35" actId="26606"/>
          <ac:graphicFrameMkLst>
            <pc:docMk/>
            <pc:sldMk cId="756826582" sldId="266"/>
            <ac:graphicFrameMk id="19" creationId="{F66512AD-66B5-DFAF-3B9F-21C275D9FB55}"/>
          </ac:graphicFrameMkLst>
        </pc:graphicFrameChg>
      </pc:sldChg>
      <pc:sldChg chg="addSp delSp modSp mod setBg">
        <pc:chgData name="Shankar K" userId="c792ff3d-6334-4a12-abf2-92d77ef54d63" providerId="ADAL" clId="{C67C18BA-2BEF-41EF-917A-E2F643902477}" dt="2025-07-18T11:53:54.014" v="37" actId="26606"/>
        <pc:sldMkLst>
          <pc:docMk/>
          <pc:sldMk cId="2711508275" sldId="267"/>
        </pc:sldMkLst>
        <pc:spChg chg="mod">
          <ac:chgData name="Shankar K" userId="c792ff3d-6334-4a12-abf2-92d77ef54d63" providerId="ADAL" clId="{C67C18BA-2BEF-41EF-917A-E2F643902477}" dt="2025-07-18T11:53:54.014" v="37" actId="26606"/>
          <ac:spMkLst>
            <pc:docMk/>
            <pc:sldMk cId="2711508275" sldId="267"/>
            <ac:spMk id="2" creationId="{CDD18059-A131-4A80-EE8A-4CE78291AF33}"/>
          </ac:spMkLst>
        </pc:spChg>
        <pc:spChg chg="del">
          <ac:chgData name="Shankar K" userId="c792ff3d-6334-4a12-abf2-92d77ef54d63" providerId="ADAL" clId="{C67C18BA-2BEF-41EF-917A-E2F643902477}" dt="2025-07-18T11:53:54.014" v="37" actId="26606"/>
          <ac:spMkLst>
            <pc:docMk/>
            <pc:sldMk cId="2711508275" sldId="267"/>
            <ac:spMk id="3" creationId="{4454DD5E-0C3A-F466-DE15-65B2DF61F636}"/>
          </ac:spMkLst>
        </pc:spChg>
        <pc:spChg chg="add">
          <ac:chgData name="Shankar K" userId="c792ff3d-6334-4a12-abf2-92d77ef54d63" providerId="ADAL" clId="{C67C18BA-2BEF-41EF-917A-E2F643902477}" dt="2025-07-18T11:53:54.014" v="37" actId="26606"/>
          <ac:spMkLst>
            <pc:docMk/>
            <pc:sldMk cId="2711508275" sldId="267"/>
            <ac:spMk id="9" creationId="{BACC6370-2D7E-4714-9D71-7542949D7D5D}"/>
          </ac:spMkLst>
        </pc:spChg>
        <pc:spChg chg="add">
          <ac:chgData name="Shankar K" userId="c792ff3d-6334-4a12-abf2-92d77ef54d63" providerId="ADAL" clId="{C67C18BA-2BEF-41EF-917A-E2F643902477}" dt="2025-07-18T11:53:54.014" v="37" actId="26606"/>
          <ac:spMkLst>
            <pc:docMk/>
            <pc:sldMk cId="2711508275" sldId="267"/>
            <ac:spMk id="11" creationId="{F68B3F68-107C-434F-AA38-110D5EA91B85}"/>
          </ac:spMkLst>
        </pc:spChg>
        <pc:spChg chg="add">
          <ac:chgData name="Shankar K" userId="c792ff3d-6334-4a12-abf2-92d77ef54d63" providerId="ADAL" clId="{C67C18BA-2BEF-41EF-917A-E2F643902477}" dt="2025-07-18T11:53:54.014" v="37" actId="26606"/>
          <ac:spMkLst>
            <pc:docMk/>
            <pc:sldMk cId="2711508275" sldId="267"/>
            <ac:spMk id="13" creationId="{AAD0DBB9-1A4B-4391-81D4-CB19F9AB918A}"/>
          </ac:spMkLst>
        </pc:spChg>
        <pc:spChg chg="add">
          <ac:chgData name="Shankar K" userId="c792ff3d-6334-4a12-abf2-92d77ef54d63" providerId="ADAL" clId="{C67C18BA-2BEF-41EF-917A-E2F643902477}" dt="2025-07-18T11:53:54.014" v="37" actId="26606"/>
          <ac:spMkLst>
            <pc:docMk/>
            <pc:sldMk cId="2711508275" sldId="267"/>
            <ac:spMk id="15" creationId="{063BBA22-50EA-4C4D-BE05-F1CE4E63AA56}"/>
          </ac:spMkLst>
        </pc:spChg>
        <pc:graphicFrameChg chg="add">
          <ac:chgData name="Shankar K" userId="c792ff3d-6334-4a12-abf2-92d77ef54d63" providerId="ADAL" clId="{C67C18BA-2BEF-41EF-917A-E2F643902477}" dt="2025-07-18T11:53:54.014" v="37" actId="26606"/>
          <ac:graphicFrameMkLst>
            <pc:docMk/>
            <pc:sldMk cId="2711508275" sldId="267"/>
            <ac:graphicFrameMk id="5" creationId="{35537C92-49BC-F4BB-5377-27B7B276D122}"/>
          </ac:graphicFrameMkLst>
        </pc:graphicFrameChg>
      </pc:sldChg>
      <pc:sldChg chg="addSp delSp modSp mod setBg addAnim">
        <pc:chgData name="Shankar K" userId="c792ff3d-6334-4a12-abf2-92d77ef54d63" providerId="ADAL" clId="{C67C18BA-2BEF-41EF-917A-E2F643902477}" dt="2025-07-18T11:54:08.041" v="50"/>
        <pc:sldMkLst>
          <pc:docMk/>
          <pc:sldMk cId="2546419061" sldId="268"/>
        </pc:sldMkLst>
        <pc:spChg chg="mod">
          <ac:chgData name="Shankar K" userId="c792ff3d-6334-4a12-abf2-92d77ef54d63" providerId="ADAL" clId="{C67C18BA-2BEF-41EF-917A-E2F643902477}" dt="2025-07-18T11:54:08.039" v="49" actId="26606"/>
          <ac:spMkLst>
            <pc:docMk/>
            <pc:sldMk cId="2546419061" sldId="268"/>
            <ac:spMk id="2" creationId="{E129A861-3B6A-E41D-3ED4-5D2B28ECCE60}"/>
          </ac:spMkLst>
        </pc:spChg>
        <pc:spChg chg="del">
          <ac:chgData name="Shankar K" userId="c792ff3d-6334-4a12-abf2-92d77ef54d63" providerId="ADAL" clId="{C67C18BA-2BEF-41EF-917A-E2F643902477}" dt="2025-07-18T11:54:04.647" v="48" actId="478"/>
          <ac:spMkLst>
            <pc:docMk/>
            <pc:sldMk cId="2546419061" sldId="268"/>
            <ac:spMk id="3" creationId="{67B24A22-53A6-2687-0A22-4108EF916EDD}"/>
          </ac:spMkLst>
        </pc:spChg>
        <pc:spChg chg="add">
          <ac:chgData name="Shankar K" userId="c792ff3d-6334-4a12-abf2-92d77ef54d63" providerId="ADAL" clId="{C67C18BA-2BEF-41EF-917A-E2F643902477}" dt="2025-07-18T11:54:08.039" v="49" actId="26606"/>
          <ac:spMkLst>
            <pc:docMk/>
            <pc:sldMk cId="2546419061" sldId="268"/>
            <ac:spMk id="7" creationId="{6F5A5072-7B47-4D32-B52A-4EBBF590B8A5}"/>
          </ac:spMkLst>
        </pc:spChg>
        <pc:spChg chg="add">
          <ac:chgData name="Shankar K" userId="c792ff3d-6334-4a12-abf2-92d77ef54d63" providerId="ADAL" clId="{C67C18BA-2BEF-41EF-917A-E2F643902477}" dt="2025-07-18T11:54:08.039" v="49" actId="26606"/>
          <ac:spMkLst>
            <pc:docMk/>
            <pc:sldMk cId="2546419061" sldId="268"/>
            <ac:spMk id="9" creationId="{9715DAF0-AE1B-46C9-8A6B-DB2AA05AB91D}"/>
          </ac:spMkLst>
        </pc:spChg>
        <pc:spChg chg="add">
          <ac:chgData name="Shankar K" userId="c792ff3d-6334-4a12-abf2-92d77ef54d63" providerId="ADAL" clId="{C67C18BA-2BEF-41EF-917A-E2F643902477}" dt="2025-07-18T11:54:08.039" v="49" actId="26606"/>
          <ac:spMkLst>
            <pc:docMk/>
            <pc:sldMk cId="2546419061" sldId="268"/>
            <ac:spMk id="11" creationId="{6016219D-510E-4184-9090-6D5578A87BD1}"/>
          </ac:spMkLst>
        </pc:spChg>
        <pc:spChg chg="add">
          <ac:chgData name="Shankar K" userId="c792ff3d-6334-4a12-abf2-92d77ef54d63" providerId="ADAL" clId="{C67C18BA-2BEF-41EF-917A-E2F643902477}" dt="2025-07-18T11:54:08.039" v="49" actId="26606"/>
          <ac:spMkLst>
            <pc:docMk/>
            <pc:sldMk cId="2546419061" sldId="268"/>
            <ac:spMk id="13" creationId="{AFF4A713-7B75-4B21-90D7-5AB19547C728}"/>
          </ac:spMkLst>
        </pc:spChg>
        <pc:spChg chg="add">
          <ac:chgData name="Shankar K" userId="c792ff3d-6334-4a12-abf2-92d77ef54d63" providerId="ADAL" clId="{C67C18BA-2BEF-41EF-917A-E2F643902477}" dt="2025-07-18T11:54:08.039" v="49" actId="26606"/>
          <ac:spMkLst>
            <pc:docMk/>
            <pc:sldMk cId="2546419061" sldId="268"/>
            <ac:spMk id="15" creationId="{DC631C0B-6DA6-4E57-8231-CE32B3434A7E}"/>
          </ac:spMkLst>
        </pc:spChg>
        <pc:spChg chg="add">
          <ac:chgData name="Shankar K" userId="c792ff3d-6334-4a12-abf2-92d77ef54d63" providerId="ADAL" clId="{C67C18BA-2BEF-41EF-917A-E2F643902477}" dt="2025-07-18T11:54:08.039" v="49" actId="26606"/>
          <ac:spMkLst>
            <pc:docMk/>
            <pc:sldMk cId="2546419061" sldId="268"/>
            <ac:spMk id="17" creationId="{C29501E6-A978-4A61-9689-9085AF97A53A}"/>
          </ac:spMkLst>
        </pc:spChg>
      </pc:sldChg>
      <pc:sldChg chg="del">
        <pc:chgData name="Shankar K" userId="c792ff3d-6334-4a12-abf2-92d77ef54d63" providerId="ADAL" clId="{C67C18BA-2BEF-41EF-917A-E2F643902477}" dt="2025-07-18T11:54:15.244" v="51" actId="2696"/>
        <pc:sldMkLst>
          <pc:docMk/>
          <pc:sldMk cId="649047685" sldId="269"/>
        </pc:sldMkLst>
      </pc:sldChg>
      <pc:sldChg chg="del">
        <pc:chgData name="Shankar K" userId="c792ff3d-6334-4a12-abf2-92d77ef54d63" providerId="ADAL" clId="{C67C18BA-2BEF-41EF-917A-E2F643902477}" dt="2025-07-18T11:54:18.367" v="52" actId="2696"/>
        <pc:sldMkLst>
          <pc:docMk/>
          <pc:sldMk cId="3750367821" sldId="270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20A20E-095C-4B31-9B82-520E171860BB}" type="doc">
      <dgm:prSet loTypeId="urn:microsoft.com/office/officeart/2005/8/layout/matrix3" loCatId="matrix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3B5C706-58C2-42D3-99BB-F27B36960EA8}">
      <dgm:prSet/>
      <dgm:spPr/>
      <dgm:t>
        <a:bodyPr/>
        <a:lstStyle/>
        <a:p>
          <a:r>
            <a:rPr lang="en-IN"/>
            <a:t>Handles </a:t>
          </a:r>
          <a:r>
            <a:rPr lang="en-IN" b="1"/>
            <a:t>clusters with different densities</a:t>
          </a:r>
          <a:r>
            <a:rPr lang="en-IN"/>
            <a:t> (DBSCAN struggles with this).</a:t>
          </a:r>
          <a:endParaRPr lang="en-US"/>
        </a:p>
      </dgm:t>
    </dgm:pt>
    <dgm:pt modelId="{5FCD8B28-39C9-4E90-82A8-790FAAEE7AE4}" type="parTrans" cxnId="{34EA9E81-D4E4-4BA5-8FF9-D45CB6F7B51E}">
      <dgm:prSet/>
      <dgm:spPr/>
      <dgm:t>
        <a:bodyPr/>
        <a:lstStyle/>
        <a:p>
          <a:endParaRPr lang="en-US"/>
        </a:p>
      </dgm:t>
    </dgm:pt>
    <dgm:pt modelId="{1AC457FE-ED34-44F9-A2B2-188152D9FDEC}" type="sibTrans" cxnId="{34EA9E81-D4E4-4BA5-8FF9-D45CB6F7B51E}">
      <dgm:prSet/>
      <dgm:spPr/>
      <dgm:t>
        <a:bodyPr/>
        <a:lstStyle/>
        <a:p>
          <a:endParaRPr lang="en-US"/>
        </a:p>
      </dgm:t>
    </dgm:pt>
    <dgm:pt modelId="{EFA1082D-98BC-4081-AE85-667A21E60C47}">
      <dgm:prSet/>
      <dgm:spPr/>
      <dgm:t>
        <a:bodyPr/>
        <a:lstStyle/>
        <a:p>
          <a:r>
            <a:rPr lang="en-IN"/>
            <a:t>No need to pick just one </a:t>
          </a:r>
          <a:r>
            <a:rPr lang="en-IN" b="1"/>
            <a:t>eps</a:t>
          </a:r>
          <a:r>
            <a:rPr lang="en-IN"/>
            <a:t> value for all points.</a:t>
          </a:r>
          <a:endParaRPr lang="en-US"/>
        </a:p>
      </dgm:t>
    </dgm:pt>
    <dgm:pt modelId="{FF68CD80-B1F0-4B9E-85E0-82CDCA37CB8E}" type="parTrans" cxnId="{A7F70506-4E92-406D-AEA4-27E9FD63E09B}">
      <dgm:prSet/>
      <dgm:spPr/>
      <dgm:t>
        <a:bodyPr/>
        <a:lstStyle/>
        <a:p>
          <a:endParaRPr lang="en-US"/>
        </a:p>
      </dgm:t>
    </dgm:pt>
    <dgm:pt modelId="{BE08B58D-10C9-4038-8A2D-34687F5DB3F0}" type="sibTrans" cxnId="{A7F70506-4E92-406D-AEA4-27E9FD63E09B}">
      <dgm:prSet/>
      <dgm:spPr/>
      <dgm:t>
        <a:bodyPr/>
        <a:lstStyle/>
        <a:p>
          <a:endParaRPr lang="en-US"/>
        </a:p>
      </dgm:t>
    </dgm:pt>
    <dgm:pt modelId="{0ED1FED0-1784-41BD-9629-5280DDB11536}">
      <dgm:prSet/>
      <dgm:spPr/>
      <dgm:t>
        <a:bodyPr/>
        <a:lstStyle/>
        <a:p>
          <a:r>
            <a:rPr lang="en-IN"/>
            <a:t>Creates a </a:t>
          </a:r>
          <a:r>
            <a:rPr lang="en-IN" b="1"/>
            <a:t>reachability plot</a:t>
          </a:r>
          <a:r>
            <a:rPr lang="en-IN"/>
            <a:t> that shows how clusters are formed.</a:t>
          </a:r>
          <a:endParaRPr lang="en-US"/>
        </a:p>
      </dgm:t>
    </dgm:pt>
    <dgm:pt modelId="{75E35173-685E-4455-BF83-CDB4DC597FEE}" type="parTrans" cxnId="{BE1932D8-320F-48F6-9AB6-9A22A00C3746}">
      <dgm:prSet/>
      <dgm:spPr/>
      <dgm:t>
        <a:bodyPr/>
        <a:lstStyle/>
        <a:p>
          <a:endParaRPr lang="en-US"/>
        </a:p>
      </dgm:t>
    </dgm:pt>
    <dgm:pt modelId="{33592DF9-7CCE-410F-8C1C-8E2BED4B3A63}" type="sibTrans" cxnId="{BE1932D8-320F-48F6-9AB6-9A22A00C3746}">
      <dgm:prSet/>
      <dgm:spPr/>
      <dgm:t>
        <a:bodyPr/>
        <a:lstStyle/>
        <a:p>
          <a:endParaRPr lang="en-US"/>
        </a:p>
      </dgm:t>
    </dgm:pt>
    <dgm:pt modelId="{CBBD5706-84C9-4FA3-8849-12D2635991DB}">
      <dgm:prSet/>
      <dgm:spPr/>
      <dgm:t>
        <a:bodyPr/>
        <a:lstStyle/>
        <a:p>
          <a:r>
            <a:rPr lang="en-IN"/>
            <a:t>Can find </a:t>
          </a:r>
          <a:r>
            <a:rPr lang="en-IN" b="1"/>
            <a:t>nested clusters</a:t>
          </a:r>
          <a:r>
            <a:rPr lang="en-IN"/>
            <a:t> (clusters inside clusters).</a:t>
          </a:r>
          <a:endParaRPr lang="en-US"/>
        </a:p>
      </dgm:t>
    </dgm:pt>
    <dgm:pt modelId="{B63EDA0E-A9C2-4794-9306-2A0B7C5CB200}" type="parTrans" cxnId="{8A6B6707-6908-4039-91FE-CF1F6F4038E9}">
      <dgm:prSet/>
      <dgm:spPr/>
      <dgm:t>
        <a:bodyPr/>
        <a:lstStyle/>
        <a:p>
          <a:endParaRPr lang="en-US"/>
        </a:p>
      </dgm:t>
    </dgm:pt>
    <dgm:pt modelId="{7A4C3C39-998C-4994-9A70-A9AC12BC468D}" type="sibTrans" cxnId="{8A6B6707-6908-4039-91FE-CF1F6F4038E9}">
      <dgm:prSet/>
      <dgm:spPr/>
      <dgm:t>
        <a:bodyPr/>
        <a:lstStyle/>
        <a:p>
          <a:endParaRPr lang="en-US"/>
        </a:p>
      </dgm:t>
    </dgm:pt>
    <dgm:pt modelId="{A90E18CD-4138-4C66-B549-6A9EDF9139B6}" type="pres">
      <dgm:prSet presAssocID="{0220A20E-095C-4B31-9B82-520E171860BB}" presName="matrix" presStyleCnt="0">
        <dgm:presLayoutVars>
          <dgm:chMax val="1"/>
          <dgm:dir/>
          <dgm:resizeHandles val="exact"/>
        </dgm:presLayoutVars>
      </dgm:prSet>
      <dgm:spPr/>
    </dgm:pt>
    <dgm:pt modelId="{32CBFC52-64E5-4B70-91E7-22900648D07F}" type="pres">
      <dgm:prSet presAssocID="{0220A20E-095C-4B31-9B82-520E171860BB}" presName="diamond" presStyleLbl="bgShp" presStyleIdx="0" presStyleCnt="1"/>
      <dgm:spPr/>
    </dgm:pt>
    <dgm:pt modelId="{BCCCDECE-78D1-4F1F-B880-855453EFE9A0}" type="pres">
      <dgm:prSet presAssocID="{0220A20E-095C-4B31-9B82-520E171860B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C51E70E-F16F-4F15-B64E-FDF323239942}" type="pres">
      <dgm:prSet presAssocID="{0220A20E-095C-4B31-9B82-520E171860B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F852DEB-D027-42F4-8340-4080E971BFD6}" type="pres">
      <dgm:prSet presAssocID="{0220A20E-095C-4B31-9B82-520E171860B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965F47D-0A0B-4451-9CB7-C5555BFF84B7}" type="pres">
      <dgm:prSet presAssocID="{0220A20E-095C-4B31-9B82-520E171860B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7F70506-4E92-406D-AEA4-27E9FD63E09B}" srcId="{0220A20E-095C-4B31-9B82-520E171860BB}" destId="{EFA1082D-98BC-4081-AE85-667A21E60C47}" srcOrd="1" destOrd="0" parTransId="{FF68CD80-B1F0-4B9E-85E0-82CDCA37CB8E}" sibTransId="{BE08B58D-10C9-4038-8A2D-34687F5DB3F0}"/>
    <dgm:cxn modelId="{8A6B6707-6908-4039-91FE-CF1F6F4038E9}" srcId="{0220A20E-095C-4B31-9B82-520E171860BB}" destId="{CBBD5706-84C9-4FA3-8849-12D2635991DB}" srcOrd="3" destOrd="0" parTransId="{B63EDA0E-A9C2-4794-9306-2A0B7C5CB200}" sibTransId="{7A4C3C39-998C-4994-9A70-A9AC12BC468D}"/>
    <dgm:cxn modelId="{C97B3918-8DE1-484B-A9EA-A024339FE967}" type="presOf" srcId="{EFA1082D-98BC-4081-AE85-667A21E60C47}" destId="{FC51E70E-F16F-4F15-B64E-FDF323239942}" srcOrd="0" destOrd="0" presId="urn:microsoft.com/office/officeart/2005/8/layout/matrix3"/>
    <dgm:cxn modelId="{0C0B821E-BE36-4AB0-B940-6AA402104A1E}" type="presOf" srcId="{0ED1FED0-1784-41BD-9629-5280DDB11536}" destId="{3F852DEB-D027-42F4-8340-4080E971BFD6}" srcOrd="0" destOrd="0" presId="urn:microsoft.com/office/officeart/2005/8/layout/matrix3"/>
    <dgm:cxn modelId="{34EA9E81-D4E4-4BA5-8FF9-D45CB6F7B51E}" srcId="{0220A20E-095C-4B31-9B82-520E171860BB}" destId="{E3B5C706-58C2-42D3-99BB-F27B36960EA8}" srcOrd="0" destOrd="0" parTransId="{5FCD8B28-39C9-4E90-82A8-790FAAEE7AE4}" sibTransId="{1AC457FE-ED34-44F9-A2B2-188152D9FDEC}"/>
    <dgm:cxn modelId="{8421ED9C-7DA7-4065-9B63-5A43155CEFC8}" type="presOf" srcId="{0220A20E-095C-4B31-9B82-520E171860BB}" destId="{A90E18CD-4138-4C66-B549-6A9EDF9139B6}" srcOrd="0" destOrd="0" presId="urn:microsoft.com/office/officeart/2005/8/layout/matrix3"/>
    <dgm:cxn modelId="{21BEB5AD-0DD5-4D7E-88DB-C27179968ED4}" type="presOf" srcId="{CBBD5706-84C9-4FA3-8849-12D2635991DB}" destId="{A965F47D-0A0B-4451-9CB7-C5555BFF84B7}" srcOrd="0" destOrd="0" presId="urn:microsoft.com/office/officeart/2005/8/layout/matrix3"/>
    <dgm:cxn modelId="{BE1932D8-320F-48F6-9AB6-9A22A00C3746}" srcId="{0220A20E-095C-4B31-9B82-520E171860BB}" destId="{0ED1FED0-1784-41BD-9629-5280DDB11536}" srcOrd="2" destOrd="0" parTransId="{75E35173-685E-4455-BF83-CDB4DC597FEE}" sibTransId="{33592DF9-7CCE-410F-8C1C-8E2BED4B3A63}"/>
    <dgm:cxn modelId="{E723B6DE-BEC2-4CA3-BD62-66E3131E6AA0}" type="presOf" srcId="{E3B5C706-58C2-42D3-99BB-F27B36960EA8}" destId="{BCCCDECE-78D1-4F1F-B880-855453EFE9A0}" srcOrd="0" destOrd="0" presId="urn:microsoft.com/office/officeart/2005/8/layout/matrix3"/>
    <dgm:cxn modelId="{85287EEF-DFFA-403D-870A-FABB926C146C}" type="presParOf" srcId="{A90E18CD-4138-4C66-B549-6A9EDF9139B6}" destId="{32CBFC52-64E5-4B70-91E7-22900648D07F}" srcOrd="0" destOrd="0" presId="urn:microsoft.com/office/officeart/2005/8/layout/matrix3"/>
    <dgm:cxn modelId="{BD0212ED-4F01-4243-A9B9-4BAAA8C16817}" type="presParOf" srcId="{A90E18CD-4138-4C66-B549-6A9EDF9139B6}" destId="{BCCCDECE-78D1-4F1F-B880-855453EFE9A0}" srcOrd="1" destOrd="0" presId="urn:microsoft.com/office/officeart/2005/8/layout/matrix3"/>
    <dgm:cxn modelId="{3CC53268-AAEB-4856-9EC5-2D4A51C8A480}" type="presParOf" srcId="{A90E18CD-4138-4C66-B549-6A9EDF9139B6}" destId="{FC51E70E-F16F-4F15-B64E-FDF323239942}" srcOrd="2" destOrd="0" presId="urn:microsoft.com/office/officeart/2005/8/layout/matrix3"/>
    <dgm:cxn modelId="{66782AF7-07C4-4296-A970-BF768DE2E3C6}" type="presParOf" srcId="{A90E18CD-4138-4C66-B549-6A9EDF9139B6}" destId="{3F852DEB-D027-42F4-8340-4080E971BFD6}" srcOrd="3" destOrd="0" presId="urn:microsoft.com/office/officeart/2005/8/layout/matrix3"/>
    <dgm:cxn modelId="{B1F408BC-35B5-4AC2-8155-EF933E303644}" type="presParOf" srcId="{A90E18CD-4138-4C66-B549-6A9EDF9139B6}" destId="{A965F47D-0A0B-4451-9CB7-C5555BFF84B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57F6E-F24C-432D-AB50-649ECE87731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C4B1262-0E9A-41DE-A11F-DB31DF8C5DDE}">
      <dgm:prSet/>
      <dgm:spPr/>
      <dgm:t>
        <a:bodyPr/>
        <a:lstStyle/>
        <a:p>
          <a:pPr>
            <a:defRPr cap="all"/>
          </a:pPr>
          <a:r>
            <a:rPr lang="en-IN" b="1"/>
            <a:t>Core Distance:</a:t>
          </a:r>
          <a:r>
            <a:rPr lang="en-IN"/>
            <a:t> Minimum distance needed to call a point a core point.</a:t>
          </a:r>
          <a:endParaRPr lang="en-US"/>
        </a:p>
      </dgm:t>
    </dgm:pt>
    <dgm:pt modelId="{23168098-0085-460B-BE9B-0BF27D62018A}" type="parTrans" cxnId="{6678071D-6B8D-4138-AFEE-862CD884EC68}">
      <dgm:prSet/>
      <dgm:spPr/>
      <dgm:t>
        <a:bodyPr/>
        <a:lstStyle/>
        <a:p>
          <a:endParaRPr lang="en-US"/>
        </a:p>
      </dgm:t>
    </dgm:pt>
    <dgm:pt modelId="{B0EF9926-A6E8-42D3-A1EE-A3A95D18DC55}" type="sibTrans" cxnId="{6678071D-6B8D-4138-AFEE-862CD884EC68}">
      <dgm:prSet/>
      <dgm:spPr/>
      <dgm:t>
        <a:bodyPr/>
        <a:lstStyle/>
        <a:p>
          <a:endParaRPr lang="en-US"/>
        </a:p>
      </dgm:t>
    </dgm:pt>
    <dgm:pt modelId="{0679431A-6C2A-4805-BD5E-2349612D4CAD}">
      <dgm:prSet/>
      <dgm:spPr/>
      <dgm:t>
        <a:bodyPr/>
        <a:lstStyle/>
        <a:p>
          <a:pPr>
            <a:defRPr cap="all"/>
          </a:pPr>
          <a:r>
            <a:rPr lang="en-IN" b="1"/>
            <a:t>Reachability Distance:</a:t>
          </a:r>
          <a:r>
            <a:rPr lang="en-IN"/>
            <a:t> Shows how hard it is to reach one point from another.</a:t>
          </a:r>
          <a:endParaRPr lang="en-US"/>
        </a:p>
      </dgm:t>
    </dgm:pt>
    <dgm:pt modelId="{2D799D1F-E270-4C7D-A300-26B3CFDCF9CB}" type="parTrans" cxnId="{CAE721D5-1DB4-463F-96E3-DE0A74652FD9}">
      <dgm:prSet/>
      <dgm:spPr/>
      <dgm:t>
        <a:bodyPr/>
        <a:lstStyle/>
        <a:p>
          <a:endParaRPr lang="en-US"/>
        </a:p>
      </dgm:t>
    </dgm:pt>
    <dgm:pt modelId="{CDBBBD34-3D43-4B7D-BBD6-006E4B45F8B4}" type="sibTrans" cxnId="{CAE721D5-1DB4-463F-96E3-DE0A74652FD9}">
      <dgm:prSet/>
      <dgm:spPr/>
      <dgm:t>
        <a:bodyPr/>
        <a:lstStyle/>
        <a:p>
          <a:endParaRPr lang="en-US"/>
        </a:p>
      </dgm:t>
    </dgm:pt>
    <dgm:pt modelId="{24F7D0E7-5C19-4ED6-8F70-4738BF0A209B}">
      <dgm:prSet/>
      <dgm:spPr/>
      <dgm:t>
        <a:bodyPr/>
        <a:lstStyle/>
        <a:p>
          <a:pPr>
            <a:defRPr cap="all"/>
          </a:pPr>
          <a:r>
            <a:rPr lang="en-IN" b="1"/>
            <a:t>Reachability Plot:</a:t>
          </a:r>
          <a:r>
            <a:rPr lang="en-IN"/>
            <a:t> A graph showing which points are clustered together.</a:t>
          </a:r>
          <a:endParaRPr lang="en-US"/>
        </a:p>
      </dgm:t>
    </dgm:pt>
    <dgm:pt modelId="{76135D1A-0971-4FC7-94CE-4AD9C95D697A}" type="parTrans" cxnId="{D4333CCE-3417-440F-B5C8-A1DC15B74AE3}">
      <dgm:prSet/>
      <dgm:spPr/>
      <dgm:t>
        <a:bodyPr/>
        <a:lstStyle/>
        <a:p>
          <a:endParaRPr lang="en-US"/>
        </a:p>
      </dgm:t>
    </dgm:pt>
    <dgm:pt modelId="{D735A51B-9BD2-4471-A887-2B92A0006DD1}" type="sibTrans" cxnId="{D4333CCE-3417-440F-B5C8-A1DC15B74AE3}">
      <dgm:prSet/>
      <dgm:spPr/>
      <dgm:t>
        <a:bodyPr/>
        <a:lstStyle/>
        <a:p>
          <a:endParaRPr lang="en-US"/>
        </a:p>
      </dgm:t>
    </dgm:pt>
    <dgm:pt modelId="{A92C07C5-188B-4BF9-819C-87190D10C00A}" type="pres">
      <dgm:prSet presAssocID="{35A57F6E-F24C-432D-AB50-649ECE877318}" presName="root" presStyleCnt="0">
        <dgm:presLayoutVars>
          <dgm:dir/>
          <dgm:resizeHandles val="exact"/>
        </dgm:presLayoutVars>
      </dgm:prSet>
      <dgm:spPr/>
    </dgm:pt>
    <dgm:pt modelId="{867115CA-53F7-487C-A124-4FFD06D2437F}" type="pres">
      <dgm:prSet presAssocID="{AC4B1262-0E9A-41DE-A11F-DB31DF8C5DDE}" presName="compNode" presStyleCnt="0"/>
      <dgm:spPr/>
    </dgm:pt>
    <dgm:pt modelId="{6A787EB3-28E3-4E10-B919-8CC91CC3C256}" type="pres">
      <dgm:prSet presAssocID="{AC4B1262-0E9A-41DE-A11F-DB31DF8C5DD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37275BF-C2AD-4EA6-83C0-6C8F31B0539C}" type="pres">
      <dgm:prSet presAssocID="{AC4B1262-0E9A-41DE-A11F-DB31DF8C5D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95489759-91D2-4EE0-85E4-79A94E8DD406}" type="pres">
      <dgm:prSet presAssocID="{AC4B1262-0E9A-41DE-A11F-DB31DF8C5DDE}" presName="spaceRect" presStyleCnt="0"/>
      <dgm:spPr/>
    </dgm:pt>
    <dgm:pt modelId="{D49EEA72-DF93-4813-945A-08B83F5A6E7C}" type="pres">
      <dgm:prSet presAssocID="{AC4B1262-0E9A-41DE-A11F-DB31DF8C5DDE}" presName="textRect" presStyleLbl="revTx" presStyleIdx="0" presStyleCnt="3">
        <dgm:presLayoutVars>
          <dgm:chMax val="1"/>
          <dgm:chPref val="1"/>
        </dgm:presLayoutVars>
      </dgm:prSet>
      <dgm:spPr/>
    </dgm:pt>
    <dgm:pt modelId="{E6455EA8-CAC9-432A-B96D-50FBCEF621C0}" type="pres">
      <dgm:prSet presAssocID="{B0EF9926-A6E8-42D3-A1EE-A3A95D18DC55}" presName="sibTrans" presStyleCnt="0"/>
      <dgm:spPr/>
    </dgm:pt>
    <dgm:pt modelId="{A5282B76-B146-457E-A2F8-0668F9918714}" type="pres">
      <dgm:prSet presAssocID="{0679431A-6C2A-4805-BD5E-2349612D4CAD}" presName="compNode" presStyleCnt="0"/>
      <dgm:spPr/>
    </dgm:pt>
    <dgm:pt modelId="{20640F4C-E385-47E9-A8BA-36BE238123D1}" type="pres">
      <dgm:prSet presAssocID="{0679431A-6C2A-4805-BD5E-2349612D4CA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9CBCB98-1EE7-4EB8-9A96-62C67A19DAFB}" type="pres">
      <dgm:prSet presAssocID="{0679431A-6C2A-4805-BD5E-2349612D4C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01CE6685-B9C8-4364-96E5-AFBADBCD7377}" type="pres">
      <dgm:prSet presAssocID="{0679431A-6C2A-4805-BD5E-2349612D4CAD}" presName="spaceRect" presStyleCnt="0"/>
      <dgm:spPr/>
    </dgm:pt>
    <dgm:pt modelId="{F430C4D2-2578-457F-A509-4E1D05FF0978}" type="pres">
      <dgm:prSet presAssocID="{0679431A-6C2A-4805-BD5E-2349612D4CAD}" presName="textRect" presStyleLbl="revTx" presStyleIdx="1" presStyleCnt="3">
        <dgm:presLayoutVars>
          <dgm:chMax val="1"/>
          <dgm:chPref val="1"/>
        </dgm:presLayoutVars>
      </dgm:prSet>
      <dgm:spPr/>
    </dgm:pt>
    <dgm:pt modelId="{0FC0FF1A-B7DB-4C61-96C4-CD2C967A3F4C}" type="pres">
      <dgm:prSet presAssocID="{CDBBBD34-3D43-4B7D-BBD6-006E4B45F8B4}" presName="sibTrans" presStyleCnt="0"/>
      <dgm:spPr/>
    </dgm:pt>
    <dgm:pt modelId="{CA0D4427-9AF9-4F8D-907D-AA591E70C761}" type="pres">
      <dgm:prSet presAssocID="{24F7D0E7-5C19-4ED6-8F70-4738BF0A209B}" presName="compNode" presStyleCnt="0"/>
      <dgm:spPr/>
    </dgm:pt>
    <dgm:pt modelId="{0C9F6792-DBB0-4191-A4B3-E7595B8CAC86}" type="pres">
      <dgm:prSet presAssocID="{24F7D0E7-5C19-4ED6-8F70-4738BF0A209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DEFE858-DE87-4ABD-89C7-3DAEE978946D}" type="pres">
      <dgm:prSet presAssocID="{24F7D0E7-5C19-4ED6-8F70-4738BF0A20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4992AF-0033-4891-82CB-25CE316214E3}" type="pres">
      <dgm:prSet presAssocID="{24F7D0E7-5C19-4ED6-8F70-4738BF0A209B}" presName="spaceRect" presStyleCnt="0"/>
      <dgm:spPr/>
    </dgm:pt>
    <dgm:pt modelId="{4D4B3115-D8D2-4A51-8DBE-B5BCF37D076D}" type="pres">
      <dgm:prSet presAssocID="{24F7D0E7-5C19-4ED6-8F70-4738BF0A209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678071D-6B8D-4138-AFEE-862CD884EC68}" srcId="{35A57F6E-F24C-432D-AB50-649ECE877318}" destId="{AC4B1262-0E9A-41DE-A11F-DB31DF8C5DDE}" srcOrd="0" destOrd="0" parTransId="{23168098-0085-460B-BE9B-0BF27D62018A}" sibTransId="{B0EF9926-A6E8-42D3-A1EE-A3A95D18DC55}"/>
    <dgm:cxn modelId="{A630CA4B-F28E-4A50-9F2C-295E657D020D}" type="presOf" srcId="{AC4B1262-0E9A-41DE-A11F-DB31DF8C5DDE}" destId="{D49EEA72-DF93-4813-945A-08B83F5A6E7C}" srcOrd="0" destOrd="0" presId="urn:microsoft.com/office/officeart/2018/5/layout/IconLeafLabelList"/>
    <dgm:cxn modelId="{CD0CB1B5-5DDD-46F2-9276-FA1983C758A2}" type="presOf" srcId="{35A57F6E-F24C-432D-AB50-649ECE877318}" destId="{A92C07C5-188B-4BF9-819C-87190D10C00A}" srcOrd="0" destOrd="0" presId="urn:microsoft.com/office/officeart/2018/5/layout/IconLeafLabelList"/>
    <dgm:cxn modelId="{10FC62CC-18C3-4E76-B2C3-18F7E141DBE3}" type="presOf" srcId="{24F7D0E7-5C19-4ED6-8F70-4738BF0A209B}" destId="{4D4B3115-D8D2-4A51-8DBE-B5BCF37D076D}" srcOrd="0" destOrd="0" presId="urn:microsoft.com/office/officeart/2018/5/layout/IconLeafLabelList"/>
    <dgm:cxn modelId="{D4333CCE-3417-440F-B5C8-A1DC15B74AE3}" srcId="{35A57F6E-F24C-432D-AB50-649ECE877318}" destId="{24F7D0E7-5C19-4ED6-8F70-4738BF0A209B}" srcOrd="2" destOrd="0" parTransId="{76135D1A-0971-4FC7-94CE-4AD9C95D697A}" sibTransId="{D735A51B-9BD2-4471-A887-2B92A0006DD1}"/>
    <dgm:cxn modelId="{CAE721D5-1DB4-463F-96E3-DE0A74652FD9}" srcId="{35A57F6E-F24C-432D-AB50-649ECE877318}" destId="{0679431A-6C2A-4805-BD5E-2349612D4CAD}" srcOrd="1" destOrd="0" parTransId="{2D799D1F-E270-4C7D-A300-26B3CFDCF9CB}" sibTransId="{CDBBBD34-3D43-4B7D-BBD6-006E4B45F8B4}"/>
    <dgm:cxn modelId="{24CD0BF2-738B-4C22-9CF0-CF0B3547C079}" type="presOf" srcId="{0679431A-6C2A-4805-BD5E-2349612D4CAD}" destId="{F430C4D2-2578-457F-A509-4E1D05FF0978}" srcOrd="0" destOrd="0" presId="urn:microsoft.com/office/officeart/2018/5/layout/IconLeafLabelList"/>
    <dgm:cxn modelId="{D6F8391D-5BB3-48E5-9E3A-5EAB00FE378B}" type="presParOf" srcId="{A92C07C5-188B-4BF9-819C-87190D10C00A}" destId="{867115CA-53F7-487C-A124-4FFD06D2437F}" srcOrd="0" destOrd="0" presId="urn:microsoft.com/office/officeart/2018/5/layout/IconLeafLabelList"/>
    <dgm:cxn modelId="{60A5A20C-0C59-4C31-BB7A-1A72A5488D99}" type="presParOf" srcId="{867115CA-53F7-487C-A124-4FFD06D2437F}" destId="{6A787EB3-28E3-4E10-B919-8CC91CC3C256}" srcOrd="0" destOrd="0" presId="urn:microsoft.com/office/officeart/2018/5/layout/IconLeafLabelList"/>
    <dgm:cxn modelId="{83826FAC-25DD-4696-B02A-0DB062754C2C}" type="presParOf" srcId="{867115CA-53F7-487C-A124-4FFD06D2437F}" destId="{C37275BF-C2AD-4EA6-83C0-6C8F31B0539C}" srcOrd="1" destOrd="0" presId="urn:microsoft.com/office/officeart/2018/5/layout/IconLeafLabelList"/>
    <dgm:cxn modelId="{A8A61D7E-B5B6-4C37-B2D3-F8174EB9DD05}" type="presParOf" srcId="{867115CA-53F7-487C-A124-4FFD06D2437F}" destId="{95489759-91D2-4EE0-85E4-79A94E8DD406}" srcOrd="2" destOrd="0" presId="urn:microsoft.com/office/officeart/2018/5/layout/IconLeafLabelList"/>
    <dgm:cxn modelId="{30656352-63D8-40ED-82E5-A23390F31CA4}" type="presParOf" srcId="{867115CA-53F7-487C-A124-4FFD06D2437F}" destId="{D49EEA72-DF93-4813-945A-08B83F5A6E7C}" srcOrd="3" destOrd="0" presId="urn:microsoft.com/office/officeart/2018/5/layout/IconLeafLabelList"/>
    <dgm:cxn modelId="{2583308D-A378-4A8E-A05B-B91F4F3FD326}" type="presParOf" srcId="{A92C07C5-188B-4BF9-819C-87190D10C00A}" destId="{E6455EA8-CAC9-432A-B96D-50FBCEF621C0}" srcOrd="1" destOrd="0" presId="urn:microsoft.com/office/officeart/2018/5/layout/IconLeafLabelList"/>
    <dgm:cxn modelId="{DC94F6A2-0A82-4266-8435-FE80F6C8861E}" type="presParOf" srcId="{A92C07C5-188B-4BF9-819C-87190D10C00A}" destId="{A5282B76-B146-457E-A2F8-0668F9918714}" srcOrd="2" destOrd="0" presId="urn:microsoft.com/office/officeart/2018/5/layout/IconLeafLabelList"/>
    <dgm:cxn modelId="{3B52D58D-8A29-4831-B138-EE6332CCA9BD}" type="presParOf" srcId="{A5282B76-B146-457E-A2F8-0668F9918714}" destId="{20640F4C-E385-47E9-A8BA-36BE238123D1}" srcOrd="0" destOrd="0" presId="urn:microsoft.com/office/officeart/2018/5/layout/IconLeafLabelList"/>
    <dgm:cxn modelId="{8125E379-224D-49F8-BB0A-44CC61623C01}" type="presParOf" srcId="{A5282B76-B146-457E-A2F8-0668F9918714}" destId="{B9CBCB98-1EE7-4EB8-9A96-62C67A19DAFB}" srcOrd="1" destOrd="0" presId="urn:microsoft.com/office/officeart/2018/5/layout/IconLeafLabelList"/>
    <dgm:cxn modelId="{CE8C3DDD-4A5D-47EC-812B-07B7F6E23B87}" type="presParOf" srcId="{A5282B76-B146-457E-A2F8-0668F9918714}" destId="{01CE6685-B9C8-4364-96E5-AFBADBCD7377}" srcOrd="2" destOrd="0" presId="urn:microsoft.com/office/officeart/2018/5/layout/IconLeafLabelList"/>
    <dgm:cxn modelId="{71D04F5D-10EA-4C35-BAB4-E181EEA8D9D8}" type="presParOf" srcId="{A5282B76-B146-457E-A2F8-0668F9918714}" destId="{F430C4D2-2578-457F-A509-4E1D05FF0978}" srcOrd="3" destOrd="0" presId="urn:microsoft.com/office/officeart/2018/5/layout/IconLeafLabelList"/>
    <dgm:cxn modelId="{009521D7-082A-4090-A0E9-C83DC08FAB36}" type="presParOf" srcId="{A92C07C5-188B-4BF9-819C-87190D10C00A}" destId="{0FC0FF1A-B7DB-4C61-96C4-CD2C967A3F4C}" srcOrd="3" destOrd="0" presId="urn:microsoft.com/office/officeart/2018/5/layout/IconLeafLabelList"/>
    <dgm:cxn modelId="{B06590AE-52DA-413F-860B-0A344CB5FEBC}" type="presParOf" srcId="{A92C07C5-188B-4BF9-819C-87190D10C00A}" destId="{CA0D4427-9AF9-4F8D-907D-AA591E70C761}" srcOrd="4" destOrd="0" presId="urn:microsoft.com/office/officeart/2018/5/layout/IconLeafLabelList"/>
    <dgm:cxn modelId="{8C953F7D-7A96-400B-8BF6-363B814D7104}" type="presParOf" srcId="{CA0D4427-9AF9-4F8D-907D-AA591E70C761}" destId="{0C9F6792-DBB0-4191-A4B3-E7595B8CAC86}" srcOrd="0" destOrd="0" presId="urn:microsoft.com/office/officeart/2018/5/layout/IconLeafLabelList"/>
    <dgm:cxn modelId="{2F7E919D-2469-471A-BC7F-A6C3A5F067A7}" type="presParOf" srcId="{CA0D4427-9AF9-4F8D-907D-AA591E70C761}" destId="{3DEFE858-DE87-4ABD-89C7-3DAEE978946D}" srcOrd="1" destOrd="0" presId="urn:microsoft.com/office/officeart/2018/5/layout/IconLeafLabelList"/>
    <dgm:cxn modelId="{276694EA-66F8-4838-A70F-6048602480DB}" type="presParOf" srcId="{CA0D4427-9AF9-4F8D-907D-AA591E70C761}" destId="{014992AF-0033-4891-82CB-25CE316214E3}" srcOrd="2" destOrd="0" presId="urn:microsoft.com/office/officeart/2018/5/layout/IconLeafLabelList"/>
    <dgm:cxn modelId="{CEDCCBED-5C4C-4A51-A5FC-422B1FCF8C39}" type="presParOf" srcId="{CA0D4427-9AF9-4F8D-907D-AA591E70C761}" destId="{4D4B3115-D8D2-4A51-8DBE-B5BCF37D076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9AF55C-895D-4782-BAC3-CB1F3A9B65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FEC1E4E-146B-4C2A-BDC3-6A2C26020D50}">
      <dgm:prSet/>
      <dgm:spPr/>
      <dgm:t>
        <a:bodyPr/>
        <a:lstStyle/>
        <a:p>
          <a:r>
            <a:rPr lang="en-IN" b="1"/>
            <a:t>Clusters = Valleys</a:t>
          </a:r>
          <a:r>
            <a:rPr lang="en-IN"/>
            <a:t>: Low reachability distance → points are close → same cluster.</a:t>
          </a:r>
          <a:endParaRPr lang="en-US"/>
        </a:p>
      </dgm:t>
    </dgm:pt>
    <dgm:pt modelId="{2F440995-2FA8-4890-BA9E-CA325E099D74}" type="parTrans" cxnId="{FE0B5149-21F5-4185-8A75-E21B0838FABC}">
      <dgm:prSet/>
      <dgm:spPr/>
      <dgm:t>
        <a:bodyPr/>
        <a:lstStyle/>
        <a:p>
          <a:endParaRPr lang="en-US"/>
        </a:p>
      </dgm:t>
    </dgm:pt>
    <dgm:pt modelId="{9040D156-9F2C-47A6-BBAA-9066C9C5A0C4}" type="sibTrans" cxnId="{FE0B5149-21F5-4185-8A75-E21B0838FABC}">
      <dgm:prSet/>
      <dgm:spPr/>
      <dgm:t>
        <a:bodyPr/>
        <a:lstStyle/>
        <a:p>
          <a:endParaRPr lang="en-US"/>
        </a:p>
      </dgm:t>
    </dgm:pt>
    <dgm:pt modelId="{7487C342-0922-4A02-B0C6-2E79B38C3E06}">
      <dgm:prSet/>
      <dgm:spPr/>
      <dgm:t>
        <a:bodyPr/>
        <a:lstStyle/>
        <a:p>
          <a:r>
            <a:rPr lang="en-IN" b="1"/>
            <a:t>Noise = Peaks</a:t>
          </a:r>
          <a:r>
            <a:rPr lang="en-IN"/>
            <a:t>: High reachability distance → isolated points → likely noise.</a:t>
          </a:r>
          <a:endParaRPr lang="en-US"/>
        </a:p>
      </dgm:t>
    </dgm:pt>
    <dgm:pt modelId="{A82718EB-FA29-415D-B9AD-34BD4212A37A}" type="parTrans" cxnId="{6D1E4CCF-176E-4B5E-97E5-566688C05592}">
      <dgm:prSet/>
      <dgm:spPr/>
      <dgm:t>
        <a:bodyPr/>
        <a:lstStyle/>
        <a:p>
          <a:endParaRPr lang="en-US"/>
        </a:p>
      </dgm:t>
    </dgm:pt>
    <dgm:pt modelId="{B7F90CD5-D03D-47BB-B177-3EEA4D30D49A}" type="sibTrans" cxnId="{6D1E4CCF-176E-4B5E-97E5-566688C05592}">
      <dgm:prSet/>
      <dgm:spPr/>
      <dgm:t>
        <a:bodyPr/>
        <a:lstStyle/>
        <a:p>
          <a:endParaRPr lang="en-US"/>
        </a:p>
      </dgm:t>
    </dgm:pt>
    <dgm:pt modelId="{80565E36-466F-4C25-8DF6-B4E2191DF68C}">
      <dgm:prSet/>
      <dgm:spPr/>
      <dgm:t>
        <a:bodyPr/>
        <a:lstStyle/>
        <a:p>
          <a:r>
            <a:rPr lang="en-IN"/>
            <a:t>You can “cut” the plot at any point to make DBSCAN-like clusters!</a:t>
          </a:r>
          <a:endParaRPr lang="en-US"/>
        </a:p>
      </dgm:t>
    </dgm:pt>
    <dgm:pt modelId="{84A6D798-34FB-4D03-A022-C7A9D1B14CBB}" type="parTrans" cxnId="{4BE03AAF-4112-4C87-8E90-856C5894541D}">
      <dgm:prSet/>
      <dgm:spPr/>
      <dgm:t>
        <a:bodyPr/>
        <a:lstStyle/>
        <a:p>
          <a:endParaRPr lang="en-US"/>
        </a:p>
      </dgm:t>
    </dgm:pt>
    <dgm:pt modelId="{D504FCA0-34BF-462E-953F-B022BDB68671}" type="sibTrans" cxnId="{4BE03AAF-4112-4C87-8E90-856C5894541D}">
      <dgm:prSet/>
      <dgm:spPr/>
      <dgm:t>
        <a:bodyPr/>
        <a:lstStyle/>
        <a:p>
          <a:endParaRPr lang="en-US"/>
        </a:p>
      </dgm:t>
    </dgm:pt>
    <dgm:pt modelId="{D3495B0C-6C0B-4747-9730-7FC2A0C1891C}" type="pres">
      <dgm:prSet presAssocID="{FA9AF55C-895D-4782-BAC3-CB1F3A9B65F0}" presName="root" presStyleCnt="0">
        <dgm:presLayoutVars>
          <dgm:dir/>
          <dgm:resizeHandles val="exact"/>
        </dgm:presLayoutVars>
      </dgm:prSet>
      <dgm:spPr/>
    </dgm:pt>
    <dgm:pt modelId="{C92B0798-8E03-4975-862F-8C427E9539DE}" type="pres">
      <dgm:prSet presAssocID="{7FEC1E4E-146B-4C2A-BDC3-6A2C26020D50}" presName="compNode" presStyleCnt="0"/>
      <dgm:spPr/>
    </dgm:pt>
    <dgm:pt modelId="{18F04A98-BAC5-4549-ABAD-5F3BBB575F55}" type="pres">
      <dgm:prSet presAssocID="{7FEC1E4E-146B-4C2A-BDC3-6A2C26020D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B597E82E-03B7-4900-807B-4CB5340295AA}" type="pres">
      <dgm:prSet presAssocID="{7FEC1E4E-146B-4C2A-BDC3-6A2C26020D50}" presName="spaceRect" presStyleCnt="0"/>
      <dgm:spPr/>
    </dgm:pt>
    <dgm:pt modelId="{17E4E62A-A82C-4A9C-95C1-CBADF2A9188C}" type="pres">
      <dgm:prSet presAssocID="{7FEC1E4E-146B-4C2A-BDC3-6A2C26020D50}" presName="textRect" presStyleLbl="revTx" presStyleIdx="0" presStyleCnt="3">
        <dgm:presLayoutVars>
          <dgm:chMax val="1"/>
          <dgm:chPref val="1"/>
        </dgm:presLayoutVars>
      </dgm:prSet>
      <dgm:spPr/>
    </dgm:pt>
    <dgm:pt modelId="{6A4C92C1-65AD-470C-AFAC-3F04640D5F97}" type="pres">
      <dgm:prSet presAssocID="{9040D156-9F2C-47A6-BBAA-9066C9C5A0C4}" presName="sibTrans" presStyleCnt="0"/>
      <dgm:spPr/>
    </dgm:pt>
    <dgm:pt modelId="{D24E70FF-5E20-47D5-AEF5-2FF280782E5D}" type="pres">
      <dgm:prSet presAssocID="{7487C342-0922-4A02-B0C6-2E79B38C3E06}" presName="compNode" presStyleCnt="0"/>
      <dgm:spPr/>
    </dgm:pt>
    <dgm:pt modelId="{0E2C3B45-59BE-424F-BFE3-18F4275238E1}" type="pres">
      <dgm:prSet presAssocID="{7487C342-0922-4A02-B0C6-2E79B38C3E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7E82E3D5-A661-4643-B2AD-39BA41D9EF5C}" type="pres">
      <dgm:prSet presAssocID="{7487C342-0922-4A02-B0C6-2E79B38C3E06}" presName="spaceRect" presStyleCnt="0"/>
      <dgm:spPr/>
    </dgm:pt>
    <dgm:pt modelId="{B97C8679-0593-4C26-9BA5-872B2681B1D8}" type="pres">
      <dgm:prSet presAssocID="{7487C342-0922-4A02-B0C6-2E79B38C3E06}" presName="textRect" presStyleLbl="revTx" presStyleIdx="1" presStyleCnt="3">
        <dgm:presLayoutVars>
          <dgm:chMax val="1"/>
          <dgm:chPref val="1"/>
        </dgm:presLayoutVars>
      </dgm:prSet>
      <dgm:spPr/>
    </dgm:pt>
    <dgm:pt modelId="{CE1923C4-5516-4E19-BE5B-BB00E6DD1041}" type="pres">
      <dgm:prSet presAssocID="{B7F90CD5-D03D-47BB-B177-3EEA4D30D49A}" presName="sibTrans" presStyleCnt="0"/>
      <dgm:spPr/>
    </dgm:pt>
    <dgm:pt modelId="{CEEA44B4-C4E7-4D21-A281-D689C4EC834C}" type="pres">
      <dgm:prSet presAssocID="{80565E36-466F-4C25-8DF6-B4E2191DF68C}" presName="compNode" presStyleCnt="0"/>
      <dgm:spPr/>
    </dgm:pt>
    <dgm:pt modelId="{19960871-4BB2-4EDA-89DF-7BC61566CDC7}" type="pres">
      <dgm:prSet presAssocID="{80565E36-466F-4C25-8DF6-B4E2191DF6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82799B2B-5995-4E8E-97EC-17C2EBB305DF}" type="pres">
      <dgm:prSet presAssocID="{80565E36-466F-4C25-8DF6-B4E2191DF68C}" presName="spaceRect" presStyleCnt="0"/>
      <dgm:spPr/>
    </dgm:pt>
    <dgm:pt modelId="{8C4C47B7-D128-4833-80A2-8BE65E806C10}" type="pres">
      <dgm:prSet presAssocID="{80565E36-466F-4C25-8DF6-B4E2191DF6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678CC10-503F-4635-A3ED-91E127F6BEB2}" type="presOf" srcId="{7487C342-0922-4A02-B0C6-2E79B38C3E06}" destId="{B97C8679-0593-4C26-9BA5-872B2681B1D8}" srcOrd="0" destOrd="0" presId="urn:microsoft.com/office/officeart/2018/2/layout/IconLabelList"/>
    <dgm:cxn modelId="{2DC0C113-CF2E-4BD3-9B84-68676451A35B}" type="presOf" srcId="{7FEC1E4E-146B-4C2A-BDC3-6A2C26020D50}" destId="{17E4E62A-A82C-4A9C-95C1-CBADF2A9188C}" srcOrd="0" destOrd="0" presId="urn:microsoft.com/office/officeart/2018/2/layout/IconLabelList"/>
    <dgm:cxn modelId="{3B70573F-B1B9-46C1-BA2A-9068979C1F7D}" type="presOf" srcId="{80565E36-466F-4C25-8DF6-B4E2191DF68C}" destId="{8C4C47B7-D128-4833-80A2-8BE65E806C10}" srcOrd="0" destOrd="0" presId="urn:microsoft.com/office/officeart/2018/2/layout/IconLabelList"/>
    <dgm:cxn modelId="{FE0B5149-21F5-4185-8A75-E21B0838FABC}" srcId="{FA9AF55C-895D-4782-BAC3-CB1F3A9B65F0}" destId="{7FEC1E4E-146B-4C2A-BDC3-6A2C26020D50}" srcOrd="0" destOrd="0" parTransId="{2F440995-2FA8-4890-BA9E-CA325E099D74}" sibTransId="{9040D156-9F2C-47A6-BBAA-9066C9C5A0C4}"/>
    <dgm:cxn modelId="{4BE03AAF-4112-4C87-8E90-856C5894541D}" srcId="{FA9AF55C-895D-4782-BAC3-CB1F3A9B65F0}" destId="{80565E36-466F-4C25-8DF6-B4E2191DF68C}" srcOrd="2" destOrd="0" parTransId="{84A6D798-34FB-4D03-A022-C7A9D1B14CBB}" sibTransId="{D504FCA0-34BF-462E-953F-B022BDB68671}"/>
    <dgm:cxn modelId="{6D1E4CCF-176E-4B5E-97E5-566688C05592}" srcId="{FA9AF55C-895D-4782-BAC3-CB1F3A9B65F0}" destId="{7487C342-0922-4A02-B0C6-2E79B38C3E06}" srcOrd="1" destOrd="0" parTransId="{A82718EB-FA29-415D-B9AD-34BD4212A37A}" sibTransId="{B7F90CD5-D03D-47BB-B177-3EEA4D30D49A}"/>
    <dgm:cxn modelId="{60882FFD-B352-47A0-B7CE-F6DA284C1F94}" type="presOf" srcId="{FA9AF55C-895D-4782-BAC3-CB1F3A9B65F0}" destId="{D3495B0C-6C0B-4747-9730-7FC2A0C1891C}" srcOrd="0" destOrd="0" presId="urn:microsoft.com/office/officeart/2018/2/layout/IconLabelList"/>
    <dgm:cxn modelId="{6EC1B76C-A819-4A77-AEFB-03D073A98CE8}" type="presParOf" srcId="{D3495B0C-6C0B-4747-9730-7FC2A0C1891C}" destId="{C92B0798-8E03-4975-862F-8C427E9539DE}" srcOrd="0" destOrd="0" presId="urn:microsoft.com/office/officeart/2018/2/layout/IconLabelList"/>
    <dgm:cxn modelId="{FCAA8184-E794-47B2-9FD0-CAE2EE2C3E4F}" type="presParOf" srcId="{C92B0798-8E03-4975-862F-8C427E9539DE}" destId="{18F04A98-BAC5-4549-ABAD-5F3BBB575F55}" srcOrd="0" destOrd="0" presId="urn:microsoft.com/office/officeart/2018/2/layout/IconLabelList"/>
    <dgm:cxn modelId="{262539ED-F613-4E4F-95D8-045A5A2E1536}" type="presParOf" srcId="{C92B0798-8E03-4975-862F-8C427E9539DE}" destId="{B597E82E-03B7-4900-807B-4CB5340295AA}" srcOrd="1" destOrd="0" presId="urn:microsoft.com/office/officeart/2018/2/layout/IconLabelList"/>
    <dgm:cxn modelId="{4C997281-D5BA-4022-B03E-DFFE588C7260}" type="presParOf" srcId="{C92B0798-8E03-4975-862F-8C427E9539DE}" destId="{17E4E62A-A82C-4A9C-95C1-CBADF2A9188C}" srcOrd="2" destOrd="0" presId="urn:microsoft.com/office/officeart/2018/2/layout/IconLabelList"/>
    <dgm:cxn modelId="{C57860DF-DC5E-4979-AA4E-3D2B035A7874}" type="presParOf" srcId="{D3495B0C-6C0B-4747-9730-7FC2A0C1891C}" destId="{6A4C92C1-65AD-470C-AFAC-3F04640D5F97}" srcOrd="1" destOrd="0" presId="urn:microsoft.com/office/officeart/2018/2/layout/IconLabelList"/>
    <dgm:cxn modelId="{BED680D7-7FC8-45E5-8ED0-562D2C7A3D04}" type="presParOf" srcId="{D3495B0C-6C0B-4747-9730-7FC2A0C1891C}" destId="{D24E70FF-5E20-47D5-AEF5-2FF280782E5D}" srcOrd="2" destOrd="0" presId="urn:microsoft.com/office/officeart/2018/2/layout/IconLabelList"/>
    <dgm:cxn modelId="{856FF63D-9194-4EDF-8E88-ADE302388BBE}" type="presParOf" srcId="{D24E70FF-5E20-47D5-AEF5-2FF280782E5D}" destId="{0E2C3B45-59BE-424F-BFE3-18F4275238E1}" srcOrd="0" destOrd="0" presId="urn:microsoft.com/office/officeart/2018/2/layout/IconLabelList"/>
    <dgm:cxn modelId="{8C55CDD3-E677-437D-A841-FF4147C072FF}" type="presParOf" srcId="{D24E70FF-5E20-47D5-AEF5-2FF280782E5D}" destId="{7E82E3D5-A661-4643-B2AD-39BA41D9EF5C}" srcOrd="1" destOrd="0" presId="urn:microsoft.com/office/officeart/2018/2/layout/IconLabelList"/>
    <dgm:cxn modelId="{FFC7CB85-8278-4B05-A24A-36B75E70E9D4}" type="presParOf" srcId="{D24E70FF-5E20-47D5-AEF5-2FF280782E5D}" destId="{B97C8679-0593-4C26-9BA5-872B2681B1D8}" srcOrd="2" destOrd="0" presId="urn:microsoft.com/office/officeart/2018/2/layout/IconLabelList"/>
    <dgm:cxn modelId="{BDAA1EB6-39D6-4B4D-9EC5-FBD133FFF491}" type="presParOf" srcId="{D3495B0C-6C0B-4747-9730-7FC2A0C1891C}" destId="{CE1923C4-5516-4E19-BE5B-BB00E6DD1041}" srcOrd="3" destOrd="0" presId="urn:microsoft.com/office/officeart/2018/2/layout/IconLabelList"/>
    <dgm:cxn modelId="{577FE140-969E-4E63-90F7-E2B01BD48BBE}" type="presParOf" srcId="{D3495B0C-6C0B-4747-9730-7FC2A0C1891C}" destId="{CEEA44B4-C4E7-4D21-A281-D689C4EC834C}" srcOrd="4" destOrd="0" presId="urn:microsoft.com/office/officeart/2018/2/layout/IconLabelList"/>
    <dgm:cxn modelId="{54255C57-6A24-4B04-88FD-D853912D7ADF}" type="presParOf" srcId="{CEEA44B4-C4E7-4D21-A281-D689C4EC834C}" destId="{19960871-4BB2-4EDA-89DF-7BC61566CDC7}" srcOrd="0" destOrd="0" presId="urn:microsoft.com/office/officeart/2018/2/layout/IconLabelList"/>
    <dgm:cxn modelId="{DDAE756B-867C-4751-A3CD-518BB18E4BAC}" type="presParOf" srcId="{CEEA44B4-C4E7-4D21-A281-D689C4EC834C}" destId="{82799B2B-5995-4E8E-97EC-17C2EBB305DF}" srcOrd="1" destOrd="0" presId="urn:microsoft.com/office/officeart/2018/2/layout/IconLabelList"/>
    <dgm:cxn modelId="{03F82A6A-2E49-4803-A480-D422C8629B4A}" type="presParOf" srcId="{CEEA44B4-C4E7-4D21-A281-D689C4EC834C}" destId="{8C4C47B7-D128-4833-80A2-8BE65E806C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B76457-7446-438B-8C4B-6EFDE4CFF7D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3D3A78-3BC3-4DBD-9016-61CADD759929}">
      <dgm:prSet/>
      <dgm:spPr/>
      <dgm:t>
        <a:bodyPr/>
        <a:lstStyle/>
        <a:p>
          <a:r>
            <a:rPr lang="en-IN"/>
            <a:t>Finds </a:t>
          </a:r>
          <a:r>
            <a:rPr lang="en-IN" b="1"/>
            <a:t>clusters of different shapes &amp; densities</a:t>
          </a:r>
          <a:r>
            <a:rPr lang="en-IN"/>
            <a:t>.</a:t>
          </a:r>
          <a:endParaRPr lang="en-US"/>
        </a:p>
      </dgm:t>
    </dgm:pt>
    <dgm:pt modelId="{C35C2CBB-832D-4313-BF4E-8DCE8C8EFC27}" type="parTrans" cxnId="{21F1D58E-9883-4E54-92ED-AE8C3F528AE5}">
      <dgm:prSet/>
      <dgm:spPr/>
      <dgm:t>
        <a:bodyPr/>
        <a:lstStyle/>
        <a:p>
          <a:endParaRPr lang="en-US"/>
        </a:p>
      </dgm:t>
    </dgm:pt>
    <dgm:pt modelId="{36C62582-37B7-4185-B947-828EA860E93C}" type="sibTrans" cxnId="{21F1D58E-9883-4E54-92ED-AE8C3F528AE5}">
      <dgm:prSet/>
      <dgm:spPr/>
      <dgm:t>
        <a:bodyPr/>
        <a:lstStyle/>
        <a:p>
          <a:endParaRPr lang="en-US"/>
        </a:p>
      </dgm:t>
    </dgm:pt>
    <dgm:pt modelId="{3CE40304-4055-4890-A028-A89E713824C9}">
      <dgm:prSet/>
      <dgm:spPr/>
      <dgm:t>
        <a:bodyPr/>
        <a:lstStyle/>
        <a:p>
          <a:r>
            <a:rPr lang="en-IN" dirty="0"/>
            <a:t>Makes a </a:t>
          </a:r>
          <a:r>
            <a:rPr lang="en-IN" b="1" dirty="0"/>
            <a:t>reachability plot</a:t>
          </a:r>
          <a:r>
            <a:rPr lang="en-IN" dirty="0"/>
            <a:t> for flexible cluster cutting.</a:t>
          </a:r>
          <a:endParaRPr lang="en-US" dirty="0"/>
        </a:p>
      </dgm:t>
    </dgm:pt>
    <dgm:pt modelId="{30CB67F8-DBB0-4F88-9443-92E4E78B8EAB}" type="parTrans" cxnId="{26FC95AB-DF13-4297-8106-8116305473A3}">
      <dgm:prSet/>
      <dgm:spPr/>
      <dgm:t>
        <a:bodyPr/>
        <a:lstStyle/>
        <a:p>
          <a:endParaRPr lang="en-US"/>
        </a:p>
      </dgm:t>
    </dgm:pt>
    <dgm:pt modelId="{F93ECEB9-37D1-4494-9C04-D824B01DBD73}" type="sibTrans" cxnId="{26FC95AB-DF13-4297-8106-8116305473A3}">
      <dgm:prSet/>
      <dgm:spPr/>
      <dgm:t>
        <a:bodyPr/>
        <a:lstStyle/>
        <a:p>
          <a:endParaRPr lang="en-US"/>
        </a:p>
      </dgm:t>
    </dgm:pt>
    <dgm:pt modelId="{6D44AF93-6F47-4774-A106-38D1DEED748B}">
      <dgm:prSet/>
      <dgm:spPr/>
      <dgm:t>
        <a:bodyPr/>
        <a:lstStyle/>
        <a:p>
          <a:r>
            <a:rPr lang="en-IN" dirty="0"/>
            <a:t>Detects </a:t>
          </a:r>
          <a:r>
            <a:rPr lang="en-IN" b="1" dirty="0"/>
            <a:t>hierarchical clusters</a:t>
          </a:r>
          <a:r>
            <a:rPr lang="en-IN" dirty="0"/>
            <a:t>.</a:t>
          </a:r>
          <a:endParaRPr lang="en-US" dirty="0"/>
        </a:p>
      </dgm:t>
    </dgm:pt>
    <dgm:pt modelId="{AB726F4D-6E00-4EA3-BE2E-3E7ABB398D29}" type="parTrans" cxnId="{682A7196-1B90-4616-AD7B-83EF390CD0E7}">
      <dgm:prSet/>
      <dgm:spPr/>
      <dgm:t>
        <a:bodyPr/>
        <a:lstStyle/>
        <a:p>
          <a:endParaRPr lang="en-US"/>
        </a:p>
      </dgm:t>
    </dgm:pt>
    <dgm:pt modelId="{2E23244B-DE5F-4166-8A65-D62D1145D96F}" type="sibTrans" cxnId="{682A7196-1B90-4616-AD7B-83EF390CD0E7}">
      <dgm:prSet/>
      <dgm:spPr/>
      <dgm:t>
        <a:bodyPr/>
        <a:lstStyle/>
        <a:p>
          <a:endParaRPr lang="en-US"/>
        </a:p>
      </dgm:t>
    </dgm:pt>
    <dgm:pt modelId="{4447DA1C-0A4F-4A6E-9FB1-0547333E605D}">
      <dgm:prSet/>
      <dgm:spPr/>
      <dgm:t>
        <a:bodyPr/>
        <a:lstStyle/>
        <a:p>
          <a:r>
            <a:rPr lang="en-IN" dirty="0"/>
            <a:t>Saves time if you’d run DBSCAN multiple times with different eps!</a:t>
          </a:r>
          <a:endParaRPr lang="en-US" dirty="0"/>
        </a:p>
      </dgm:t>
    </dgm:pt>
    <dgm:pt modelId="{837D2108-E8BE-411C-8FBD-A4D18994920E}" type="parTrans" cxnId="{839CB88D-18D9-4DD0-BEC9-D93CB54E2EEF}">
      <dgm:prSet/>
      <dgm:spPr/>
      <dgm:t>
        <a:bodyPr/>
        <a:lstStyle/>
        <a:p>
          <a:endParaRPr lang="en-US"/>
        </a:p>
      </dgm:t>
    </dgm:pt>
    <dgm:pt modelId="{18888233-1220-4374-AD1D-61E99B1FEDE9}" type="sibTrans" cxnId="{839CB88D-18D9-4DD0-BEC9-D93CB54E2EEF}">
      <dgm:prSet/>
      <dgm:spPr/>
      <dgm:t>
        <a:bodyPr/>
        <a:lstStyle/>
        <a:p>
          <a:endParaRPr lang="en-US"/>
        </a:p>
      </dgm:t>
    </dgm:pt>
    <dgm:pt modelId="{7627EBB5-BFB4-40F6-BB44-CFA23C4CE2D3}" type="pres">
      <dgm:prSet presAssocID="{BFB76457-7446-438B-8C4B-6EFDE4CFF7D5}" presName="root" presStyleCnt="0">
        <dgm:presLayoutVars>
          <dgm:dir/>
          <dgm:resizeHandles val="exact"/>
        </dgm:presLayoutVars>
      </dgm:prSet>
      <dgm:spPr/>
    </dgm:pt>
    <dgm:pt modelId="{0D7D2F63-6030-4CD4-B47E-819EA94D6B25}" type="pres">
      <dgm:prSet presAssocID="{BFB76457-7446-438B-8C4B-6EFDE4CFF7D5}" presName="container" presStyleCnt="0">
        <dgm:presLayoutVars>
          <dgm:dir/>
          <dgm:resizeHandles val="exact"/>
        </dgm:presLayoutVars>
      </dgm:prSet>
      <dgm:spPr/>
    </dgm:pt>
    <dgm:pt modelId="{6A172E0A-0D38-4A38-A34D-F93B9A76948D}" type="pres">
      <dgm:prSet presAssocID="{493D3A78-3BC3-4DBD-9016-61CADD759929}" presName="compNode" presStyleCnt="0"/>
      <dgm:spPr/>
    </dgm:pt>
    <dgm:pt modelId="{FFFBBB7B-044D-4602-B575-F448761A0E1F}" type="pres">
      <dgm:prSet presAssocID="{493D3A78-3BC3-4DBD-9016-61CADD759929}" presName="iconBgRect" presStyleLbl="bgShp" presStyleIdx="0" presStyleCnt="4"/>
      <dgm:spPr/>
    </dgm:pt>
    <dgm:pt modelId="{8AD3273D-2884-40E4-B60D-AD75C571EEC8}" type="pres">
      <dgm:prSet presAssocID="{493D3A78-3BC3-4DBD-9016-61CADD7599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77CC6A5-4142-4434-9D29-80F86510F6B1}" type="pres">
      <dgm:prSet presAssocID="{493D3A78-3BC3-4DBD-9016-61CADD759929}" presName="spaceRect" presStyleCnt="0"/>
      <dgm:spPr/>
    </dgm:pt>
    <dgm:pt modelId="{FFB2441C-5C03-44B8-93AC-AC4DB69FE03F}" type="pres">
      <dgm:prSet presAssocID="{493D3A78-3BC3-4DBD-9016-61CADD759929}" presName="textRect" presStyleLbl="revTx" presStyleIdx="0" presStyleCnt="4">
        <dgm:presLayoutVars>
          <dgm:chMax val="1"/>
          <dgm:chPref val="1"/>
        </dgm:presLayoutVars>
      </dgm:prSet>
      <dgm:spPr/>
    </dgm:pt>
    <dgm:pt modelId="{A3576B95-E4ED-4466-8E0E-0C6C1CF6C369}" type="pres">
      <dgm:prSet presAssocID="{36C62582-37B7-4185-B947-828EA860E93C}" presName="sibTrans" presStyleLbl="sibTrans2D1" presStyleIdx="0" presStyleCnt="0"/>
      <dgm:spPr/>
    </dgm:pt>
    <dgm:pt modelId="{B9E077C9-8AE6-4CBE-8AF8-C262BF05E882}" type="pres">
      <dgm:prSet presAssocID="{3CE40304-4055-4890-A028-A89E713824C9}" presName="compNode" presStyleCnt="0"/>
      <dgm:spPr/>
    </dgm:pt>
    <dgm:pt modelId="{611497F1-1AD6-44C0-ADDE-E6D0258D8D98}" type="pres">
      <dgm:prSet presAssocID="{3CE40304-4055-4890-A028-A89E713824C9}" presName="iconBgRect" presStyleLbl="bgShp" presStyleIdx="1" presStyleCnt="4"/>
      <dgm:spPr/>
    </dgm:pt>
    <dgm:pt modelId="{0977B3E2-99C6-4151-AE4B-882034F49B5C}" type="pres">
      <dgm:prSet presAssocID="{3CE40304-4055-4890-A028-A89E713824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4CD75CCC-62B2-4956-A0CB-22F6068AD6A6}" type="pres">
      <dgm:prSet presAssocID="{3CE40304-4055-4890-A028-A89E713824C9}" presName="spaceRect" presStyleCnt="0"/>
      <dgm:spPr/>
    </dgm:pt>
    <dgm:pt modelId="{C8493297-DB3C-46BC-9B39-8A0EF057C484}" type="pres">
      <dgm:prSet presAssocID="{3CE40304-4055-4890-A028-A89E713824C9}" presName="textRect" presStyleLbl="revTx" presStyleIdx="1" presStyleCnt="4">
        <dgm:presLayoutVars>
          <dgm:chMax val="1"/>
          <dgm:chPref val="1"/>
        </dgm:presLayoutVars>
      </dgm:prSet>
      <dgm:spPr/>
    </dgm:pt>
    <dgm:pt modelId="{FE7B6980-6CE3-4681-BD92-6F7F669656E8}" type="pres">
      <dgm:prSet presAssocID="{F93ECEB9-37D1-4494-9C04-D824B01DBD73}" presName="sibTrans" presStyleLbl="sibTrans2D1" presStyleIdx="0" presStyleCnt="0"/>
      <dgm:spPr/>
    </dgm:pt>
    <dgm:pt modelId="{3B9786FB-1F15-4C29-80C4-2D7654CCE7E6}" type="pres">
      <dgm:prSet presAssocID="{6D44AF93-6F47-4774-A106-38D1DEED748B}" presName="compNode" presStyleCnt="0"/>
      <dgm:spPr/>
    </dgm:pt>
    <dgm:pt modelId="{C7FCBFC3-5913-41AF-AED5-01BF75467DA7}" type="pres">
      <dgm:prSet presAssocID="{6D44AF93-6F47-4774-A106-38D1DEED748B}" presName="iconBgRect" presStyleLbl="bgShp" presStyleIdx="2" presStyleCnt="4"/>
      <dgm:spPr/>
    </dgm:pt>
    <dgm:pt modelId="{C4939890-753B-429E-8E35-055A97EE1FFE}" type="pres">
      <dgm:prSet presAssocID="{6D44AF93-6F47-4774-A106-38D1DEED74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0392FBA-A476-4845-B837-67D828C97683}" type="pres">
      <dgm:prSet presAssocID="{6D44AF93-6F47-4774-A106-38D1DEED748B}" presName="spaceRect" presStyleCnt="0"/>
      <dgm:spPr/>
    </dgm:pt>
    <dgm:pt modelId="{1EF05EDC-FCF6-49F0-867C-55FEBAFBA6B9}" type="pres">
      <dgm:prSet presAssocID="{6D44AF93-6F47-4774-A106-38D1DEED748B}" presName="textRect" presStyleLbl="revTx" presStyleIdx="2" presStyleCnt="4">
        <dgm:presLayoutVars>
          <dgm:chMax val="1"/>
          <dgm:chPref val="1"/>
        </dgm:presLayoutVars>
      </dgm:prSet>
      <dgm:spPr/>
    </dgm:pt>
    <dgm:pt modelId="{78D24817-E0EB-43D6-8963-478A26C4C0C7}" type="pres">
      <dgm:prSet presAssocID="{2E23244B-DE5F-4166-8A65-D62D1145D96F}" presName="sibTrans" presStyleLbl="sibTrans2D1" presStyleIdx="0" presStyleCnt="0"/>
      <dgm:spPr/>
    </dgm:pt>
    <dgm:pt modelId="{47C14057-D073-4D01-A70A-86D54E131728}" type="pres">
      <dgm:prSet presAssocID="{4447DA1C-0A4F-4A6E-9FB1-0547333E605D}" presName="compNode" presStyleCnt="0"/>
      <dgm:spPr/>
    </dgm:pt>
    <dgm:pt modelId="{2E8426C9-820C-4F4F-9361-895A7EB0B411}" type="pres">
      <dgm:prSet presAssocID="{4447DA1C-0A4F-4A6E-9FB1-0547333E605D}" presName="iconBgRect" presStyleLbl="bgShp" presStyleIdx="3" presStyleCnt="4"/>
      <dgm:spPr/>
    </dgm:pt>
    <dgm:pt modelId="{1AD45297-3EA1-460E-98B1-2F9E98D293F9}" type="pres">
      <dgm:prSet presAssocID="{4447DA1C-0A4F-4A6E-9FB1-0547333E60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24033C6C-0D7F-4A14-8114-3F1E98F95C7B}" type="pres">
      <dgm:prSet presAssocID="{4447DA1C-0A4F-4A6E-9FB1-0547333E605D}" presName="spaceRect" presStyleCnt="0"/>
      <dgm:spPr/>
    </dgm:pt>
    <dgm:pt modelId="{0427EEAD-C1F3-42F0-B30A-CC1652B91893}" type="pres">
      <dgm:prSet presAssocID="{4447DA1C-0A4F-4A6E-9FB1-0547333E605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B32304-A6D0-4DE2-B550-6500C25C99C8}" type="presOf" srcId="{3CE40304-4055-4890-A028-A89E713824C9}" destId="{C8493297-DB3C-46BC-9B39-8A0EF057C484}" srcOrd="0" destOrd="0" presId="urn:microsoft.com/office/officeart/2018/2/layout/IconCircleList"/>
    <dgm:cxn modelId="{3C66A037-3481-4454-8DE8-318BBF5BD0AA}" type="presOf" srcId="{2E23244B-DE5F-4166-8A65-D62D1145D96F}" destId="{78D24817-E0EB-43D6-8963-478A26C4C0C7}" srcOrd="0" destOrd="0" presId="urn:microsoft.com/office/officeart/2018/2/layout/IconCircleList"/>
    <dgm:cxn modelId="{3057D470-B6BD-4978-968E-3F761F169A2B}" type="presOf" srcId="{4447DA1C-0A4F-4A6E-9FB1-0547333E605D}" destId="{0427EEAD-C1F3-42F0-B30A-CC1652B91893}" srcOrd="0" destOrd="0" presId="urn:microsoft.com/office/officeart/2018/2/layout/IconCircleList"/>
    <dgm:cxn modelId="{CD76CA52-1D34-4B6A-9C43-C7E2200735A1}" type="presOf" srcId="{BFB76457-7446-438B-8C4B-6EFDE4CFF7D5}" destId="{7627EBB5-BFB4-40F6-BB44-CFA23C4CE2D3}" srcOrd="0" destOrd="0" presId="urn:microsoft.com/office/officeart/2018/2/layout/IconCircleList"/>
    <dgm:cxn modelId="{8F32B953-79C4-41CC-9955-B925635B0D92}" type="presOf" srcId="{F93ECEB9-37D1-4494-9C04-D824B01DBD73}" destId="{FE7B6980-6CE3-4681-BD92-6F7F669656E8}" srcOrd="0" destOrd="0" presId="urn:microsoft.com/office/officeart/2018/2/layout/IconCircleList"/>
    <dgm:cxn modelId="{839CB88D-18D9-4DD0-BEC9-D93CB54E2EEF}" srcId="{BFB76457-7446-438B-8C4B-6EFDE4CFF7D5}" destId="{4447DA1C-0A4F-4A6E-9FB1-0547333E605D}" srcOrd="3" destOrd="0" parTransId="{837D2108-E8BE-411C-8FBD-A4D18994920E}" sibTransId="{18888233-1220-4374-AD1D-61E99B1FEDE9}"/>
    <dgm:cxn modelId="{21F1D58E-9883-4E54-92ED-AE8C3F528AE5}" srcId="{BFB76457-7446-438B-8C4B-6EFDE4CFF7D5}" destId="{493D3A78-3BC3-4DBD-9016-61CADD759929}" srcOrd="0" destOrd="0" parTransId="{C35C2CBB-832D-4313-BF4E-8DCE8C8EFC27}" sibTransId="{36C62582-37B7-4185-B947-828EA860E93C}"/>
    <dgm:cxn modelId="{682A7196-1B90-4616-AD7B-83EF390CD0E7}" srcId="{BFB76457-7446-438B-8C4B-6EFDE4CFF7D5}" destId="{6D44AF93-6F47-4774-A106-38D1DEED748B}" srcOrd="2" destOrd="0" parTransId="{AB726F4D-6E00-4EA3-BE2E-3E7ABB398D29}" sibTransId="{2E23244B-DE5F-4166-8A65-D62D1145D96F}"/>
    <dgm:cxn modelId="{4AD6DB97-4B68-464D-B611-F6A9EC0554E5}" type="presOf" srcId="{493D3A78-3BC3-4DBD-9016-61CADD759929}" destId="{FFB2441C-5C03-44B8-93AC-AC4DB69FE03F}" srcOrd="0" destOrd="0" presId="urn:microsoft.com/office/officeart/2018/2/layout/IconCircleList"/>
    <dgm:cxn modelId="{26FC95AB-DF13-4297-8106-8116305473A3}" srcId="{BFB76457-7446-438B-8C4B-6EFDE4CFF7D5}" destId="{3CE40304-4055-4890-A028-A89E713824C9}" srcOrd="1" destOrd="0" parTransId="{30CB67F8-DBB0-4F88-9443-92E4E78B8EAB}" sibTransId="{F93ECEB9-37D1-4494-9C04-D824B01DBD73}"/>
    <dgm:cxn modelId="{F1A6A4B3-F0BB-465B-8225-D0AA46DD6C12}" type="presOf" srcId="{6D44AF93-6F47-4774-A106-38D1DEED748B}" destId="{1EF05EDC-FCF6-49F0-867C-55FEBAFBA6B9}" srcOrd="0" destOrd="0" presId="urn:microsoft.com/office/officeart/2018/2/layout/IconCircleList"/>
    <dgm:cxn modelId="{E1F778BC-F082-4D50-A0EA-AB43063AD713}" type="presOf" srcId="{36C62582-37B7-4185-B947-828EA860E93C}" destId="{A3576B95-E4ED-4466-8E0E-0C6C1CF6C369}" srcOrd="0" destOrd="0" presId="urn:microsoft.com/office/officeart/2018/2/layout/IconCircleList"/>
    <dgm:cxn modelId="{A10D5720-8CC2-4350-9755-2A9E07B81F8A}" type="presParOf" srcId="{7627EBB5-BFB4-40F6-BB44-CFA23C4CE2D3}" destId="{0D7D2F63-6030-4CD4-B47E-819EA94D6B25}" srcOrd="0" destOrd="0" presId="urn:microsoft.com/office/officeart/2018/2/layout/IconCircleList"/>
    <dgm:cxn modelId="{5E4601AB-BBCC-4ED5-954F-2CA24E75BF78}" type="presParOf" srcId="{0D7D2F63-6030-4CD4-B47E-819EA94D6B25}" destId="{6A172E0A-0D38-4A38-A34D-F93B9A76948D}" srcOrd="0" destOrd="0" presId="urn:microsoft.com/office/officeart/2018/2/layout/IconCircleList"/>
    <dgm:cxn modelId="{EDEB7CC5-E5AC-4826-A8DC-F03A42CFF85B}" type="presParOf" srcId="{6A172E0A-0D38-4A38-A34D-F93B9A76948D}" destId="{FFFBBB7B-044D-4602-B575-F448761A0E1F}" srcOrd="0" destOrd="0" presId="urn:microsoft.com/office/officeart/2018/2/layout/IconCircleList"/>
    <dgm:cxn modelId="{E078376F-81B0-482E-BC82-3D8DF8169B2D}" type="presParOf" srcId="{6A172E0A-0D38-4A38-A34D-F93B9A76948D}" destId="{8AD3273D-2884-40E4-B60D-AD75C571EEC8}" srcOrd="1" destOrd="0" presId="urn:microsoft.com/office/officeart/2018/2/layout/IconCircleList"/>
    <dgm:cxn modelId="{FCF6F560-9BD3-4E6F-A7DA-8F18F213438F}" type="presParOf" srcId="{6A172E0A-0D38-4A38-A34D-F93B9A76948D}" destId="{977CC6A5-4142-4434-9D29-80F86510F6B1}" srcOrd="2" destOrd="0" presId="urn:microsoft.com/office/officeart/2018/2/layout/IconCircleList"/>
    <dgm:cxn modelId="{E83F5619-6B52-42A4-8955-D89E3929C8B7}" type="presParOf" srcId="{6A172E0A-0D38-4A38-A34D-F93B9A76948D}" destId="{FFB2441C-5C03-44B8-93AC-AC4DB69FE03F}" srcOrd="3" destOrd="0" presId="urn:microsoft.com/office/officeart/2018/2/layout/IconCircleList"/>
    <dgm:cxn modelId="{6AA9E0EB-987A-4CC5-8EAF-6993D681B63D}" type="presParOf" srcId="{0D7D2F63-6030-4CD4-B47E-819EA94D6B25}" destId="{A3576B95-E4ED-4466-8E0E-0C6C1CF6C369}" srcOrd="1" destOrd="0" presId="urn:microsoft.com/office/officeart/2018/2/layout/IconCircleList"/>
    <dgm:cxn modelId="{D949B5C4-15FF-4A0B-903B-F4813467AF44}" type="presParOf" srcId="{0D7D2F63-6030-4CD4-B47E-819EA94D6B25}" destId="{B9E077C9-8AE6-4CBE-8AF8-C262BF05E882}" srcOrd="2" destOrd="0" presId="urn:microsoft.com/office/officeart/2018/2/layout/IconCircleList"/>
    <dgm:cxn modelId="{251E5F54-F90F-4C46-BBA7-F5C2E3112C5D}" type="presParOf" srcId="{B9E077C9-8AE6-4CBE-8AF8-C262BF05E882}" destId="{611497F1-1AD6-44C0-ADDE-E6D0258D8D98}" srcOrd="0" destOrd="0" presId="urn:microsoft.com/office/officeart/2018/2/layout/IconCircleList"/>
    <dgm:cxn modelId="{A156E3FC-A5D1-4E24-B5C9-8C2C3FBC220B}" type="presParOf" srcId="{B9E077C9-8AE6-4CBE-8AF8-C262BF05E882}" destId="{0977B3E2-99C6-4151-AE4B-882034F49B5C}" srcOrd="1" destOrd="0" presId="urn:microsoft.com/office/officeart/2018/2/layout/IconCircleList"/>
    <dgm:cxn modelId="{4BA7A50A-7209-49D0-9CC2-C23606FC98F2}" type="presParOf" srcId="{B9E077C9-8AE6-4CBE-8AF8-C262BF05E882}" destId="{4CD75CCC-62B2-4956-A0CB-22F6068AD6A6}" srcOrd="2" destOrd="0" presId="urn:microsoft.com/office/officeart/2018/2/layout/IconCircleList"/>
    <dgm:cxn modelId="{0F92F1C7-77C2-4575-AD7B-1F13E5603D7E}" type="presParOf" srcId="{B9E077C9-8AE6-4CBE-8AF8-C262BF05E882}" destId="{C8493297-DB3C-46BC-9B39-8A0EF057C484}" srcOrd="3" destOrd="0" presId="urn:microsoft.com/office/officeart/2018/2/layout/IconCircleList"/>
    <dgm:cxn modelId="{1785A8B4-A0D2-4909-A9E4-196389EE4E5A}" type="presParOf" srcId="{0D7D2F63-6030-4CD4-B47E-819EA94D6B25}" destId="{FE7B6980-6CE3-4681-BD92-6F7F669656E8}" srcOrd="3" destOrd="0" presId="urn:microsoft.com/office/officeart/2018/2/layout/IconCircleList"/>
    <dgm:cxn modelId="{73132E08-1EDB-4A0D-B5CE-B47A6B0671E5}" type="presParOf" srcId="{0D7D2F63-6030-4CD4-B47E-819EA94D6B25}" destId="{3B9786FB-1F15-4C29-80C4-2D7654CCE7E6}" srcOrd="4" destOrd="0" presId="urn:microsoft.com/office/officeart/2018/2/layout/IconCircleList"/>
    <dgm:cxn modelId="{C4DD864B-0E73-45E8-AAA0-8FD60642D846}" type="presParOf" srcId="{3B9786FB-1F15-4C29-80C4-2D7654CCE7E6}" destId="{C7FCBFC3-5913-41AF-AED5-01BF75467DA7}" srcOrd="0" destOrd="0" presId="urn:microsoft.com/office/officeart/2018/2/layout/IconCircleList"/>
    <dgm:cxn modelId="{64E210CB-8FB1-4067-84B7-C77BC84A9507}" type="presParOf" srcId="{3B9786FB-1F15-4C29-80C4-2D7654CCE7E6}" destId="{C4939890-753B-429E-8E35-055A97EE1FFE}" srcOrd="1" destOrd="0" presId="urn:microsoft.com/office/officeart/2018/2/layout/IconCircleList"/>
    <dgm:cxn modelId="{6CAE36CB-A43E-459F-924E-3B53D053B754}" type="presParOf" srcId="{3B9786FB-1F15-4C29-80C4-2D7654CCE7E6}" destId="{90392FBA-A476-4845-B837-67D828C97683}" srcOrd="2" destOrd="0" presId="urn:microsoft.com/office/officeart/2018/2/layout/IconCircleList"/>
    <dgm:cxn modelId="{9AAC5EEB-AF5F-42FE-A4A0-96E86AFF6FE3}" type="presParOf" srcId="{3B9786FB-1F15-4C29-80C4-2D7654CCE7E6}" destId="{1EF05EDC-FCF6-49F0-867C-55FEBAFBA6B9}" srcOrd="3" destOrd="0" presId="urn:microsoft.com/office/officeart/2018/2/layout/IconCircleList"/>
    <dgm:cxn modelId="{1E7C860D-3578-4622-8E46-C5F39F33CDE2}" type="presParOf" srcId="{0D7D2F63-6030-4CD4-B47E-819EA94D6B25}" destId="{78D24817-E0EB-43D6-8963-478A26C4C0C7}" srcOrd="5" destOrd="0" presId="urn:microsoft.com/office/officeart/2018/2/layout/IconCircleList"/>
    <dgm:cxn modelId="{A16F31D7-7E1A-441F-B0B4-B0F5F3CE6353}" type="presParOf" srcId="{0D7D2F63-6030-4CD4-B47E-819EA94D6B25}" destId="{47C14057-D073-4D01-A70A-86D54E131728}" srcOrd="6" destOrd="0" presId="urn:microsoft.com/office/officeart/2018/2/layout/IconCircleList"/>
    <dgm:cxn modelId="{09E5A98E-2438-4545-864D-E518E368358B}" type="presParOf" srcId="{47C14057-D073-4D01-A70A-86D54E131728}" destId="{2E8426C9-820C-4F4F-9361-895A7EB0B411}" srcOrd="0" destOrd="0" presId="urn:microsoft.com/office/officeart/2018/2/layout/IconCircleList"/>
    <dgm:cxn modelId="{98B05A9F-130A-4C07-9F23-414F5D3B004D}" type="presParOf" srcId="{47C14057-D073-4D01-A70A-86D54E131728}" destId="{1AD45297-3EA1-460E-98B1-2F9E98D293F9}" srcOrd="1" destOrd="0" presId="urn:microsoft.com/office/officeart/2018/2/layout/IconCircleList"/>
    <dgm:cxn modelId="{3298C43E-DD63-4A34-AF32-3994DCF35940}" type="presParOf" srcId="{47C14057-D073-4D01-A70A-86D54E131728}" destId="{24033C6C-0D7F-4A14-8114-3F1E98F95C7B}" srcOrd="2" destOrd="0" presId="urn:microsoft.com/office/officeart/2018/2/layout/IconCircleList"/>
    <dgm:cxn modelId="{6FBC4254-4521-4EDB-85BA-CC7B623E25BC}" type="presParOf" srcId="{47C14057-D073-4D01-A70A-86D54E131728}" destId="{0427EEAD-C1F3-42F0-B30A-CC1652B918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81FD09-62A5-4C87-9D0B-A02D8EFBAF7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CAB7FA-0874-4052-AC55-B276EE15702E}">
      <dgm:prSet/>
      <dgm:spPr/>
      <dgm:t>
        <a:bodyPr/>
        <a:lstStyle/>
        <a:p>
          <a:r>
            <a:rPr lang="en-IN" dirty="0"/>
            <a:t>Slower than DBSCAN because it sorts points.</a:t>
          </a:r>
          <a:endParaRPr lang="en-US" dirty="0"/>
        </a:p>
      </dgm:t>
    </dgm:pt>
    <dgm:pt modelId="{9D36F934-D2E0-4436-BDF3-7CAC45816526}" type="parTrans" cxnId="{D158500F-19B9-40AE-BEA8-025FA9137B83}">
      <dgm:prSet/>
      <dgm:spPr/>
      <dgm:t>
        <a:bodyPr/>
        <a:lstStyle/>
        <a:p>
          <a:endParaRPr lang="en-US"/>
        </a:p>
      </dgm:t>
    </dgm:pt>
    <dgm:pt modelId="{8B4B8988-1745-48B3-BAAA-32901A837E77}" type="sibTrans" cxnId="{D158500F-19B9-40AE-BEA8-025FA9137B83}">
      <dgm:prSet/>
      <dgm:spPr/>
      <dgm:t>
        <a:bodyPr/>
        <a:lstStyle/>
        <a:p>
          <a:endParaRPr lang="en-US"/>
        </a:p>
      </dgm:t>
    </dgm:pt>
    <dgm:pt modelId="{AF3E5DDC-6442-4CD7-BEDD-8F8845F0997A}">
      <dgm:prSet/>
      <dgm:spPr/>
      <dgm:t>
        <a:bodyPr/>
        <a:lstStyle/>
        <a:p>
          <a:r>
            <a:rPr lang="en-IN" dirty="0"/>
            <a:t>Uses more memory (keeps a queue).</a:t>
          </a:r>
          <a:endParaRPr lang="en-US" dirty="0"/>
        </a:p>
      </dgm:t>
    </dgm:pt>
    <dgm:pt modelId="{E8D4172B-F091-49E8-A568-691CDC858621}" type="parTrans" cxnId="{CDD2223A-B925-4401-890F-320AD971EEF6}">
      <dgm:prSet/>
      <dgm:spPr/>
      <dgm:t>
        <a:bodyPr/>
        <a:lstStyle/>
        <a:p>
          <a:endParaRPr lang="en-US"/>
        </a:p>
      </dgm:t>
    </dgm:pt>
    <dgm:pt modelId="{A838400E-C89D-4DB5-83CF-5A1E7E4A7B5F}" type="sibTrans" cxnId="{CDD2223A-B925-4401-890F-320AD971EEF6}">
      <dgm:prSet/>
      <dgm:spPr/>
      <dgm:t>
        <a:bodyPr/>
        <a:lstStyle/>
        <a:p>
          <a:endParaRPr lang="en-US"/>
        </a:p>
      </dgm:t>
    </dgm:pt>
    <dgm:pt modelId="{5A123334-F996-433A-93D8-BDCE80BBB6DE}">
      <dgm:prSet/>
      <dgm:spPr/>
      <dgm:t>
        <a:bodyPr/>
        <a:lstStyle/>
        <a:p>
          <a:r>
            <a:rPr lang="en-IN" dirty="0"/>
            <a:t>May need </a:t>
          </a:r>
          <a:r>
            <a:rPr lang="en-IN" dirty="0" err="1"/>
            <a:t>max_eps</a:t>
          </a:r>
          <a:r>
            <a:rPr lang="en-IN" dirty="0"/>
            <a:t> tuning for huge datasets.</a:t>
          </a:r>
          <a:endParaRPr lang="en-US" dirty="0"/>
        </a:p>
      </dgm:t>
    </dgm:pt>
    <dgm:pt modelId="{204F0D87-7991-4A90-BC91-EE0F7A037C5C}" type="parTrans" cxnId="{8D2641B5-43B2-4320-92B3-EA6BF34CD5E9}">
      <dgm:prSet/>
      <dgm:spPr/>
      <dgm:t>
        <a:bodyPr/>
        <a:lstStyle/>
        <a:p>
          <a:endParaRPr lang="en-US"/>
        </a:p>
      </dgm:t>
    </dgm:pt>
    <dgm:pt modelId="{A7798051-D551-4C4C-AEFA-A7A8C5248F82}" type="sibTrans" cxnId="{8D2641B5-43B2-4320-92B3-EA6BF34CD5E9}">
      <dgm:prSet/>
      <dgm:spPr/>
      <dgm:t>
        <a:bodyPr/>
        <a:lstStyle/>
        <a:p>
          <a:endParaRPr lang="en-US"/>
        </a:p>
      </dgm:t>
    </dgm:pt>
    <dgm:pt modelId="{45CE5839-E313-4714-89E3-2E575113921C}">
      <dgm:prSet/>
      <dgm:spPr/>
      <dgm:t>
        <a:bodyPr/>
        <a:lstStyle/>
        <a:p>
          <a:r>
            <a:rPr lang="en-IN" dirty="0"/>
            <a:t>Results are very close to DBSCAN but can differ slightly.</a:t>
          </a:r>
          <a:endParaRPr lang="en-US" dirty="0"/>
        </a:p>
      </dgm:t>
    </dgm:pt>
    <dgm:pt modelId="{4910CC33-CB78-4674-BA6C-1E24F8BB84D4}" type="parTrans" cxnId="{53BA4231-3207-4B46-9410-A36FFCC2B82F}">
      <dgm:prSet/>
      <dgm:spPr/>
      <dgm:t>
        <a:bodyPr/>
        <a:lstStyle/>
        <a:p>
          <a:endParaRPr lang="en-US"/>
        </a:p>
      </dgm:t>
    </dgm:pt>
    <dgm:pt modelId="{2F7E3DDB-7B6B-4055-886A-A7A3082F294F}" type="sibTrans" cxnId="{53BA4231-3207-4B46-9410-A36FFCC2B82F}">
      <dgm:prSet/>
      <dgm:spPr/>
      <dgm:t>
        <a:bodyPr/>
        <a:lstStyle/>
        <a:p>
          <a:endParaRPr lang="en-US"/>
        </a:p>
      </dgm:t>
    </dgm:pt>
    <dgm:pt modelId="{7F4347F2-4F45-46DB-A995-04A5D684A075}" type="pres">
      <dgm:prSet presAssocID="{7F81FD09-62A5-4C87-9D0B-A02D8EFBAF72}" presName="root" presStyleCnt="0">
        <dgm:presLayoutVars>
          <dgm:dir/>
          <dgm:resizeHandles val="exact"/>
        </dgm:presLayoutVars>
      </dgm:prSet>
      <dgm:spPr/>
    </dgm:pt>
    <dgm:pt modelId="{46810AFC-E200-4384-8F04-48D1CE66D227}" type="pres">
      <dgm:prSet presAssocID="{7F81FD09-62A5-4C87-9D0B-A02D8EFBAF72}" presName="container" presStyleCnt="0">
        <dgm:presLayoutVars>
          <dgm:dir/>
          <dgm:resizeHandles val="exact"/>
        </dgm:presLayoutVars>
      </dgm:prSet>
      <dgm:spPr/>
    </dgm:pt>
    <dgm:pt modelId="{64BA9FB9-4124-42AF-9772-EFBA58239509}" type="pres">
      <dgm:prSet presAssocID="{4BCAB7FA-0874-4052-AC55-B276EE15702E}" presName="compNode" presStyleCnt="0"/>
      <dgm:spPr/>
    </dgm:pt>
    <dgm:pt modelId="{5A0192F5-BA5B-4BD5-B3D3-D36A93915C80}" type="pres">
      <dgm:prSet presAssocID="{4BCAB7FA-0874-4052-AC55-B276EE15702E}" presName="iconBgRect" presStyleLbl="bgShp" presStyleIdx="0" presStyleCnt="4"/>
      <dgm:spPr/>
    </dgm:pt>
    <dgm:pt modelId="{EE5F9ED0-631B-4233-805A-A23DD5BA4139}" type="pres">
      <dgm:prSet presAssocID="{4BCAB7FA-0874-4052-AC55-B276EE15702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9C93D3E4-14BD-40E4-A831-05F2F1FC6E84}" type="pres">
      <dgm:prSet presAssocID="{4BCAB7FA-0874-4052-AC55-B276EE15702E}" presName="spaceRect" presStyleCnt="0"/>
      <dgm:spPr/>
    </dgm:pt>
    <dgm:pt modelId="{C6606FCD-F2EC-4D17-B48A-06785A6EBB02}" type="pres">
      <dgm:prSet presAssocID="{4BCAB7FA-0874-4052-AC55-B276EE15702E}" presName="textRect" presStyleLbl="revTx" presStyleIdx="0" presStyleCnt="4">
        <dgm:presLayoutVars>
          <dgm:chMax val="1"/>
          <dgm:chPref val="1"/>
        </dgm:presLayoutVars>
      </dgm:prSet>
      <dgm:spPr/>
    </dgm:pt>
    <dgm:pt modelId="{441A7365-8609-4782-B820-BD6CB8584A78}" type="pres">
      <dgm:prSet presAssocID="{8B4B8988-1745-48B3-BAAA-32901A837E77}" presName="sibTrans" presStyleLbl="sibTrans2D1" presStyleIdx="0" presStyleCnt="0"/>
      <dgm:spPr/>
    </dgm:pt>
    <dgm:pt modelId="{BCB0FBB7-E2B5-411D-9D16-F64F3149B682}" type="pres">
      <dgm:prSet presAssocID="{AF3E5DDC-6442-4CD7-BEDD-8F8845F0997A}" presName="compNode" presStyleCnt="0"/>
      <dgm:spPr/>
    </dgm:pt>
    <dgm:pt modelId="{AF3CF3E3-301F-4899-BE06-24F9457B191B}" type="pres">
      <dgm:prSet presAssocID="{AF3E5DDC-6442-4CD7-BEDD-8F8845F0997A}" presName="iconBgRect" presStyleLbl="bgShp" presStyleIdx="1" presStyleCnt="4"/>
      <dgm:spPr/>
    </dgm:pt>
    <dgm:pt modelId="{6587A007-90A9-43BE-B5A3-6AB1C47BF8B7}" type="pres">
      <dgm:prSet presAssocID="{AF3E5DDC-6442-4CD7-BEDD-8F8845F099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0C9F31F-BC92-49B8-89A6-D02FB3C0D07F}" type="pres">
      <dgm:prSet presAssocID="{AF3E5DDC-6442-4CD7-BEDD-8F8845F0997A}" presName="spaceRect" presStyleCnt="0"/>
      <dgm:spPr/>
    </dgm:pt>
    <dgm:pt modelId="{5B8D4870-96B8-454A-949F-0E6E10B0EDB6}" type="pres">
      <dgm:prSet presAssocID="{AF3E5DDC-6442-4CD7-BEDD-8F8845F0997A}" presName="textRect" presStyleLbl="revTx" presStyleIdx="1" presStyleCnt="4">
        <dgm:presLayoutVars>
          <dgm:chMax val="1"/>
          <dgm:chPref val="1"/>
        </dgm:presLayoutVars>
      </dgm:prSet>
      <dgm:spPr/>
    </dgm:pt>
    <dgm:pt modelId="{F45E3081-5ADB-4D27-9000-709D086BC960}" type="pres">
      <dgm:prSet presAssocID="{A838400E-C89D-4DB5-83CF-5A1E7E4A7B5F}" presName="sibTrans" presStyleLbl="sibTrans2D1" presStyleIdx="0" presStyleCnt="0"/>
      <dgm:spPr/>
    </dgm:pt>
    <dgm:pt modelId="{F5B8A677-13AE-4B90-9C3D-836C316BBE00}" type="pres">
      <dgm:prSet presAssocID="{5A123334-F996-433A-93D8-BDCE80BBB6DE}" presName="compNode" presStyleCnt="0"/>
      <dgm:spPr/>
    </dgm:pt>
    <dgm:pt modelId="{F343BBAC-12FC-485D-960A-56B3ACB404EA}" type="pres">
      <dgm:prSet presAssocID="{5A123334-F996-433A-93D8-BDCE80BBB6DE}" presName="iconBgRect" presStyleLbl="bgShp" presStyleIdx="2" presStyleCnt="4"/>
      <dgm:spPr/>
    </dgm:pt>
    <dgm:pt modelId="{D0900401-05F5-4EEE-92FC-69E8B4216B93}" type="pres">
      <dgm:prSet presAssocID="{5A123334-F996-433A-93D8-BDCE80BBB6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F6F71AC-CC08-4E6C-829D-52F88C5F42B5}" type="pres">
      <dgm:prSet presAssocID="{5A123334-F996-433A-93D8-BDCE80BBB6DE}" presName="spaceRect" presStyleCnt="0"/>
      <dgm:spPr/>
    </dgm:pt>
    <dgm:pt modelId="{410568C1-293C-482E-84D0-4C04CF1D2B16}" type="pres">
      <dgm:prSet presAssocID="{5A123334-F996-433A-93D8-BDCE80BBB6DE}" presName="textRect" presStyleLbl="revTx" presStyleIdx="2" presStyleCnt="4">
        <dgm:presLayoutVars>
          <dgm:chMax val="1"/>
          <dgm:chPref val="1"/>
        </dgm:presLayoutVars>
      </dgm:prSet>
      <dgm:spPr/>
    </dgm:pt>
    <dgm:pt modelId="{4E731DA0-109C-4564-90AC-D65BA298780B}" type="pres">
      <dgm:prSet presAssocID="{A7798051-D551-4C4C-AEFA-A7A8C5248F82}" presName="sibTrans" presStyleLbl="sibTrans2D1" presStyleIdx="0" presStyleCnt="0"/>
      <dgm:spPr/>
    </dgm:pt>
    <dgm:pt modelId="{DCCE6F5A-2999-4CF8-8581-41AF3D7617CD}" type="pres">
      <dgm:prSet presAssocID="{45CE5839-E313-4714-89E3-2E575113921C}" presName="compNode" presStyleCnt="0"/>
      <dgm:spPr/>
    </dgm:pt>
    <dgm:pt modelId="{0D55AEDD-AB2F-4BA3-9EE1-D3C351C41087}" type="pres">
      <dgm:prSet presAssocID="{45CE5839-E313-4714-89E3-2E575113921C}" presName="iconBgRect" presStyleLbl="bgShp" presStyleIdx="3" presStyleCnt="4"/>
      <dgm:spPr/>
    </dgm:pt>
    <dgm:pt modelId="{81A1EEDA-1B06-44C9-A378-DD474A0C2FDA}" type="pres">
      <dgm:prSet presAssocID="{45CE5839-E313-4714-89E3-2E57511392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23252D5-538C-456E-A533-E8DAF311C80F}" type="pres">
      <dgm:prSet presAssocID="{45CE5839-E313-4714-89E3-2E575113921C}" presName="spaceRect" presStyleCnt="0"/>
      <dgm:spPr/>
    </dgm:pt>
    <dgm:pt modelId="{A779534E-9326-4372-BECD-FD84B4A1638B}" type="pres">
      <dgm:prSet presAssocID="{45CE5839-E313-4714-89E3-2E57511392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58500F-19B9-40AE-BEA8-025FA9137B83}" srcId="{7F81FD09-62A5-4C87-9D0B-A02D8EFBAF72}" destId="{4BCAB7FA-0874-4052-AC55-B276EE15702E}" srcOrd="0" destOrd="0" parTransId="{9D36F934-D2E0-4436-BDF3-7CAC45816526}" sibTransId="{8B4B8988-1745-48B3-BAAA-32901A837E77}"/>
    <dgm:cxn modelId="{1CDE1C11-A53A-4670-966E-D79D254BB33D}" type="presOf" srcId="{A838400E-C89D-4DB5-83CF-5A1E7E4A7B5F}" destId="{F45E3081-5ADB-4D27-9000-709D086BC960}" srcOrd="0" destOrd="0" presId="urn:microsoft.com/office/officeart/2018/2/layout/IconCircleList"/>
    <dgm:cxn modelId="{8B3B9620-F7BC-48C6-9BFE-9A44199BB196}" type="presOf" srcId="{A7798051-D551-4C4C-AEFA-A7A8C5248F82}" destId="{4E731DA0-109C-4564-90AC-D65BA298780B}" srcOrd="0" destOrd="0" presId="urn:microsoft.com/office/officeart/2018/2/layout/IconCircleList"/>
    <dgm:cxn modelId="{53BA4231-3207-4B46-9410-A36FFCC2B82F}" srcId="{7F81FD09-62A5-4C87-9D0B-A02D8EFBAF72}" destId="{45CE5839-E313-4714-89E3-2E575113921C}" srcOrd="3" destOrd="0" parTransId="{4910CC33-CB78-4674-BA6C-1E24F8BB84D4}" sibTransId="{2F7E3DDB-7B6B-4055-886A-A7A3082F294F}"/>
    <dgm:cxn modelId="{7F499D39-D822-4DC9-924E-1B22DDB59A89}" type="presOf" srcId="{AF3E5DDC-6442-4CD7-BEDD-8F8845F0997A}" destId="{5B8D4870-96B8-454A-949F-0E6E10B0EDB6}" srcOrd="0" destOrd="0" presId="urn:microsoft.com/office/officeart/2018/2/layout/IconCircleList"/>
    <dgm:cxn modelId="{CDD2223A-B925-4401-890F-320AD971EEF6}" srcId="{7F81FD09-62A5-4C87-9D0B-A02D8EFBAF72}" destId="{AF3E5DDC-6442-4CD7-BEDD-8F8845F0997A}" srcOrd="1" destOrd="0" parTransId="{E8D4172B-F091-49E8-A568-691CDC858621}" sibTransId="{A838400E-C89D-4DB5-83CF-5A1E7E4A7B5F}"/>
    <dgm:cxn modelId="{BC64FE6A-B2AF-4635-8BE4-8B061BCA402F}" type="presOf" srcId="{5A123334-F996-433A-93D8-BDCE80BBB6DE}" destId="{410568C1-293C-482E-84D0-4C04CF1D2B16}" srcOrd="0" destOrd="0" presId="urn:microsoft.com/office/officeart/2018/2/layout/IconCircleList"/>
    <dgm:cxn modelId="{13AE1552-5151-4E9C-A656-3C351342FA4B}" type="presOf" srcId="{45CE5839-E313-4714-89E3-2E575113921C}" destId="{A779534E-9326-4372-BECD-FD84B4A1638B}" srcOrd="0" destOrd="0" presId="urn:microsoft.com/office/officeart/2018/2/layout/IconCircleList"/>
    <dgm:cxn modelId="{1158367E-9ECC-49C7-A1F5-BB25FE2532E5}" type="presOf" srcId="{4BCAB7FA-0874-4052-AC55-B276EE15702E}" destId="{C6606FCD-F2EC-4D17-B48A-06785A6EBB02}" srcOrd="0" destOrd="0" presId="urn:microsoft.com/office/officeart/2018/2/layout/IconCircleList"/>
    <dgm:cxn modelId="{E4330290-F498-445F-8806-6140449E09E2}" type="presOf" srcId="{7F81FD09-62A5-4C87-9D0B-A02D8EFBAF72}" destId="{7F4347F2-4F45-46DB-A995-04A5D684A075}" srcOrd="0" destOrd="0" presId="urn:microsoft.com/office/officeart/2018/2/layout/IconCircleList"/>
    <dgm:cxn modelId="{8D2641B5-43B2-4320-92B3-EA6BF34CD5E9}" srcId="{7F81FD09-62A5-4C87-9D0B-A02D8EFBAF72}" destId="{5A123334-F996-433A-93D8-BDCE80BBB6DE}" srcOrd="2" destOrd="0" parTransId="{204F0D87-7991-4A90-BC91-EE0F7A037C5C}" sibTransId="{A7798051-D551-4C4C-AEFA-A7A8C5248F82}"/>
    <dgm:cxn modelId="{B554C7FF-A295-4519-8DEB-FFACA5D9FC99}" type="presOf" srcId="{8B4B8988-1745-48B3-BAAA-32901A837E77}" destId="{441A7365-8609-4782-B820-BD6CB8584A78}" srcOrd="0" destOrd="0" presId="urn:microsoft.com/office/officeart/2018/2/layout/IconCircleList"/>
    <dgm:cxn modelId="{21A1AB40-6AE4-4F99-82A2-EC1A8C89B4BF}" type="presParOf" srcId="{7F4347F2-4F45-46DB-A995-04A5D684A075}" destId="{46810AFC-E200-4384-8F04-48D1CE66D227}" srcOrd="0" destOrd="0" presId="urn:microsoft.com/office/officeart/2018/2/layout/IconCircleList"/>
    <dgm:cxn modelId="{5F150C12-5E02-41D5-BFAB-BCC4362DAD72}" type="presParOf" srcId="{46810AFC-E200-4384-8F04-48D1CE66D227}" destId="{64BA9FB9-4124-42AF-9772-EFBA58239509}" srcOrd="0" destOrd="0" presId="urn:microsoft.com/office/officeart/2018/2/layout/IconCircleList"/>
    <dgm:cxn modelId="{D04C6B3B-03DF-4C11-8562-F59EB99FD03C}" type="presParOf" srcId="{64BA9FB9-4124-42AF-9772-EFBA58239509}" destId="{5A0192F5-BA5B-4BD5-B3D3-D36A93915C80}" srcOrd="0" destOrd="0" presId="urn:microsoft.com/office/officeart/2018/2/layout/IconCircleList"/>
    <dgm:cxn modelId="{4AFA2BE3-9ED3-4F7E-91D6-5EC0248A47C8}" type="presParOf" srcId="{64BA9FB9-4124-42AF-9772-EFBA58239509}" destId="{EE5F9ED0-631B-4233-805A-A23DD5BA4139}" srcOrd="1" destOrd="0" presId="urn:microsoft.com/office/officeart/2018/2/layout/IconCircleList"/>
    <dgm:cxn modelId="{AED3CA73-5A3D-49C4-91A5-0F3C5B13F7C6}" type="presParOf" srcId="{64BA9FB9-4124-42AF-9772-EFBA58239509}" destId="{9C93D3E4-14BD-40E4-A831-05F2F1FC6E84}" srcOrd="2" destOrd="0" presId="urn:microsoft.com/office/officeart/2018/2/layout/IconCircleList"/>
    <dgm:cxn modelId="{CA65C839-8519-4BDB-BB4C-2CE58C345D7B}" type="presParOf" srcId="{64BA9FB9-4124-42AF-9772-EFBA58239509}" destId="{C6606FCD-F2EC-4D17-B48A-06785A6EBB02}" srcOrd="3" destOrd="0" presId="urn:microsoft.com/office/officeart/2018/2/layout/IconCircleList"/>
    <dgm:cxn modelId="{3051187B-82BE-4829-BF3C-7251571B6C4F}" type="presParOf" srcId="{46810AFC-E200-4384-8F04-48D1CE66D227}" destId="{441A7365-8609-4782-B820-BD6CB8584A78}" srcOrd="1" destOrd="0" presId="urn:microsoft.com/office/officeart/2018/2/layout/IconCircleList"/>
    <dgm:cxn modelId="{37B3EEF6-6E22-45AE-96DB-B5535FF954F1}" type="presParOf" srcId="{46810AFC-E200-4384-8F04-48D1CE66D227}" destId="{BCB0FBB7-E2B5-411D-9D16-F64F3149B682}" srcOrd="2" destOrd="0" presId="urn:microsoft.com/office/officeart/2018/2/layout/IconCircleList"/>
    <dgm:cxn modelId="{792B1F16-6D4F-484C-907E-E141BF51A424}" type="presParOf" srcId="{BCB0FBB7-E2B5-411D-9D16-F64F3149B682}" destId="{AF3CF3E3-301F-4899-BE06-24F9457B191B}" srcOrd="0" destOrd="0" presId="urn:microsoft.com/office/officeart/2018/2/layout/IconCircleList"/>
    <dgm:cxn modelId="{5E776F51-CB41-4F78-839D-BD7A9D364F12}" type="presParOf" srcId="{BCB0FBB7-E2B5-411D-9D16-F64F3149B682}" destId="{6587A007-90A9-43BE-B5A3-6AB1C47BF8B7}" srcOrd="1" destOrd="0" presId="urn:microsoft.com/office/officeart/2018/2/layout/IconCircleList"/>
    <dgm:cxn modelId="{4626954C-A481-4DE1-AB7F-B1A4EFEE48E3}" type="presParOf" srcId="{BCB0FBB7-E2B5-411D-9D16-F64F3149B682}" destId="{E0C9F31F-BC92-49B8-89A6-D02FB3C0D07F}" srcOrd="2" destOrd="0" presId="urn:microsoft.com/office/officeart/2018/2/layout/IconCircleList"/>
    <dgm:cxn modelId="{5132DE19-8509-4018-B267-7192F59DAD72}" type="presParOf" srcId="{BCB0FBB7-E2B5-411D-9D16-F64F3149B682}" destId="{5B8D4870-96B8-454A-949F-0E6E10B0EDB6}" srcOrd="3" destOrd="0" presId="urn:microsoft.com/office/officeart/2018/2/layout/IconCircleList"/>
    <dgm:cxn modelId="{8184D96E-F7E8-46B5-AFBD-E4844FB47FDC}" type="presParOf" srcId="{46810AFC-E200-4384-8F04-48D1CE66D227}" destId="{F45E3081-5ADB-4D27-9000-709D086BC960}" srcOrd="3" destOrd="0" presId="urn:microsoft.com/office/officeart/2018/2/layout/IconCircleList"/>
    <dgm:cxn modelId="{3E42817D-9D90-4B90-8DDC-D829E2C7D5D7}" type="presParOf" srcId="{46810AFC-E200-4384-8F04-48D1CE66D227}" destId="{F5B8A677-13AE-4B90-9C3D-836C316BBE00}" srcOrd="4" destOrd="0" presId="urn:microsoft.com/office/officeart/2018/2/layout/IconCircleList"/>
    <dgm:cxn modelId="{CCD6267E-2069-4185-9552-E48103EB4916}" type="presParOf" srcId="{F5B8A677-13AE-4B90-9C3D-836C316BBE00}" destId="{F343BBAC-12FC-485D-960A-56B3ACB404EA}" srcOrd="0" destOrd="0" presId="urn:microsoft.com/office/officeart/2018/2/layout/IconCircleList"/>
    <dgm:cxn modelId="{F35DC6A5-7520-4CF7-AA3C-1E48BC4A9132}" type="presParOf" srcId="{F5B8A677-13AE-4B90-9C3D-836C316BBE00}" destId="{D0900401-05F5-4EEE-92FC-69E8B4216B93}" srcOrd="1" destOrd="0" presId="urn:microsoft.com/office/officeart/2018/2/layout/IconCircleList"/>
    <dgm:cxn modelId="{62FD7388-C82F-4B96-A8A4-6379DBCE87A8}" type="presParOf" srcId="{F5B8A677-13AE-4B90-9C3D-836C316BBE00}" destId="{6F6F71AC-CC08-4E6C-829D-52F88C5F42B5}" srcOrd="2" destOrd="0" presId="urn:microsoft.com/office/officeart/2018/2/layout/IconCircleList"/>
    <dgm:cxn modelId="{203AD237-A58B-400A-B951-BD5022AB04DF}" type="presParOf" srcId="{F5B8A677-13AE-4B90-9C3D-836C316BBE00}" destId="{410568C1-293C-482E-84D0-4C04CF1D2B16}" srcOrd="3" destOrd="0" presId="urn:microsoft.com/office/officeart/2018/2/layout/IconCircleList"/>
    <dgm:cxn modelId="{C0D4C131-3E04-413B-8371-2C97836255B1}" type="presParOf" srcId="{46810AFC-E200-4384-8F04-48D1CE66D227}" destId="{4E731DA0-109C-4564-90AC-D65BA298780B}" srcOrd="5" destOrd="0" presId="urn:microsoft.com/office/officeart/2018/2/layout/IconCircleList"/>
    <dgm:cxn modelId="{3AA21C1D-D343-4AB0-8640-C79AE9A0AEB5}" type="presParOf" srcId="{46810AFC-E200-4384-8F04-48D1CE66D227}" destId="{DCCE6F5A-2999-4CF8-8581-41AF3D7617CD}" srcOrd="6" destOrd="0" presId="urn:microsoft.com/office/officeart/2018/2/layout/IconCircleList"/>
    <dgm:cxn modelId="{0343F9D7-C3A1-4FE9-A731-6F0CA8046215}" type="presParOf" srcId="{DCCE6F5A-2999-4CF8-8581-41AF3D7617CD}" destId="{0D55AEDD-AB2F-4BA3-9EE1-D3C351C41087}" srcOrd="0" destOrd="0" presId="urn:microsoft.com/office/officeart/2018/2/layout/IconCircleList"/>
    <dgm:cxn modelId="{372481D0-C257-44DF-87AA-18FFCB647CB5}" type="presParOf" srcId="{DCCE6F5A-2999-4CF8-8581-41AF3D7617CD}" destId="{81A1EEDA-1B06-44C9-A378-DD474A0C2FDA}" srcOrd="1" destOrd="0" presId="urn:microsoft.com/office/officeart/2018/2/layout/IconCircleList"/>
    <dgm:cxn modelId="{4377BB35-87CB-4ED7-87FA-EA83B309FC72}" type="presParOf" srcId="{DCCE6F5A-2999-4CF8-8581-41AF3D7617CD}" destId="{323252D5-538C-456E-A533-E8DAF311C80F}" srcOrd="2" destOrd="0" presId="urn:microsoft.com/office/officeart/2018/2/layout/IconCircleList"/>
    <dgm:cxn modelId="{7FACD575-177F-48CC-8200-5388BC396559}" type="presParOf" srcId="{DCCE6F5A-2999-4CF8-8581-41AF3D7617CD}" destId="{A779534E-9326-4372-BECD-FD84B4A1638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181896-B4CE-45D2-B370-F5636CB249E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33B260F-5766-45B6-A753-6B8BD1463E03}">
      <dgm:prSet/>
      <dgm:spPr/>
      <dgm:t>
        <a:bodyPr/>
        <a:lstStyle/>
        <a:p>
          <a:r>
            <a:rPr lang="en-IN" b="1"/>
            <a:t>HDBSCAN</a:t>
          </a:r>
          <a:r>
            <a:rPr lang="en-IN"/>
            <a:t> builds on </a:t>
          </a:r>
          <a:r>
            <a:rPr lang="en-IN" b="1"/>
            <a:t>OPTICS</a:t>
          </a:r>
          <a:r>
            <a:rPr lang="en-IN"/>
            <a:t> and </a:t>
          </a:r>
          <a:r>
            <a:rPr lang="en-IN" b="1"/>
            <a:t>DBSCAN</a:t>
          </a:r>
          <a:r>
            <a:rPr lang="en-IN"/>
            <a:t>.</a:t>
          </a:r>
          <a:endParaRPr lang="en-US"/>
        </a:p>
      </dgm:t>
    </dgm:pt>
    <dgm:pt modelId="{0349D20A-E93D-49C5-9A57-61680688266B}" type="parTrans" cxnId="{DA6D21B1-0B8D-460F-A4A0-8CF68CF17C86}">
      <dgm:prSet/>
      <dgm:spPr/>
      <dgm:t>
        <a:bodyPr/>
        <a:lstStyle/>
        <a:p>
          <a:endParaRPr lang="en-US"/>
        </a:p>
      </dgm:t>
    </dgm:pt>
    <dgm:pt modelId="{D1FE29E2-0171-40AD-BB3A-559E9981CD28}" type="sibTrans" cxnId="{DA6D21B1-0B8D-460F-A4A0-8CF68CF17C86}">
      <dgm:prSet/>
      <dgm:spPr/>
      <dgm:t>
        <a:bodyPr/>
        <a:lstStyle/>
        <a:p>
          <a:endParaRPr lang="en-US"/>
        </a:p>
      </dgm:t>
    </dgm:pt>
    <dgm:pt modelId="{C5256CAC-8968-42C1-A99B-49E600CC15C9}">
      <dgm:prSet/>
      <dgm:spPr/>
      <dgm:t>
        <a:bodyPr/>
        <a:lstStyle/>
        <a:p>
          <a:r>
            <a:rPr lang="en-IN"/>
            <a:t>Handles even more complex data with different densities.</a:t>
          </a:r>
          <a:endParaRPr lang="en-US"/>
        </a:p>
      </dgm:t>
    </dgm:pt>
    <dgm:pt modelId="{3AEE997D-51CC-4B7C-8880-0CBF95D2C2E0}" type="parTrans" cxnId="{F7F64828-F1B3-439B-B6F7-D40FD355498C}">
      <dgm:prSet/>
      <dgm:spPr/>
      <dgm:t>
        <a:bodyPr/>
        <a:lstStyle/>
        <a:p>
          <a:endParaRPr lang="en-US"/>
        </a:p>
      </dgm:t>
    </dgm:pt>
    <dgm:pt modelId="{2A01D91E-DE47-4911-BE15-AE938A8DF067}" type="sibTrans" cxnId="{F7F64828-F1B3-439B-B6F7-D40FD355498C}">
      <dgm:prSet/>
      <dgm:spPr/>
      <dgm:t>
        <a:bodyPr/>
        <a:lstStyle/>
        <a:p>
          <a:endParaRPr lang="en-US"/>
        </a:p>
      </dgm:t>
    </dgm:pt>
    <dgm:pt modelId="{AED6E3DE-5D53-4AD1-A1B2-F43F771CE1AA}">
      <dgm:prSet/>
      <dgm:spPr/>
      <dgm:t>
        <a:bodyPr/>
        <a:lstStyle/>
        <a:p>
          <a:r>
            <a:rPr lang="en-IN"/>
            <a:t>HDBSCAN is faster but uses more memory than OPTICS for very large data.</a:t>
          </a:r>
          <a:endParaRPr lang="en-US"/>
        </a:p>
      </dgm:t>
    </dgm:pt>
    <dgm:pt modelId="{2597D679-25DB-4F21-87B0-0CD638635186}" type="parTrans" cxnId="{EA935D1A-21B5-4026-8907-512CF1BE0E47}">
      <dgm:prSet/>
      <dgm:spPr/>
      <dgm:t>
        <a:bodyPr/>
        <a:lstStyle/>
        <a:p>
          <a:endParaRPr lang="en-US"/>
        </a:p>
      </dgm:t>
    </dgm:pt>
    <dgm:pt modelId="{2994EECB-51A3-4A1C-B92D-58EBCA9D0872}" type="sibTrans" cxnId="{EA935D1A-21B5-4026-8907-512CF1BE0E47}">
      <dgm:prSet/>
      <dgm:spPr/>
      <dgm:t>
        <a:bodyPr/>
        <a:lstStyle/>
        <a:p>
          <a:endParaRPr lang="en-US"/>
        </a:p>
      </dgm:t>
    </dgm:pt>
    <dgm:pt modelId="{1135E29D-A19E-48A1-A302-37DB7FCBF86F}" type="pres">
      <dgm:prSet presAssocID="{39181896-B4CE-45D2-B370-F5636CB249E0}" presName="root" presStyleCnt="0">
        <dgm:presLayoutVars>
          <dgm:dir/>
          <dgm:resizeHandles val="exact"/>
        </dgm:presLayoutVars>
      </dgm:prSet>
      <dgm:spPr/>
    </dgm:pt>
    <dgm:pt modelId="{E85D8577-4960-4F2D-BFD5-719F03EB450D}" type="pres">
      <dgm:prSet presAssocID="{C33B260F-5766-45B6-A753-6B8BD1463E03}" presName="compNode" presStyleCnt="0"/>
      <dgm:spPr/>
    </dgm:pt>
    <dgm:pt modelId="{B992D856-D781-4CAF-8195-B1FF54DCF891}" type="pres">
      <dgm:prSet presAssocID="{C33B260F-5766-45B6-A753-6B8BD1463E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F42A96D8-5339-4992-AF1D-4C899DF9C3DF}" type="pres">
      <dgm:prSet presAssocID="{C33B260F-5766-45B6-A753-6B8BD1463E03}" presName="spaceRect" presStyleCnt="0"/>
      <dgm:spPr/>
    </dgm:pt>
    <dgm:pt modelId="{57A79F7F-26BD-4FAA-B22A-4348A4BE88A7}" type="pres">
      <dgm:prSet presAssocID="{C33B260F-5766-45B6-A753-6B8BD1463E03}" presName="textRect" presStyleLbl="revTx" presStyleIdx="0" presStyleCnt="3">
        <dgm:presLayoutVars>
          <dgm:chMax val="1"/>
          <dgm:chPref val="1"/>
        </dgm:presLayoutVars>
      </dgm:prSet>
      <dgm:spPr/>
    </dgm:pt>
    <dgm:pt modelId="{7DEA202B-3314-47D1-AA6E-AACA5F87A8CE}" type="pres">
      <dgm:prSet presAssocID="{D1FE29E2-0171-40AD-BB3A-559E9981CD28}" presName="sibTrans" presStyleCnt="0"/>
      <dgm:spPr/>
    </dgm:pt>
    <dgm:pt modelId="{AF150F50-B960-42DE-9569-F7879B33DE7B}" type="pres">
      <dgm:prSet presAssocID="{C5256CAC-8968-42C1-A99B-49E600CC15C9}" presName="compNode" presStyleCnt="0"/>
      <dgm:spPr/>
    </dgm:pt>
    <dgm:pt modelId="{D29D65F5-2700-44F2-A251-89F696F83000}" type="pres">
      <dgm:prSet presAssocID="{C5256CAC-8968-42C1-A99B-49E600CC15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2CDF5B6-F60D-423B-8515-C4D026AA1D53}" type="pres">
      <dgm:prSet presAssocID="{C5256CAC-8968-42C1-A99B-49E600CC15C9}" presName="spaceRect" presStyleCnt="0"/>
      <dgm:spPr/>
    </dgm:pt>
    <dgm:pt modelId="{B8FAAFEF-D8BD-47CC-89EF-E79558E7B7E5}" type="pres">
      <dgm:prSet presAssocID="{C5256CAC-8968-42C1-A99B-49E600CC15C9}" presName="textRect" presStyleLbl="revTx" presStyleIdx="1" presStyleCnt="3">
        <dgm:presLayoutVars>
          <dgm:chMax val="1"/>
          <dgm:chPref val="1"/>
        </dgm:presLayoutVars>
      </dgm:prSet>
      <dgm:spPr/>
    </dgm:pt>
    <dgm:pt modelId="{FBBF5A7A-6BE2-4F7C-9A6E-76AB3A7D03EA}" type="pres">
      <dgm:prSet presAssocID="{2A01D91E-DE47-4911-BE15-AE938A8DF067}" presName="sibTrans" presStyleCnt="0"/>
      <dgm:spPr/>
    </dgm:pt>
    <dgm:pt modelId="{36B4C594-F654-470F-91C1-70569285E953}" type="pres">
      <dgm:prSet presAssocID="{AED6E3DE-5D53-4AD1-A1B2-F43F771CE1AA}" presName="compNode" presStyleCnt="0"/>
      <dgm:spPr/>
    </dgm:pt>
    <dgm:pt modelId="{846A7943-D262-4687-AB2B-812B27A9B682}" type="pres">
      <dgm:prSet presAssocID="{AED6E3DE-5D53-4AD1-A1B2-F43F771CE1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69AA5D-AAC1-42B8-B51E-BD8807CD16E5}" type="pres">
      <dgm:prSet presAssocID="{AED6E3DE-5D53-4AD1-A1B2-F43F771CE1AA}" presName="spaceRect" presStyleCnt="0"/>
      <dgm:spPr/>
    </dgm:pt>
    <dgm:pt modelId="{0FB0CA58-BB71-46AC-8B64-E6CEED09E12A}" type="pres">
      <dgm:prSet presAssocID="{AED6E3DE-5D53-4AD1-A1B2-F43F771CE1A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935D1A-21B5-4026-8907-512CF1BE0E47}" srcId="{39181896-B4CE-45D2-B370-F5636CB249E0}" destId="{AED6E3DE-5D53-4AD1-A1B2-F43F771CE1AA}" srcOrd="2" destOrd="0" parTransId="{2597D679-25DB-4F21-87B0-0CD638635186}" sibTransId="{2994EECB-51A3-4A1C-B92D-58EBCA9D0872}"/>
    <dgm:cxn modelId="{F7F64828-F1B3-439B-B6F7-D40FD355498C}" srcId="{39181896-B4CE-45D2-B370-F5636CB249E0}" destId="{C5256CAC-8968-42C1-A99B-49E600CC15C9}" srcOrd="1" destOrd="0" parTransId="{3AEE997D-51CC-4B7C-8880-0CBF95D2C2E0}" sibTransId="{2A01D91E-DE47-4911-BE15-AE938A8DF067}"/>
    <dgm:cxn modelId="{0B0F0F45-95B7-458F-A824-DC1AC531D792}" type="presOf" srcId="{AED6E3DE-5D53-4AD1-A1B2-F43F771CE1AA}" destId="{0FB0CA58-BB71-46AC-8B64-E6CEED09E12A}" srcOrd="0" destOrd="0" presId="urn:microsoft.com/office/officeart/2018/2/layout/IconLabelList"/>
    <dgm:cxn modelId="{0D80276A-BBB1-46BB-AE59-C26F51C8D80D}" type="presOf" srcId="{39181896-B4CE-45D2-B370-F5636CB249E0}" destId="{1135E29D-A19E-48A1-A302-37DB7FCBF86F}" srcOrd="0" destOrd="0" presId="urn:microsoft.com/office/officeart/2018/2/layout/IconLabelList"/>
    <dgm:cxn modelId="{EFAF3486-40DB-40A4-A4E7-F2A5821D86EC}" type="presOf" srcId="{C33B260F-5766-45B6-A753-6B8BD1463E03}" destId="{57A79F7F-26BD-4FAA-B22A-4348A4BE88A7}" srcOrd="0" destOrd="0" presId="urn:microsoft.com/office/officeart/2018/2/layout/IconLabelList"/>
    <dgm:cxn modelId="{DA6D21B1-0B8D-460F-A4A0-8CF68CF17C86}" srcId="{39181896-B4CE-45D2-B370-F5636CB249E0}" destId="{C33B260F-5766-45B6-A753-6B8BD1463E03}" srcOrd="0" destOrd="0" parTransId="{0349D20A-E93D-49C5-9A57-61680688266B}" sibTransId="{D1FE29E2-0171-40AD-BB3A-559E9981CD28}"/>
    <dgm:cxn modelId="{F522C9E9-BE02-48FD-B321-A82BFACB8F8E}" type="presOf" srcId="{C5256CAC-8968-42C1-A99B-49E600CC15C9}" destId="{B8FAAFEF-D8BD-47CC-89EF-E79558E7B7E5}" srcOrd="0" destOrd="0" presId="urn:microsoft.com/office/officeart/2018/2/layout/IconLabelList"/>
    <dgm:cxn modelId="{C546DD83-72C5-4352-B7DE-98EBD05DA0B5}" type="presParOf" srcId="{1135E29D-A19E-48A1-A302-37DB7FCBF86F}" destId="{E85D8577-4960-4F2D-BFD5-719F03EB450D}" srcOrd="0" destOrd="0" presId="urn:microsoft.com/office/officeart/2018/2/layout/IconLabelList"/>
    <dgm:cxn modelId="{B609BE9C-C58F-432A-BD59-64F1F0E3806D}" type="presParOf" srcId="{E85D8577-4960-4F2D-BFD5-719F03EB450D}" destId="{B992D856-D781-4CAF-8195-B1FF54DCF891}" srcOrd="0" destOrd="0" presId="urn:microsoft.com/office/officeart/2018/2/layout/IconLabelList"/>
    <dgm:cxn modelId="{91E3F745-FAD9-405A-A436-BA013B273230}" type="presParOf" srcId="{E85D8577-4960-4F2D-BFD5-719F03EB450D}" destId="{F42A96D8-5339-4992-AF1D-4C899DF9C3DF}" srcOrd="1" destOrd="0" presId="urn:microsoft.com/office/officeart/2018/2/layout/IconLabelList"/>
    <dgm:cxn modelId="{4A508DCF-AB0A-434C-8171-3B77133BEF38}" type="presParOf" srcId="{E85D8577-4960-4F2D-BFD5-719F03EB450D}" destId="{57A79F7F-26BD-4FAA-B22A-4348A4BE88A7}" srcOrd="2" destOrd="0" presId="urn:microsoft.com/office/officeart/2018/2/layout/IconLabelList"/>
    <dgm:cxn modelId="{FB033624-7C0E-4536-91BE-7E1B416F85A2}" type="presParOf" srcId="{1135E29D-A19E-48A1-A302-37DB7FCBF86F}" destId="{7DEA202B-3314-47D1-AA6E-AACA5F87A8CE}" srcOrd="1" destOrd="0" presId="urn:microsoft.com/office/officeart/2018/2/layout/IconLabelList"/>
    <dgm:cxn modelId="{C2B2ABEA-01F8-4C9F-BC20-DE3119AE7B9F}" type="presParOf" srcId="{1135E29D-A19E-48A1-A302-37DB7FCBF86F}" destId="{AF150F50-B960-42DE-9569-F7879B33DE7B}" srcOrd="2" destOrd="0" presId="urn:microsoft.com/office/officeart/2018/2/layout/IconLabelList"/>
    <dgm:cxn modelId="{F0616E0B-7D14-4D2B-90A0-4CD25692E805}" type="presParOf" srcId="{AF150F50-B960-42DE-9569-F7879B33DE7B}" destId="{D29D65F5-2700-44F2-A251-89F696F83000}" srcOrd="0" destOrd="0" presId="urn:microsoft.com/office/officeart/2018/2/layout/IconLabelList"/>
    <dgm:cxn modelId="{74CE9023-788F-4772-AFF1-5568790663A7}" type="presParOf" srcId="{AF150F50-B960-42DE-9569-F7879B33DE7B}" destId="{42CDF5B6-F60D-423B-8515-C4D026AA1D53}" srcOrd="1" destOrd="0" presId="urn:microsoft.com/office/officeart/2018/2/layout/IconLabelList"/>
    <dgm:cxn modelId="{D6402AFE-9802-4034-8FCA-2F4CC48C2952}" type="presParOf" srcId="{AF150F50-B960-42DE-9569-F7879B33DE7B}" destId="{B8FAAFEF-D8BD-47CC-89EF-E79558E7B7E5}" srcOrd="2" destOrd="0" presId="urn:microsoft.com/office/officeart/2018/2/layout/IconLabelList"/>
    <dgm:cxn modelId="{71B0BFF3-0E85-4BFD-902E-7F3481DF14B9}" type="presParOf" srcId="{1135E29D-A19E-48A1-A302-37DB7FCBF86F}" destId="{FBBF5A7A-6BE2-4F7C-9A6E-76AB3A7D03EA}" srcOrd="3" destOrd="0" presId="urn:microsoft.com/office/officeart/2018/2/layout/IconLabelList"/>
    <dgm:cxn modelId="{F0A8942A-E1B2-4D35-A96D-D7F671483364}" type="presParOf" srcId="{1135E29D-A19E-48A1-A302-37DB7FCBF86F}" destId="{36B4C594-F654-470F-91C1-70569285E953}" srcOrd="4" destOrd="0" presId="urn:microsoft.com/office/officeart/2018/2/layout/IconLabelList"/>
    <dgm:cxn modelId="{CB42EF15-4C0E-4A37-859F-9E2027369BFE}" type="presParOf" srcId="{36B4C594-F654-470F-91C1-70569285E953}" destId="{846A7943-D262-4687-AB2B-812B27A9B682}" srcOrd="0" destOrd="0" presId="urn:microsoft.com/office/officeart/2018/2/layout/IconLabelList"/>
    <dgm:cxn modelId="{1E3F3ACE-18F2-48BB-BACC-C7B5838EEB03}" type="presParOf" srcId="{36B4C594-F654-470F-91C1-70569285E953}" destId="{B469AA5D-AAC1-42B8-B51E-BD8807CD16E5}" srcOrd="1" destOrd="0" presId="urn:microsoft.com/office/officeart/2018/2/layout/IconLabelList"/>
    <dgm:cxn modelId="{CA43A179-36E4-4E00-AB38-E85705863D36}" type="presParOf" srcId="{36B4C594-F654-470F-91C1-70569285E953}" destId="{0FB0CA58-BB71-46AC-8B64-E6CEED09E1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BFC52-64E5-4B70-91E7-22900648D07F}">
      <dsp:nvSpPr>
        <dsp:cNvPr id="0" name=""/>
        <dsp:cNvSpPr/>
      </dsp:nvSpPr>
      <dsp:spPr>
        <a:xfrm>
          <a:off x="3619212" y="0"/>
          <a:ext cx="3689405" cy="3689405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CDECE-78D1-4F1F-B880-855453EFE9A0}">
      <dsp:nvSpPr>
        <dsp:cNvPr id="0" name=""/>
        <dsp:cNvSpPr/>
      </dsp:nvSpPr>
      <dsp:spPr>
        <a:xfrm>
          <a:off x="3969705" y="350493"/>
          <a:ext cx="1438867" cy="14388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Handles </a:t>
          </a:r>
          <a:r>
            <a:rPr lang="en-IN" sz="1200" b="1" kern="1200"/>
            <a:t>clusters with different densities</a:t>
          </a:r>
          <a:r>
            <a:rPr lang="en-IN" sz="1200" kern="1200"/>
            <a:t> (DBSCAN struggles with this).</a:t>
          </a:r>
          <a:endParaRPr lang="en-US" sz="1200" kern="1200"/>
        </a:p>
      </dsp:txBody>
      <dsp:txXfrm>
        <a:off x="4039945" y="420733"/>
        <a:ext cx="1298387" cy="1298387"/>
      </dsp:txXfrm>
    </dsp:sp>
    <dsp:sp modelId="{FC51E70E-F16F-4F15-B64E-FDF323239942}">
      <dsp:nvSpPr>
        <dsp:cNvPr id="0" name=""/>
        <dsp:cNvSpPr/>
      </dsp:nvSpPr>
      <dsp:spPr>
        <a:xfrm>
          <a:off x="5519255" y="350493"/>
          <a:ext cx="1438867" cy="14388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No need to pick just one </a:t>
          </a:r>
          <a:r>
            <a:rPr lang="en-IN" sz="1200" b="1" kern="1200"/>
            <a:t>eps</a:t>
          </a:r>
          <a:r>
            <a:rPr lang="en-IN" sz="1200" kern="1200"/>
            <a:t> value for all points.</a:t>
          </a:r>
          <a:endParaRPr lang="en-US" sz="1200" kern="1200"/>
        </a:p>
      </dsp:txBody>
      <dsp:txXfrm>
        <a:off x="5589495" y="420733"/>
        <a:ext cx="1298387" cy="1298387"/>
      </dsp:txXfrm>
    </dsp:sp>
    <dsp:sp modelId="{3F852DEB-D027-42F4-8340-4080E971BFD6}">
      <dsp:nvSpPr>
        <dsp:cNvPr id="0" name=""/>
        <dsp:cNvSpPr/>
      </dsp:nvSpPr>
      <dsp:spPr>
        <a:xfrm>
          <a:off x="3969705" y="1900043"/>
          <a:ext cx="1438867" cy="14388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Creates a </a:t>
          </a:r>
          <a:r>
            <a:rPr lang="en-IN" sz="1200" b="1" kern="1200"/>
            <a:t>reachability plot</a:t>
          </a:r>
          <a:r>
            <a:rPr lang="en-IN" sz="1200" kern="1200"/>
            <a:t> that shows how clusters are formed.</a:t>
          </a:r>
          <a:endParaRPr lang="en-US" sz="1200" kern="1200"/>
        </a:p>
      </dsp:txBody>
      <dsp:txXfrm>
        <a:off x="4039945" y="1970283"/>
        <a:ext cx="1298387" cy="1298387"/>
      </dsp:txXfrm>
    </dsp:sp>
    <dsp:sp modelId="{A965F47D-0A0B-4451-9CB7-C5555BFF84B7}">
      <dsp:nvSpPr>
        <dsp:cNvPr id="0" name=""/>
        <dsp:cNvSpPr/>
      </dsp:nvSpPr>
      <dsp:spPr>
        <a:xfrm>
          <a:off x="5519255" y="1900043"/>
          <a:ext cx="1438867" cy="14388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Can find </a:t>
          </a:r>
          <a:r>
            <a:rPr lang="en-IN" sz="1200" b="1" kern="1200"/>
            <a:t>nested clusters</a:t>
          </a:r>
          <a:r>
            <a:rPr lang="en-IN" sz="1200" kern="1200"/>
            <a:t> (clusters inside clusters).</a:t>
          </a:r>
          <a:endParaRPr lang="en-US" sz="1200" kern="1200"/>
        </a:p>
      </dsp:txBody>
      <dsp:txXfrm>
        <a:off x="5589495" y="1970283"/>
        <a:ext cx="1298387" cy="1298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87EB3-28E3-4E10-B919-8CC91CC3C256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275BF-C2AD-4EA6-83C0-6C8F31B0539C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EEA72-DF93-4813-945A-08B83F5A6E7C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b="1" kern="1200"/>
            <a:t>Core Distance:</a:t>
          </a:r>
          <a:r>
            <a:rPr lang="en-IN" sz="1600" kern="1200"/>
            <a:t> Minimum distance needed to call a point a core point.</a:t>
          </a:r>
          <a:endParaRPr lang="en-US" sz="1600" kern="1200"/>
        </a:p>
      </dsp:txBody>
      <dsp:txXfrm>
        <a:off x="93445" y="3018902"/>
        <a:ext cx="3206250" cy="720000"/>
      </dsp:txXfrm>
    </dsp:sp>
    <dsp:sp modelId="{20640F4C-E385-47E9-A8BA-36BE238123D1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BCB98-1EE7-4EB8-9A96-62C67A19DAFB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0C4D2-2578-457F-A509-4E1D05FF097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b="1" kern="1200"/>
            <a:t>Reachability Distance:</a:t>
          </a:r>
          <a:r>
            <a:rPr lang="en-IN" sz="1600" kern="1200"/>
            <a:t> Shows how hard it is to reach one point from another.</a:t>
          </a:r>
          <a:endParaRPr lang="en-US" sz="1600" kern="1200"/>
        </a:p>
      </dsp:txBody>
      <dsp:txXfrm>
        <a:off x="3860789" y="3018902"/>
        <a:ext cx="3206250" cy="720000"/>
      </dsp:txXfrm>
    </dsp:sp>
    <dsp:sp modelId="{0C9F6792-DBB0-4191-A4B3-E7595B8CAC86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FE858-DE87-4ABD-89C7-3DAEE978946D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B3115-D8D2-4A51-8DBE-B5BCF37D076D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600" b="1" kern="1200"/>
            <a:t>Reachability Plot:</a:t>
          </a:r>
          <a:r>
            <a:rPr lang="en-IN" sz="1600" kern="1200"/>
            <a:t> A graph showing which points are clustered together.</a:t>
          </a:r>
          <a:endParaRPr lang="en-US" sz="1600" kern="1200"/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04A98-BAC5-4549-ABAD-5F3BBB575F55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4E62A-A82C-4A9C-95C1-CBADF2A9188C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Clusters = Valleys</a:t>
          </a:r>
          <a:r>
            <a:rPr lang="en-IN" sz="1700" kern="1200"/>
            <a:t>: Low reachability distance → points are close → same cluster.</a:t>
          </a:r>
          <a:endParaRPr lang="en-US" sz="1700" kern="1200"/>
        </a:p>
      </dsp:txBody>
      <dsp:txXfrm>
        <a:off x="59990" y="2654049"/>
        <a:ext cx="3226223" cy="720000"/>
      </dsp:txXfrm>
    </dsp:sp>
    <dsp:sp modelId="{0E2C3B45-59BE-424F-BFE3-18F4275238E1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C8679-0593-4C26-9BA5-872B2681B1D8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Noise = Peaks</a:t>
          </a:r>
          <a:r>
            <a:rPr lang="en-IN" sz="1700" kern="1200"/>
            <a:t>: High reachability distance → isolated points → likely noise.</a:t>
          </a:r>
          <a:endParaRPr lang="en-US" sz="1700" kern="1200"/>
        </a:p>
      </dsp:txBody>
      <dsp:txXfrm>
        <a:off x="3850802" y="2654049"/>
        <a:ext cx="3226223" cy="720000"/>
      </dsp:txXfrm>
    </dsp:sp>
    <dsp:sp modelId="{19960871-4BB2-4EDA-89DF-7BC61566CDC7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4C47B7-D128-4833-80A2-8BE65E806C10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You can “cut” the plot at any point to make DBSCAN-like clusters!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BBB7B-044D-4602-B575-F448761A0E1F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3273D-2884-40E4-B60D-AD75C571EEC8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2441C-5C03-44B8-93AC-AC4DB69FE03F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Finds </a:t>
          </a:r>
          <a:r>
            <a:rPr lang="en-IN" sz="2400" b="1" kern="1200"/>
            <a:t>clusters of different shapes &amp; densities</a:t>
          </a:r>
          <a:r>
            <a:rPr lang="en-IN" sz="2400" kern="1200"/>
            <a:t>.</a:t>
          </a:r>
          <a:endParaRPr lang="en-US" sz="2400" kern="1200"/>
        </a:p>
      </dsp:txBody>
      <dsp:txXfrm>
        <a:off x="1948202" y="159118"/>
        <a:ext cx="3233964" cy="1371985"/>
      </dsp:txXfrm>
    </dsp:sp>
    <dsp:sp modelId="{611497F1-1AD6-44C0-ADDE-E6D0258D8D98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7B3E2-99C6-4151-AE4B-882034F49B5C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93297-DB3C-46BC-9B39-8A0EF057C484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Makes a </a:t>
          </a:r>
          <a:r>
            <a:rPr lang="en-IN" sz="2400" b="1" kern="1200" dirty="0"/>
            <a:t>reachability plot</a:t>
          </a:r>
          <a:r>
            <a:rPr lang="en-IN" sz="2400" kern="1200" dirty="0"/>
            <a:t> for flexible cluster cutting.</a:t>
          </a:r>
          <a:endParaRPr lang="en-US" sz="2400" kern="1200" dirty="0"/>
        </a:p>
      </dsp:txBody>
      <dsp:txXfrm>
        <a:off x="7411643" y="159118"/>
        <a:ext cx="3233964" cy="1371985"/>
      </dsp:txXfrm>
    </dsp:sp>
    <dsp:sp modelId="{C7FCBFC3-5913-41AF-AED5-01BF75467DA7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39890-753B-429E-8E35-055A97EE1FFE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05EDC-FCF6-49F0-867C-55FEBAFBA6B9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Detects </a:t>
          </a:r>
          <a:r>
            <a:rPr lang="en-IN" sz="2400" b="1" kern="1200" dirty="0"/>
            <a:t>hierarchical clusters</a:t>
          </a:r>
          <a:r>
            <a:rPr lang="en-IN" sz="2400" kern="1200" dirty="0"/>
            <a:t>.</a:t>
          </a:r>
          <a:endParaRPr lang="en-US" sz="2400" kern="1200" dirty="0"/>
        </a:p>
      </dsp:txBody>
      <dsp:txXfrm>
        <a:off x="1948202" y="2158301"/>
        <a:ext cx="3233964" cy="1371985"/>
      </dsp:txXfrm>
    </dsp:sp>
    <dsp:sp modelId="{2E8426C9-820C-4F4F-9361-895A7EB0B411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45297-3EA1-460E-98B1-2F9E98D293F9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7EEAD-C1F3-42F0-B30A-CC1652B91893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Saves time if you’d run DBSCAN multiple times with different eps!</a:t>
          </a:r>
          <a:endParaRPr lang="en-US" sz="2400" kern="1200" dirty="0"/>
        </a:p>
      </dsp:txBody>
      <dsp:txXfrm>
        <a:off x="7411643" y="2158301"/>
        <a:ext cx="3233964" cy="1371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192F5-BA5B-4BD5-B3D3-D36A93915C80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F9ED0-631B-4233-805A-A23DD5BA4139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06FCD-F2EC-4D17-B48A-06785A6EBB02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Slower than DBSCAN because it sorts points.</a:t>
          </a:r>
          <a:endParaRPr lang="en-US" sz="2400" kern="1200" dirty="0"/>
        </a:p>
      </dsp:txBody>
      <dsp:txXfrm>
        <a:off x="1948202" y="159118"/>
        <a:ext cx="3233964" cy="1371985"/>
      </dsp:txXfrm>
    </dsp:sp>
    <dsp:sp modelId="{AF3CF3E3-301F-4899-BE06-24F9457B191B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7A007-90A9-43BE-B5A3-6AB1C47BF8B7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D4870-96B8-454A-949F-0E6E10B0EDB6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Uses more memory (keeps a queue).</a:t>
          </a:r>
          <a:endParaRPr lang="en-US" sz="2400" kern="1200" dirty="0"/>
        </a:p>
      </dsp:txBody>
      <dsp:txXfrm>
        <a:off x="7411643" y="159118"/>
        <a:ext cx="3233964" cy="1371985"/>
      </dsp:txXfrm>
    </dsp:sp>
    <dsp:sp modelId="{F343BBAC-12FC-485D-960A-56B3ACB404EA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00401-05F5-4EEE-92FC-69E8B4216B93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568C1-293C-482E-84D0-4C04CF1D2B16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May need </a:t>
          </a:r>
          <a:r>
            <a:rPr lang="en-IN" sz="2400" kern="1200" dirty="0" err="1"/>
            <a:t>max_eps</a:t>
          </a:r>
          <a:r>
            <a:rPr lang="en-IN" sz="2400" kern="1200" dirty="0"/>
            <a:t> tuning for huge datasets.</a:t>
          </a:r>
          <a:endParaRPr lang="en-US" sz="2400" kern="1200" dirty="0"/>
        </a:p>
      </dsp:txBody>
      <dsp:txXfrm>
        <a:off x="1948202" y="2158301"/>
        <a:ext cx="3233964" cy="1371985"/>
      </dsp:txXfrm>
    </dsp:sp>
    <dsp:sp modelId="{0D55AEDD-AB2F-4BA3-9EE1-D3C351C41087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1EEDA-1B06-44C9-A378-DD474A0C2FDA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9534E-9326-4372-BECD-FD84B4A1638B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Results are very close to DBSCAN but can differ slightly.</a:t>
          </a:r>
          <a:endParaRPr lang="en-US" sz="2400" kern="1200" dirty="0"/>
        </a:p>
      </dsp:txBody>
      <dsp:txXfrm>
        <a:off x="7411643" y="2158301"/>
        <a:ext cx="3233964" cy="13719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2D856-D781-4CAF-8195-B1FF54DCF891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79F7F-26BD-4FAA-B22A-4348A4BE88A7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HDBSCAN</a:t>
          </a:r>
          <a:r>
            <a:rPr lang="en-IN" sz="1700" kern="1200"/>
            <a:t> builds on </a:t>
          </a:r>
          <a:r>
            <a:rPr lang="en-IN" sz="1700" b="1" kern="1200"/>
            <a:t>OPTICS</a:t>
          </a:r>
          <a:r>
            <a:rPr lang="en-IN" sz="1700" kern="1200"/>
            <a:t> and </a:t>
          </a:r>
          <a:r>
            <a:rPr lang="en-IN" sz="1700" b="1" kern="1200"/>
            <a:t>DBSCAN</a:t>
          </a:r>
          <a:r>
            <a:rPr lang="en-IN" sz="1700" kern="1200"/>
            <a:t>.</a:t>
          </a:r>
          <a:endParaRPr lang="en-US" sz="1700" kern="1200"/>
        </a:p>
      </dsp:txBody>
      <dsp:txXfrm>
        <a:off x="59990" y="2654049"/>
        <a:ext cx="3226223" cy="720000"/>
      </dsp:txXfrm>
    </dsp:sp>
    <dsp:sp modelId="{D29D65F5-2700-44F2-A251-89F696F83000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AAFEF-D8BD-47CC-89EF-E79558E7B7E5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Handles even more complex data with different densities.</a:t>
          </a:r>
          <a:endParaRPr lang="en-US" sz="1700" kern="1200"/>
        </a:p>
      </dsp:txBody>
      <dsp:txXfrm>
        <a:off x="3850802" y="2654049"/>
        <a:ext cx="3226223" cy="720000"/>
      </dsp:txXfrm>
    </dsp:sp>
    <dsp:sp modelId="{846A7943-D262-4687-AB2B-812B27A9B682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0CA58-BB71-46AC-8B64-E6CEED09E12A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HDBSCAN is faster but uses more memory than OPTICS for very large data.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C2D5-04B1-234C-0C40-232F9E2EA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0E8C1-4C77-1236-23E5-4F3302BEC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F77D-0AC2-C563-CE6A-41148F06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D9E8-C132-4B26-A72A-6677F06434AC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8D645-2E84-D36A-F28E-BD450DDC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3A8DF-ED39-DBD5-4939-A6ADA0E1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6EC-E2E4-4C3F-AE6A-AA9B19011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A4FA-5998-1E51-9298-9627DD50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9A49C-8015-1EC6-5ABA-63D0D90B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9D1C8-C922-4312-95A3-51EA7F2A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D9E8-C132-4B26-A72A-6677F06434AC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06830-BB12-8AB8-FD2B-4E74B62C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98A7-E850-5D2F-D6DE-A06267A9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6EC-E2E4-4C3F-AE6A-AA9B19011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7610E-EFB8-C0ED-5B76-8C82B87A1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7F9CF-29E5-CD41-0602-ED1BFEBCF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3655-A4E9-3947-D2DD-4B998FE1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D9E8-C132-4B26-A72A-6677F06434AC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053E9-D0C3-8D3E-E90A-696A7279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5A02D-6C92-7531-F50E-320848D0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6EC-E2E4-4C3F-AE6A-AA9B19011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49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4777-0664-2CAD-AFA7-341591E7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64D9-F615-8C6E-59FD-CECDD05A6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6C6E0-B6BC-0481-A137-411C74BB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D9E8-C132-4B26-A72A-6677F06434AC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090F9-0FB5-72CE-28CB-61C4AE90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8AED-0788-D0E6-09CD-1AD43080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6EC-E2E4-4C3F-AE6A-AA9B19011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82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863A-882E-C3FF-7DEA-CDFF19AB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5A7E-1DF4-4C8F-D4EC-CF8D3C84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3B3D-B625-2C51-1EBE-627DA141F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D9E8-C132-4B26-A72A-6677F06434AC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E31F7-C006-D71B-65F4-8E0DDC42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80928-81B7-1C69-5DD8-8B1378DF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6EC-E2E4-4C3F-AE6A-AA9B19011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66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B2184-1F9C-3F50-ED30-B49562EF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6BD8-5494-D78E-FE04-CABCB293D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41501-0C84-FE5D-5998-85D98A78A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509CE-90F7-99A1-51FA-2FCBE2C9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D9E8-C132-4B26-A72A-6677F06434AC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ECC0B-63A6-546B-4D3E-317AD595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2EBDD-9838-BDCB-37EA-1FA537E6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6EC-E2E4-4C3F-AE6A-AA9B19011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63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BDCA-08BA-5B24-963D-055D5498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043A8-8DB7-4B24-35EE-F73EE3DBA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D9FDC-D2F9-C527-40CC-B4FB3452B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BACD9-C2A4-BBA3-F770-F4D0F6B37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FBC9C-AB1A-2D94-060A-5762E3798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1B409-46D0-9DE1-9039-A006A794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D9E8-C132-4B26-A72A-6677F06434AC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4E529-31D3-FB71-1395-7BD3A7EE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44826-85F6-2C05-869C-208EA473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6EC-E2E4-4C3F-AE6A-AA9B19011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78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6F73-D30A-8F6A-F8E1-FE6AE021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012FEC-265E-B338-9AE5-FAD4E770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D9E8-C132-4B26-A72A-6677F06434AC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93562-1C7A-61BE-9583-D552EFF1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D8F32-9998-3040-BB14-E1FFA6FA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6EC-E2E4-4C3F-AE6A-AA9B19011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7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7D129-12C8-E1EB-BA2E-D34F0C24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D9E8-C132-4B26-A72A-6677F06434AC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B7F99-2862-D7AA-19A7-7B791152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BCD0C-1E20-E5DD-36C8-A5295DDF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6EC-E2E4-4C3F-AE6A-AA9B19011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7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61103-8455-F74A-BBCB-6D088745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B0B6-9DC9-1BAA-9E70-779B17B21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31687-DB5E-F654-B6EC-90C64FED9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9A1A-FD94-9ADD-F1FC-FDA3F5D4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D9E8-C132-4B26-A72A-6677F06434AC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5ECB4-5CB9-65BF-B4F4-FF36CECE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D2344-BD2B-43BE-FFB3-2088532A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6EC-E2E4-4C3F-AE6A-AA9B19011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5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8BE7-B466-F741-055D-994EA4A7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CA35F-D2B4-0C66-1B92-6BC1801FB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DF112-3512-2CBC-E330-355ED016B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E3259-F46F-8FE9-CC6F-0A754C58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D9E8-C132-4B26-A72A-6677F06434AC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94E34-BC7E-890F-BFBA-0C1EF5A5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3C1C5-C8FB-A7D4-10C9-3095BD2A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4B6EC-E2E4-4C3F-AE6A-AA9B19011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4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80A12-7898-B6F4-7987-9031643B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37299-ED53-69F0-652F-6912FC6A7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89F8C-966D-05AB-C449-59A317D6D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BBD9E8-C132-4B26-A72A-6677F06434AC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47010-9EF5-3EFD-DBE0-FD809C446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4B8E6-4A9E-1443-865A-2FA9EF127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94B6EC-E2E4-4C3F-AE6A-AA9B19011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24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59293-248E-6E27-BE00-6801F1B32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chemeClr val="bg2"/>
                </a:solidFill>
              </a:rPr>
              <a:t>OPTICS Clustering</a:t>
            </a:r>
            <a:endParaRPr lang="en-IN" sz="4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427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E24252-A217-1047-4DA3-AF964EEA9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0CB18-9876-C6DF-A85D-A1D64707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Example in Python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9807D7C-4008-A51E-CB97-2FB12CBBB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lvl="0"/>
            <a:r>
              <a:rPr lang="en-IN" sz="2000"/>
              <a:t>Use OPTICS from </a:t>
            </a:r>
            <a:r>
              <a:rPr lang="en-IN" sz="2000" b="1"/>
              <a:t>scikit-learn</a:t>
            </a:r>
            <a:r>
              <a:rPr lang="en-IN" sz="2000"/>
              <a:t>.</a:t>
            </a:r>
          </a:p>
          <a:p>
            <a:pPr lvl="0"/>
            <a:r>
              <a:rPr lang="en-IN" sz="2000"/>
              <a:t>Example: OPTICS(min_samples=5, xi=0.05).</a:t>
            </a:r>
          </a:p>
          <a:p>
            <a:pPr lvl="0"/>
            <a:r>
              <a:rPr lang="en-IN" sz="2000"/>
              <a:t>Get clusters with clustering.labels_.</a:t>
            </a:r>
          </a:p>
          <a:p>
            <a:pPr lvl="0"/>
            <a:r>
              <a:rPr lang="en-IN" sz="2000"/>
              <a:t>Can “cut” the reachability plot for different cluster levels!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75682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A7B4ED-6643-55C7-BBFF-BB798263C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18059-A131-4A80-EE8A-4CE78291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Related to HDBSCAN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537C92-49BC-F4BB-5377-27B7B276D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74319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150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C481C4-77A0-98AD-E760-F8EB58138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9A861-3B6A-E41D-3ED4-5D2B28EC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54641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A501D-15F8-4630-062C-38A86785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IN" sz="4000" b="1"/>
              <a:t>What is OPTICS?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0EEE-3968-9BDE-8DE0-830B22ED8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lvl="0"/>
            <a:r>
              <a:rPr lang="en-IN" sz="2000" b="1"/>
              <a:t>OPTICS</a:t>
            </a:r>
            <a:r>
              <a:rPr lang="en-IN" sz="2000"/>
              <a:t> stands for </a:t>
            </a:r>
            <a:r>
              <a:rPr lang="en-IN" sz="2000" b="1"/>
              <a:t>Ordering Points To Identify the Clustering Structure</a:t>
            </a:r>
            <a:r>
              <a:rPr lang="en-IN" sz="2000"/>
              <a:t>.</a:t>
            </a:r>
          </a:p>
          <a:p>
            <a:pPr lvl="0"/>
            <a:r>
              <a:rPr lang="en-IN" sz="2000"/>
              <a:t>It’s a </a:t>
            </a:r>
            <a:r>
              <a:rPr lang="en-IN" sz="2000" b="1"/>
              <a:t>density-based clustering algorithm</a:t>
            </a:r>
            <a:r>
              <a:rPr lang="en-IN" sz="2000"/>
              <a:t>, like </a:t>
            </a:r>
            <a:r>
              <a:rPr lang="en-IN" sz="2000" b="1"/>
              <a:t>DBSCAN</a:t>
            </a:r>
            <a:r>
              <a:rPr lang="en-IN" sz="2000"/>
              <a:t>.</a:t>
            </a:r>
          </a:p>
          <a:p>
            <a:pPr lvl="0"/>
            <a:r>
              <a:rPr lang="en-IN" sz="2000"/>
              <a:t>It’s special because it can find </a:t>
            </a:r>
            <a:r>
              <a:rPr lang="en-IN" sz="2000" b="1"/>
              <a:t>clusters of different densities</a:t>
            </a:r>
            <a:r>
              <a:rPr lang="en-IN" sz="2000"/>
              <a:t> in the same dataset!</a:t>
            </a:r>
          </a:p>
          <a:p>
            <a:endParaRPr lang="en-IN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B0940-23F3-DC78-6B90-D01A37128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2167722"/>
            <a:ext cx="4170530" cy="25544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919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C1C3F-E326-E171-CF6A-7F9FDBFC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Why Use OPTICS?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F9384FB-311D-C51B-7A92-12D112D67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30220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72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4E2AF-DE63-F845-F931-E7D0B761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IN" sz="4000" b="1"/>
              <a:t>How Does It Work?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1551-3D79-9F96-5E37-081E4F878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lvl="0"/>
            <a:r>
              <a:rPr lang="en-IN" sz="2000"/>
              <a:t>Pick a starting point and check if it has enough nearby neighbors (MinPts).</a:t>
            </a:r>
          </a:p>
          <a:p>
            <a:pPr lvl="0"/>
            <a:r>
              <a:rPr lang="en-IN" sz="2000"/>
              <a:t>If yes, it’s a </a:t>
            </a:r>
            <a:r>
              <a:rPr lang="en-IN" sz="2000" b="1"/>
              <a:t>core point</a:t>
            </a:r>
            <a:r>
              <a:rPr lang="en-IN" sz="2000"/>
              <a:t>, and its neighbors are checked too.</a:t>
            </a:r>
          </a:p>
          <a:p>
            <a:pPr lvl="0"/>
            <a:r>
              <a:rPr lang="en-IN" sz="2000"/>
              <a:t>Calculate </a:t>
            </a:r>
            <a:r>
              <a:rPr lang="en-IN" sz="2000" b="1"/>
              <a:t>reachability distances</a:t>
            </a:r>
            <a:r>
              <a:rPr lang="en-IN" sz="2000"/>
              <a:t> for nearby points.</a:t>
            </a:r>
          </a:p>
          <a:p>
            <a:pPr lvl="0"/>
            <a:r>
              <a:rPr lang="en-IN" sz="2000"/>
              <a:t>Order all points by reachability distance — makes the </a:t>
            </a:r>
            <a:r>
              <a:rPr lang="en-IN" sz="2000" b="1"/>
              <a:t>reachability plot</a:t>
            </a:r>
            <a:r>
              <a:rPr lang="en-IN" sz="2000"/>
              <a:t>.</a:t>
            </a:r>
          </a:p>
          <a:p>
            <a:pPr lvl="0"/>
            <a:r>
              <a:rPr lang="en-IN" sz="2000"/>
              <a:t>Clusters look like </a:t>
            </a:r>
            <a:r>
              <a:rPr lang="en-IN" sz="2000" b="1"/>
              <a:t>valleys</a:t>
            </a:r>
            <a:r>
              <a:rPr lang="en-IN" sz="2000"/>
              <a:t> in the plot (low reachability), noise looks like </a:t>
            </a:r>
            <a:r>
              <a:rPr lang="en-IN" sz="2000" b="1"/>
              <a:t>peaks</a:t>
            </a:r>
            <a:r>
              <a:rPr lang="en-IN" sz="2000"/>
              <a:t>.</a:t>
            </a:r>
          </a:p>
          <a:p>
            <a:endParaRPr lang="en-IN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download18">
            <a:extLst>
              <a:ext uri="{FF2B5EF4-FFF2-40B4-BE49-F238E27FC236}">
                <a16:creationId xmlns:a16="http://schemas.microsoft.com/office/drawing/2014/main" id="{80DAE2FC-E22D-BE60-0072-142645211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792374"/>
            <a:ext cx="4170530" cy="33051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742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9DC50C-4947-CA76-10BB-33C1B37EB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28134-556D-27D8-FF63-B7005D19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Important Ideas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E06844-99D1-82BE-8CBE-843E1289C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181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40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341A62-097C-7966-DE58-FB97F8530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AF7F0-B728-660F-DE2D-28F10181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How Clusters Are Found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8AA4D8-511F-4664-355D-191C71973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5627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414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FBF11-0502-F35B-D1FF-F6BBF5384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02A53-6647-5AB1-48F4-5D9FF680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OPTICS vs DBSCAN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EF41E-CCE1-3C85-E5DC-46E8CDEFC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126693"/>
              </p:ext>
            </p:extLst>
          </p:nvPr>
        </p:nvGraphicFramePr>
        <p:xfrm>
          <a:off x="1406577" y="2112579"/>
          <a:ext cx="9402786" cy="4192810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718435">
                  <a:extLst>
                    <a:ext uri="{9D8B030D-6E8A-4147-A177-3AD203B41FA5}">
                      <a16:colId xmlns:a16="http://schemas.microsoft.com/office/drawing/2014/main" val="1155181698"/>
                    </a:ext>
                  </a:extLst>
                </a:gridCol>
                <a:gridCol w="3039737">
                  <a:extLst>
                    <a:ext uri="{9D8B030D-6E8A-4147-A177-3AD203B41FA5}">
                      <a16:colId xmlns:a16="http://schemas.microsoft.com/office/drawing/2014/main" val="1280518778"/>
                    </a:ext>
                  </a:extLst>
                </a:gridCol>
                <a:gridCol w="2644614">
                  <a:extLst>
                    <a:ext uri="{9D8B030D-6E8A-4147-A177-3AD203B41FA5}">
                      <a16:colId xmlns:a16="http://schemas.microsoft.com/office/drawing/2014/main" val="3921804291"/>
                    </a:ext>
                  </a:extLst>
                </a:gridCol>
              </a:tblGrid>
              <a:tr h="6810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 b="1" cap="none" spc="0">
                          <a:solidFill>
                            <a:schemeClr val="tx1"/>
                          </a:solidFill>
                          <a:effectLst/>
                        </a:rPr>
                        <a:t>🔍 Feature</a:t>
                      </a:r>
                      <a:endParaRPr lang="en-IN" sz="2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 b="1" cap="none" spc="0">
                          <a:solidFill>
                            <a:schemeClr val="tx1"/>
                          </a:solidFill>
                          <a:effectLst/>
                        </a:rPr>
                        <a:t>OPTICS</a:t>
                      </a:r>
                      <a:endParaRPr lang="en-IN" sz="2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 b="1" cap="none" spc="0">
                          <a:solidFill>
                            <a:schemeClr val="tx1"/>
                          </a:solidFill>
                          <a:effectLst/>
                        </a:rPr>
                        <a:t>DBSCAN</a:t>
                      </a:r>
                      <a:endParaRPr lang="en-IN" sz="25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83045"/>
                  </a:ext>
                </a:extLst>
              </a:tr>
              <a:tr h="585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900" b="1" cap="none" spc="0">
                          <a:solidFill>
                            <a:schemeClr val="tx1"/>
                          </a:solidFill>
                          <a:effectLst/>
                        </a:rPr>
                        <a:t>Different Densities</a:t>
                      </a:r>
                      <a:endParaRPr lang="en-IN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✅ Yes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❌ No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059370"/>
                  </a:ext>
                </a:extLst>
              </a:tr>
              <a:tr h="585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900" b="1" cap="none" spc="0">
                          <a:solidFill>
                            <a:schemeClr val="tx1"/>
                          </a:solidFill>
                          <a:effectLst/>
                        </a:rPr>
                        <a:t>Reachability Plot</a:t>
                      </a:r>
                      <a:endParaRPr lang="en-IN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✅ Yes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❌ No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069657"/>
                  </a:ext>
                </a:extLst>
              </a:tr>
              <a:tr h="585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900" b="1" cap="none" spc="0">
                          <a:solidFill>
                            <a:schemeClr val="tx1"/>
                          </a:solidFill>
                          <a:effectLst/>
                        </a:rPr>
                        <a:t>Nested Clusters</a:t>
                      </a:r>
                      <a:endParaRPr lang="en-IN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✅ Yes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❌ No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804885"/>
                  </a:ext>
                </a:extLst>
              </a:tr>
              <a:tr h="585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900" b="1" cap="none" spc="0">
                          <a:solidFill>
                            <a:schemeClr val="tx1"/>
                          </a:solidFill>
                          <a:effectLst/>
                        </a:rPr>
                        <a:t>Memory</a:t>
                      </a:r>
                      <a:endParaRPr lang="en-IN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Uses more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Uses less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53068"/>
                  </a:ext>
                </a:extLst>
              </a:tr>
              <a:tr h="585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900" b="1" cap="none" spc="0">
                          <a:solidFill>
                            <a:schemeClr val="tx1"/>
                          </a:solidFill>
                          <a:effectLst/>
                        </a:rPr>
                        <a:t>Speed</a:t>
                      </a:r>
                      <a:endParaRPr lang="en-IN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Slower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Faster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646165"/>
                  </a:ext>
                </a:extLst>
              </a:tr>
              <a:tr h="5852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900" b="1" cap="none" spc="0">
                          <a:solidFill>
                            <a:schemeClr val="tx1"/>
                          </a:solidFill>
                          <a:effectLst/>
                        </a:rPr>
                        <a:t>Noise</a:t>
                      </a:r>
                      <a:endParaRPr lang="en-IN" sz="19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Finds using plot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  <a:effectLst/>
                        </a:rPr>
                        <a:t>Finds directly</a:t>
                      </a:r>
                      <a:endParaRPr lang="en-IN" sz="19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138" marR="14753" marT="28325" marB="21243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2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20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8074FE-2908-99EC-0E80-1FFE54D83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5196D-BD78-0DFE-33C4-E1BA301E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Advantages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EE40B286-5B8C-4DB2-3714-8FA4B039B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95782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320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2384C4-8F74-EEB9-FDDC-173EAF08F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1C2E5-F3D5-C122-23F3-54903AAF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Drawbacks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AA9B91-884F-ABD0-C3E8-53982F9EB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64465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991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435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OPTICS Clustering</vt:lpstr>
      <vt:lpstr>What is OPTICS?</vt:lpstr>
      <vt:lpstr>Why Use OPTICS?</vt:lpstr>
      <vt:lpstr>How Does It Work?</vt:lpstr>
      <vt:lpstr>Important Ideas</vt:lpstr>
      <vt:lpstr>How Clusters Are Found</vt:lpstr>
      <vt:lpstr>OPTICS vs DBSCAN</vt:lpstr>
      <vt:lpstr>Advantages</vt:lpstr>
      <vt:lpstr>Drawbacks</vt:lpstr>
      <vt:lpstr>Example in Python</vt:lpstr>
      <vt:lpstr>Related to HDBSCAN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Shankar K</dc:creator>
  <cp:lastModifiedBy>Shankar K</cp:lastModifiedBy>
  <cp:revision>1</cp:revision>
  <dcterms:created xsi:type="dcterms:W3CDTF">2025-07-18T11:17:20Z</dcterms:created>
  <dcterms:modified xsi:type="dcterms:W3CDTF">2025-07-18T11:54:21Z</dcterms:modified>
</cp:coreProperties>
</file>