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EBCD50-1A29-4A48-A18B-91B5116696B2}" v="4" dt="2025-07-18T11:15:43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81EBCD50-1A29-4A48-A18B-91B5116696B2}"/>
    <pc:docChg chg="undo custSel delSld modSld">
      <pc:chgData name="Shankar K" userId="c792ff3d-6334-4a12-abf2-92d77ef54d63" providerId="ADAL" clId="{81EBCD50-1A29-4A48-A18B-91B5116696B2}" dt="2025-07-18T11:16:48.608" v="67" actId="404"/>
      <pc:docMkLst>
        <pc:docMk/>
      </pc:docMkLst>
      <pc:sldChg chg="addSp modSp mod setBg addAnim">
        <pc:chgData name="Shankar K" userId="c792ff3d-6334-4a12-abf2-92d77ef54d63" providerId="ADAL" clId="{81EBCD50-1A29-4A48-A18B-91B5116696B2}" dt="2025-07-18T11:08:07.387" v="1"/>
        <pc:sldMkLst>
          <pc:docMk/>
          <pc:sldMk cId="12065197" sldId="256"/>
        </pc:sldMkLst>
        <pc:spChg chg="mo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2" creationId="{1BF0FA84-57D3-8018-7AFD-FCACE4079B88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7" creationId="{6F5A5072-7B47-4D32-B52A-4EBBF590B8A5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9" creationId="{9715DAF0-AE1B-46C9-8A6B-DB2AA05AB91D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11" creationId="{6016219D-510E-4184-9090-6D5578A87BD1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13" creationId="{AFF4A713-7B75-4B21-90D7-5AB19547C728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15" creationId="{DC631C0B-6DA6-4E57-8231-CE32B3434A7E}"/>
          </ac:spMkLst>
        </pc:spChg>
        <pc:spChg chg="add">
          <ac:chgData name="Shankar K" userId="c792ff3d-6334-4a12-abf2-92d77ef54d63" providerId="ADAL" clId="{81EBCD50-1A29-4A48-A18B-91B5116696B2}" dt="2025-07-18T11:08:07.385" v="0" actId="26606"/>
          <ac:spMkLst>
            <pc:docMk/>
            <pc:sldMk cId="12065197" sldId="256"/>
            <ac:spMk id="17" creationId="{C29501E6-A978-4A61-9689-9085AF97A53A}"/>
          </ac:spMkLst>
        </pc:spChg>
      </pc:sldChg>
      <pc:sldChg chg="addSp delSp modSp mod setBg">
        <pc:chgData name="Shankar K" userId="c792ff3d-6334-4a12-abf2-92d77ef54d63" providerId="ADAL" clId="{81EBCD50-1A29-4A48-A18B-91B5116696B2}" dt="2025-07-18T11:13:28.093" v="53" actId="26606"/>
        <pc:sldMkLst>
          <pc:docMk/>
          <pc:sldMk cId="377920740" sldId="257"/>
        </pc:sldMkLst>
        <pc:spChg chg="mod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2" creationId="{3C42756E-0D13-E09C-8D57-4686A9F5F513}"/>
          </ac:spMkLst>
        </pc:spChg>
        <pc:spChg chg="mod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3" creationId="{A987BDF2-5339-FDC6-D7EC-45414507ACDF}"/>
          </ac:spMkLst>
        </pc:spChg>
        <pc:spChg chg="add del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9" creationId="{C4285719-470E-454C-AF62-8323075F1F5B}"/>
          </ac:spMkLst>
        </pc:spChg>
        <pc:spChg chg="add">
          <ac:chgData name="Shankar K" userId="c792ff3d-6334-4a12-abf2-92d77ef54d63" providerId="ADAL" clId="{81EBCD50-1A29-4A48-A18B-91B5116696B2}" dt="2025-07-18T11:08:55.005" v="2" actId="26606"/>
          <ac:spMkLst>
            <pc:docMk/>
            <pc:sldMk cId="377920740" sldId="257"/>
            <ac:spMk id="11" creationId="{CD9FE4EF-C4D8-49A0-B2FF-81D8DB7D8A24}"/>
          </ac:spMkLst>
        </pc:spChg>
        <pc:spChg chg="add del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13" creationId="{4300840D-0A0B-4512-BACA-B439D5B9C57C}"/>
          </ac:spMkLst>
        </pc:spChg>
        <pc:spChg chg="add del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15" creationId="{D2B78728-A580-49A7-84F9-6EF6F583ADE0}"/>
          </ac:spMkLst>
        </pc:spChg>
        <pc:spChg chg="add del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17" creationId="{38FAA1A1-D861-433F-88FA-1E9D6FD31D11}"/>
          </ac:spMkLst>
        </pc:spChg>
        <pc:spChg chg="add del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19" creationId="{8D71EDA1-87BF-4D5D-AB79-F346FD19278A}"/>
          </ac:spMkLst>
        </pc:spChg>
        <pc:spChg chg="add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24" creationId="{12609869-9E80-471B-A487-A53288E0E791}"/>
          </ac:spMkLst>
        </pc:spChg>
        <pc:spChg chg="add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30" creationId="{2813A4FA-24A5-41ED-A534-3807D1B2F344}"/>
          </ac:spMkLst>
        </pc:spChg>
        <pc:spChg chg="add">
          <ac:chgData name="Shankar K" userId="c792ff3d-6334-4a12-abf2-92d77ef54d63" providerId="ADAL" clId="{81EBCD50-1A29-4A48-A18B-91B5116696B2}" dt="2025-07-18T11:13:28.093" v="53" actId="26606"/>
          <ac:spMkLst>
            <pc:docMk/>
            <pc:sldMk cId="377920740" sldId="257"/>
            <ac:spMk id="32" creationId="{C3944F27-CA70-4E84-A51A-E6BF89558979}"/>
          </ac:spMkLst>
        </pc:spChg>
        <pc:picChg chg="mod">
          <ac:chgData name="Shankar K" userId="c792ff3d-6334-4a12-abf2-92d77ef54d63" providerId="ADAL" clId="{81EBCD50-1A29-4A48-A18B-91B5116696B2}" dt="2025-07-18T11:09:02.373" v="3" actId="1076"/>
          <ac:picMkLst>
            <pc:docMk/>
            <pc:sldMk cId="377920740" sldId="257"/>
            <ac:picMk id="4" creationId="{5815F3AE-66BE-0350-D2AE-E01F919EBA9B}"/>
          </ac:picMkLst>
        </pc:picChg>
      </pc:sldChg>
      <pc:sldChg chg="addSp delSp modSp mod setBg">
        <pc:chgData name="Shankar K" userId="c792ff3d-6334-4a12-abf2-92d77ef54d63" providerId="ADAL" clId="{81EBCD50-1A29-4A48-A18B-91B5116696B2}" dt="2025-07-18T11:09:42.170" v="4" actId="26606"/>
        <pc:sldMkLst>
          <pc:docMk/>
          <pc:sldMk cId="1379712123" sldId="258"/>
        </pc:sldMkLst>
        <pc:spChg chg="mod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2" creationId="{3F394A1D-4101-64C3-64EF-D3829EC290A5}"/>
          </ac:spMkLst>
        </pc:spChg>
        <pc:spChg chg="del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3" creationId="{ED33C077-A3CC-3CEA-59D5-6F9B199305F1}"/>
          </ac:spMkLst>
        </pc:spChg>
        <pc:spChg chg="add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9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11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13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09:42.170" v="4" actId="26606"/>
          <ac:spMkLst>
            <pc:docMk/>
            <pc:sldMk cId="1379712123" sldId="258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81EBCD50-1A29-4A48-A18B-91B5116696B2}" dt="2025-07-18T11:09:42.170" v="4" actId="26606"/>
          <ac:graphicFrameMkLst>
            <pc:docMk/>
            <pc:sldMk cId="1379712123" sldId="258"/>
            <ac:graphicFrameMk id="5" creationId="{2459D342-808E-32FC-D545-ED0909B70378}"/>
          </ac:graphicFrameMkLst>
        </pc:graphicFrameChg>
      </pc:sldChg>
      <pc:sldChg chg="addSp delSp modSp mod setBg">
        <pc:chgData name="Shankar K" userId="c792ff3d-6334-4a12-abf2-92d77ef54d63" providerId="ADAL" clId="{81EBCD50-1A29-4A48-A18B-91B5116696B2}" dt="2025-07-18T11:09:54.332" v="5" actId="26606"/>
        <pc:sldMkLst>
          <pc:docMk/>
          <pc:sldMk cId="3558751895" sldId="259"/>
        </pc:sldMkLst>
        <pc:spChg chg="mod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2" creationId="{64B61DE0-9CA5-0537-DB43-2758641CBE2F}"/>
          </ac:spMkLst>
        </pc:spChg>
        <pc:spChg chg="del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3" creationId="{DE8E855A-5392-2A52-6611-45C77B136D7F}"/>
          </ac:spMkLst>
        </pc:spChg>
        <pc:spChg chg="add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9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11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13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09:54.332" v="5" actId="26606"/>
          <ac:spMkLst>
            <pc:docMk/>
            <pc:sldMk cId="3558751895" sldId="259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81EBCD50-1A29-4A48-A18B-91B5116696B2}" dt="2025-07-18T11:09:54.332" v="5" actId="26606"/>
          <ac:graphicFrameMkLst>
            <pc:docMk/>
            <pc:sldMk cId="3558751895" sldId="259"/>
            <ac:graphicFrameMk id="5" creationId="{3E27C026-A2C8-2018-30EB-DFC53FAD8922}"/>
          </ac:graphicFrameMkLst>
        </pc:graphicFrameChg>
      </pc:sldChg>
      <pc:sldChg chg="addSp delSp modSp mod setBg">
        <pc:chgData name="Shankar K" userId="c792ff3d-6334-4a12-abf2-92d77ef54d63" providerId="ADAL" clId="{81EBCD50-1A29-4A48-A18B-91B5116696B2}" dt="2025-07-18T11:10:04.881" v="6" actId="26606"/>
        <pc:sldMkLst>
          <pc:docMk/>
          <pc:sldMk cId="3691379817" sldId="260"/>
        </pc:sldMkLst>
        <pc:spChg chg="mod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2" creationId="{A7ADC93C-7E94-71FE-59EF-0757B45CE00D}"/>
          </ac:spMkLst>
        </pc:spChg>
        <pc:spChg chg="del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3" creationId="{F9A8ABCB-6714-9A04-39EF-F6901340C2DE}"/>
          </ac:spMkLst>
        </pc:spChg>
        <pc:spChg chg="add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9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11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13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10:04.881" v="6" actId="26606"/>
          <ac:spMkLst>
            <pc:docMk/>
            <pc:sldMk cId="3691379817" sldId="260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81EBCD50-1A29-4A48-A18B-91B5116696B2}" dt="2025-07-18T11:10:04.881" v="6" actId="26606"/>
          <ac:graphicFrameMkLst>
            <pc:docMk/>
            <pc:sldMk cId="3691379817" sldId="260"/>
            <ac:graphicFrameMk id="5" creationId="{B2FD3FBC-C759-82F0-91B0-6C3F4A789BCC}"/>
          </ac:graphicFrameMkLst>
        </pc:graphicFrameChg>
      </pc:sldChg>
      <pc:sldChg chg="addSp delSp modSp mod">
        <pc:chgData name="Shankar K" userId="c792ff3d-6334-4a12-abf2-92d77ef54d63" providerId="ADAL" clId="{81EBCD50-1A29-4A48-A18B-91B5116696B2}" dt="2025-07-18T11:16:48.608" v="67" actId="404"/>
        <pc:sldMkLst>
          <pc:docMk/>
          <pc:sldMk cId="6518588" sldId="261"/>
        </pc:sldMkLst>
        <pc:graphicFrameChg chg="modGraphic">
          <ac:chgData name="Shankar K" userId="c792ff3d-6334-4a12-abf2-92d77ef54d63" providerId="ADAL" clId="{81EBCD50-1A29-4A48-A18B-91B5116696B2}" dt="2025-07-18T11:16:48.608" v="67" actId="404"/>
          <ac:graphicFrameMkLst>
            <pc:docMk/>
            <pc:sldMk cId="6518588" sldId="261"/>
            <ac:graphicFrameMk id="5" creationId="{E19D8843-67DB-D018-D522-7FF38CB9B515}"/>
          </ac:graphicFrameMkLst>
        </pc:graphicFrameChg>
        <pc:picChg chg="del">
          <ac:chgData name="Shankar K" userId="c792ff3d-6334-4a12-abf2-92d77ef54d63" providerId="ADAL" clId="{81EBCD50-1A29-4A48-A18B-91B5116696B2}" dt="2025-07-18T11:13:38.458" v="54" actId="21"/>
          <ac:picMkLst>
            <pc:docMk/>
            <pc:sldMk cId="6518588" sldId="261"/>
            <ac:picMk id="6" creationId="{4DF1E8CE-8E06-C22C-0766-CF512317EDA8}"/>
          </ac:picMkLst>
        </pc:picChg>
        <pc:picChg chg="del">
          <ac:chgData name="Shankar K" userId="c792ff3d-6334-4a12-abf2-92d77ef54d63" providerId="ADAL" clId="{81EBCD50-1A29-4A48-A18B-91B5116696B2}" dt="2025-07-18T11:13:38.458" v="54" actId="21"/>
          <ac:picMkLst>
            <pc:docMk/>
            <pc:sldMk cId="6518588" sldId="261"/>
            <ac:picMk id="7" creationId="{EBEBED92-E302-F439-DF05-B3A2000C655F}"/>
          </ac:picMkLst>
        </pc:picChg>
        <pc:picChg chg="del">
          <ac:chgData name="Shankar K" userId="c792ff3d-6334-4a12-abf2-92d77ef54d63" providerId="ADAL" clId="{81EBCD50-1A29-4A48-A18B-91B5116696B2}" dt="2025-07-18T11:13:38.458" v="54" actId="21"/>
          <ac:picMkLst>
            <pc:docMk/>
            <pc:sldMk cId="6518588" sldId="261"/>
            <ac:picMk id="8" creationId="{A1DFDA71-AEE4-FE62-5226-29552C5E8C07}"/>
          </ac:picMkLst>
        </pc:picChg>
        <pc:picChg chg="add mod">
          <ac:chgData name="Shankar K" userId="c792ff3d-6334-4a12-abf2-92d77ef54d63" providerId="ADAL" clId="{81EBCD50-1A29-4A48-A18B-91B5116696B2}" dt="2025-07-18T11:15:28.189" v="60" actId="1076"/>
          <ac:picMkLst>
            <pc:docMk/>
            <pc:sldMk cId="6518588" sldId="261"/>
            <ac:picMk id="9" creationId="{4DF1E8CE-8E06-C22C-0766-CF512317EDA8}"/>
          </ac:picMkLst>
        </pc:picChg>
        <pc:picChg chg="add mod">
          <ac:chgData name="Shankar K" userId="c792ff3d-6334-4a12-abf2-92d77ef54d63" providerId="ADAL" clId="{81EBCD50-1A29-4A48-A18B-91B5116696B2}" dt="2025-07-18T11:15:09.188" v="56" actId="14100"/>
          <ac:picMkLst>
            <pc:docMk/>
            <pc:sldMk cId="6518588" sldId="261"/>
            <ac:picMk id="10" creationId="{EBEBED92-E302-F439-DF05-B3A2000C655F}"/>
          </ac:picMkLst>
        </pc:picChg>
        <pc:picChg chg="add mod">
          <ac:chgData name="Shankar K" userId="c792ff3d-6334-4a12-abf2-92d77ef54d63" providerId="ADAL" clId="{81EBCD50-1A29-4A48-A18B-91B5116696B2}" dt="2025-07-18T11:15:43.767" v="62" actId="1076"/>
          <ac:picMkLst>
            <pc:docMk/>
            <pc:sldMk cId="6518588" sldId="261"/>
            <ac:picMk id="11" creationId="{A1DFDA71-AEE4-FE62-5226-29552C5E8C07}"/>
          </ac:picMkLst>
        </pc:picChg>
      </pc:sldChg>
      <pc:sldChg chg="addSp delSp modSp mod setBg">
        <pc:chgData name="Shankar K" userId="c792ff3d-6334-4a12-abf2-92d77ef54d63" providerId="ADAL" clId="{81EBCD50-1A29-4A48-A18B-91B5116696B2}" dt="2025-07-18T11:12:11.847" v="28" actId="26606"/>
        <pc:sldMkLst>
          <pc:docMk/>
          <pc:sldMk cId="3896499456" sldId="262"/>
        </pc:sldMkLst>
        <pc:spChg chg="mod">
          <ac:chgData name="Shankar K" userId="c792ff3d-6334-4a12-abf2-92d77ef54d63" providerId="ADAL" clId="{81EBCD50-1A29-4A48-A18B-91B5116696B2}" dt="2025-07-18T11:12:11.840" v="27" actId="26606"/>
          <ac:spMkLst>
            <pc:docMk/>
            <pc:sldMk cId="3896499456" sldId="262"/>
            <ac:spMk id="2" creationId="{DC054CE7-36D7-F5B1-117F-5EC692EAA23C}"/>
          </ac:spMkLst>
        </pc:spChg>
        <pc:spChg chg="add del">
          <ac:chgData name="Shankar K" userId="c792ff3d-6334-4a12-abf2-92d77ef54d63" providerId="ADAL" clId="{81EBCD50-1A29-4A48-A18B-91B5116696B2}" dt="2025-07-18T11:11:27.688" v="13" actId="26606"/>
          <ac:spMkLst>
            <pc:docMk/>
            <pc:sldMk cId="3896499456" sldId="262"/>
            <ac:spMk id="3" creationId="{A2D04950-58E1-E07C-89E1-BEC5A7CEB33E}"/>
          </ac:spMkLst>
        </pc:spChg>
        <pc:spChg chg="add del">
          <ac:chgData name="Shankar K" userId="c792ff3d-6334-4a12-abf2-92d77ef54d63" providerId="ADAL" clId="{81EBCD50-1A29-4A48-A18B-91B5116696B2}" dt="2025-07-18T11:11:10.174" v="10" actId="26606"/>
          <ac:spMkLst>
            <pc:docMk/>
            <pc:sldMk cId="3896499456" sldId="262"/>
            <ac:spMk id="8" creationId="{081EA652-8C6A-4E69-BEB9-170809474553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9" creationId="{BACC6370-2D7E-4714-9D71-7542949D7D5D}"/>
          </ac:spMkLst>
        </pc:spChg>
        <pc:spChg chg="add del">
          <ac:chgData name="Shankar K" userId="c792ff3d-6334-4a12-abf2-92d77ef54d63" providerId="ADAL" clId="{81EBCD50-1A29-4A48-A18B-91B5116696B2}" dt="2025-07-18T11:11:10.174" v="10" actId="26606"/>
          <ac:spMkLst>
            <pc:docMk/>
            <pc:sldMk cId="3896499456" sldId="262"/>
            <ac:spMk id="10" creationId="{5298780A-33B9-4EA2-8F67-DE68AD62841B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11" creationId="{256B2C21-A230-48C0-8DF1-C46611373C44}"/>
          </ac:spMkLst>
        </pc:spChg>
        <pc:spChg chg="add del">
          <ac:chgData name="Shankar K" userId="c792ff3d-6334-4a12-abf2-92d77ef54d63" providerId="ADAL" clId="{81EBCD50-1A29-4A48-A18B-91B5116696B2}" dt="2025-07-18T11:11:10.174" v="10" actId="26606"/>
          <ac:spMkLst>
            <pc:docMk/>
            <pc:sldMk cId="3896499456" sldId="262"/>
            <ac:spMk id="12" creationId="{7F488E8B-4E1E-4402-8935-D4E6C02615C7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13" creationId="{3847E18C-932D-4C95-AABA-FEC7C9499AD7}"/>
          </ac:spMkLst>
        </pc:spChg>
        <pc:spChg chg="add del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14" creationId="{375E0459-6403-40CD-989D-56A4407CA12E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15" creationId="{3150CB11-0C61-439E-910F-5787759E72A0}"/>
          </ac:spMkLst>
        </pc:spChg>
        <pc:spChg chg="add del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16" creationId="{53E5B1A8-3AC9-4BD1-9BBC-78CA94F2D1BA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17" creationId="{43F8A58B-5155-44CE-A5FF-7647B47D0A7A}"/>
          </ac:spMkLst>
        </pc:spChg>
        <pc:spChg chg="add del">
          <ac:chgData name="Shankar K" userId="c792ff3d-6334-4a12-abf2-92d77ef54d63" providerId="ADAL" clId="{81EBCD50-1A29-4A48-A18B-91B5116696B2}" dt="2025-07-18T11:10:50.345" v="8" actId="26606"/>
          <ac:spMkLst>
            <pc:docMk/>
            <pc:sldMk cId="3896499456" sldId="262"/>
            <ac:spMk id="19" creationId="{443F2ACA-E6D6-4028-82DD-F03C262D5DE6}"/>
          </ac:spMkLst>
        </pc:spChg>
        <pc:spChg chg="add del">
          <ac:chgData name="Shankar K" userId="c792ff3d-6334-4a12-abf2-92d77ef54d63" providerId="ADAL" clId="{81EBCD50-1A29-4A48-A18B-91B5116696B2}" dt="2025-07-18T11:11:10.174" v="10" actId="26606"/>
          <ac:spMkLst>
            <pc:docMk/>
            <pc:sldMk cId="3896499456" sldId="262"/>
            <ac:spMk id="21" creationId="{A2D04950-58E1-E07C-89E1-BEC5A7CEB33E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3" creationId="{BACC6370-2D7E-4714-9D71-7542949D7D5D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4" creationId="{256B2C21-A230-48C0-8DF1-C46611373C44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5" creationId="{3847E18C-932D-4C95-AABA-FEC7C9499AD7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6" creationId="{3150CB11-0C61-439E-910F-5787759E72A0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7" creationId="{43F8A58B-5155-44CE-A5FF-7647B47D0A7A}"/>
          </ac:spMkLst>
        </pc:spChg>
        <pc:spChg chg="add del">
          <ac:chgData name="Shankar K" userId="c792ff3d-6334-4a12-abf2-92d77ef54d63" providerId="ADAL" clId="{81EBCD50-1A29-4A48-A18B-91B5116696B2}" dt="2025-07-18T11:11:27.681" v="12" actId="26606"/>
          <ac:spMkLst>
            <pc:docMk/>
            <pc:sldMk cId="3896499456" sldId="262"/>
            <ac:spMk id="28" creationId="{443F2ACA-E6D6-4028-82DD-F03C262D5DE6}"/>
          </ac:spMkLst>
        </pc:spChg>
        <pc:spChg chg="add del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31" creationId="{1B15ED52-F352-441B-82BF-E0EA34836D08}"/>
          </ac:spMkLst>
        </pc:spChg>
        <pc:spChg chg="add del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32" creationId="{3B2E3793-BFE6-45A2-9B7B-E18844431C99}"/>
          </ac:spMkLst>
        </pc:spChg>
        <pc:spChg chg="add del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33" creationId="{BC4C4868-CB8F-4AF9-9CDB-8108F2C19B67}"/>
          </ac:spMkLst>
        </pc:spChg>
        <pc:spChg chg="add del mod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34" creationId="{A2D04950-58E1-E07C-89E1-BEC5A7CEB33E}"/>
          </ac:spMkLst>
        </pc:spChg>
        <pc:spChg chg="add del">
          <ac:chgData name="Shankar K" userId="c792ff3d-6334-4a12-abf2-92d77ef54d63" providerId="ADAL" clId="{81EBCD50-1A29-4A48-A18B-91B5116696B2}" dt="2025-07-18T11:12:11.840" v="27" actId="26606"/>
          <ac:spMkLst>
            <pc:docMk/>
            <pc:sldMk cId="3896499456" sldId="262"/>
            <ac:spMk id="40" creationId="{BACC6370-2D7E-4714-9D71-7542949D7D5D}"/>
          </ac:spMkLst>
        </pc:spChg>
        <pc:spChg chg="add del">
          <ac:chgData name="Shankar K" userId="c792ff3d-6334-4a12-abf2-92d77ef54d63" providerId="ADAL" clId="{81EBCD50-1A29-4A48-A18B-91B5116696B2}" dt="2025-07-18T11:12:11.840" v="27" actId="26606"/>
          <ac:spMkLst>
            <pc:docMk/>
            <pc:sldMk cId="3896499456" sldId="262"/>
            <ac:spMk id="42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43" creationId="{BC4C4868-CB8F-4AF9-9CDB-8108F2C19B67}"/>
          </ac:spMkLst>
        </pc:spChg>
        <pc:spChg chg="add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45" creationId="{375E0459-6403-40CD-989D-56A4407CA12E}"/>
          </ac:spMkLst>
        </pc:spChg>
        <pc:spChg chg="add del">
          <ac:chgData name="Shankar K" userId="c792ff3d-6334-4a12-abf2-92d77ef54d63" providerId="ADAL" clId="{81EBCD50-1A29-4A48-A18B-91B5116696B2}" dt="2025-07-18T11:12:11.840" v="27" actId="26606"/>
          <ac:spMkLst>
            <pc:docMk/>
            <pc:sldMk cId="3896499456" sldId="262"/>
            <ac:spMk id="46" creationId="{063BBA22-50EA-4C4D-BE05-F1CE4E63AA56}"/>
          </ac:spMkLst>
        </pc:spChg>
        <pc:spChg chg="add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47" creationId="{53E5B1A8-3AC9-4BD1-9BBC-78CA94F2D1BA}"/>
          </ac:spMkLst>
        </pc:spChg>
        <pc:spChg chg="add">
          <ac:chgData name="Shankar K" userId="c792ff3d-6334-4a12-abf2-92d77ef54d63" providerId="ADAL" clId="{81EBCD50-1A29-4A48-A18B-91B5116696B2}" dt="2025-07-18T11:12:11.847" v="28" actId="26606"/>
          <ac:spMkLst>
            <pc:docMk/>
            <pc:sldMk cId="3896499456" sldId="262"/>
            <ac:spMk id="48" creationId="{A2D04950-58E1-E07C-89E1-BEC5A7CEB33E}"/>
          </ac:spMkLst>
        </pc:spChg>
        <pc:graphicFrameChg chg="add del">
          <ac:chgData name="Shankar K" userId="c792ff3d-6334-4a12-abf2-92d77ef54d63" providerId="ADAL" clId="{81EBCD50-1A29-4A48-A18B-91B5116696B2}" dt="2025-07-18T11:10:50.345" v="8" actId="26606"/>
          <ac:graphicFrameMkLst>
            <pc:docMk/>
            <pc:sldMk cId="3896499456" sldId="262"/>
            <ac:graphicFrameMk id="5" creationId="{E27A449B-C10E-9F56-FCCA-17B4E9548043}"/>
          </ac:graphicFrameMkLst>
        </pc:graphicFrameChg>
        <pc:graphicFrameChg chg="add del">
          <ac:chgData name="Shankar K" userId="c792ff3d-6334-4a12-abf2-92d77ef54d63" providerId="ADAL" clId="{81EBCD50-1A29-4A48-A18B-91B5116696B2}" dt="2025-07-18T11:11:27.681" v="12" actId="26606"/>
          <ac:graphicFrameMkLst>
            <pc:docMk/>
            <pc:sldMk cId="3896499456" sldId="262"/>
            <ac:graphicFrameMk id="29" creationId="{E27A449B-C10E-9F56-FCCA-17B4E9548043}"/>
          </ac:graphicFrameMkLst>
        </pc:graphicFrameChg>
      </pc:sldChg>
      <pc:sldChg chg="addSp delSp modSp mod setBg">
        <pc:chgData name="Shankar K" userId="c792ff3d-6334-4a12-abf2-92d77ef54d63" providerId="ADAL" clId="{81EBCD50-1A29-4A48-A18B-91B5116696B2}" dt="2025-07-18T11:12:24.818" v="31" actId="26606"/>
        <pc:sldMkLst>
          <pc:docMk/>
          <pc:sldMk cId="1202909766" sldId="263"/>
        </pc:sldMkLst>
        <pc:spChg chg="mod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2" creationId="{7AD889D3-5748-FC0A-E9E4-97E02F584501}"/>
          </ac:spMkLst>
        </pc:spChg>
        <pc:spChg chg="add del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3" creationId="{7ED6C371-D248-7B16-DE6B-7E335613F444}"/>
          </ac:spMkLst>
        </pc:spChg>
        <pc:spChg chg="add del">
          <ac:chgData name="Shankar K" userId="c792ff3d-6334-4a12-abf2-92d77ef54d63" providerId="ADAL" clId="{81EBCD50-1A29-4A48-A18B-91B5116696B2}" dt="2025-07-18T11:12:24.792" v="30" actId="26606"/>
          <ac:spMkLst>
            <pc:docMk/>
            <pc:sldMk cId="1202909766" sldId="263"/>
            <ac:spMk id="9" creationId="{BACC6370-2D7E-4714-9D71-7542949D7D5D}"/>
          </ac:spMkLst>
        </pc:spChg>
        <pc:spChg chg="add del">
          <ac:chgData name="Shankar K" userId="c792ff3d-6334-4a12-abf2-92d77ef54d63" providerId="ADAL" clId="{81EBCD50-1A29-4A48-A18B-91B5116696B2}" dt="2025-07-18T11:12:24.792" v="30" actId="26606"/>
          <ac:spMkLst>
            <pc:docMk/>
            <pc:sldMk cId="1202909766" sldId="263"/>
            <ac:spMk id="11" creationId="{F68B3F68-107C-434F-AA38-110D5EA91B85}"/>
          </ac:spMkLst>
        </pc:spChg>
        <pc:spChg chg="add del">
          <ac:chgData name="Shankar K" userId="c792ff3d-6334-4a12-abf2-92d77ef54d63" providerId="ADAL" clId="{81EBCD50-1A29-4A48-A18B-91B5116696B2}" dt="2025-07-18T11:12:24.792" v="30" actId="26606"/>
          <ac:spMkLst>
            <pc:docMk/>
            <pc:sldMk cId="1202909766" sldId="263"/>
            <ac:spMk id="13" creationId="{AAD0DBB9-1A4B-4391-81D4-CB19F9AB918A}"/>
          </ac:spMkLst>
        </pc:spChg>
        <pc:spChg chg="add del">
          <ac:chgData name="Shankar K" userId="c792ff3d-6334-4a12-abf2-92d77ef54d63" providerId="ADAL" clId="{81EBCD50-1A29-4A48-A18B-91B5116696B2}" dt="2025-07-18T11:12:24.792" v="30" actId="26606"/>
          <ac:spMkLst>
            <pc:docMk/>
            <pc:sldMk cId="1202909766" sldId="263"/>
            <ac:spMk id="15" creationId="{063BBA22-50EA-4C4D-BE05-F1CE4E63AA56}"/>
          </ac:spMkLst>
        </pc:spChg>
        <pc:spChg chg="add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17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18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19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12:24.818" v="31" actId="26606"/>
          <ac:spMkLst>
            <pc:docMk/>
            <pc:sldMk cId="1202909766" sldId="263"/>
            <ac:spMk id="20" creationId="{063BBA22-50EA-4C4D-BE05-F1CE4E63AA56}"/>
          </ac:spMkLst>
        </pc:spChg>
        <pc:graphicFrameChg chg="add del">
          <ac:chgData name="Shankar K" userId="c792ff3d-6334-4a12-abf2-92d77ef54d63" providerId="ADAL" clId="{81EBCD50-1A29-4A48-A18B-91B5116696B2}" dt="2025-07-18T11:12:24.792" v="30" actId="26606"/>
          <ac:graphicFrameMkLst>
            <pc:docMk/>
            <pc:sldMk cId="1202909766" sldId="263"/>
            <ac:graphicFrameMk id="5" creationId="{7B3FFC42-37C7-C427-D6C8-D8A43E72AF92}"/>
          </ac:graphicFrameMkLst>
        </pc:graphicFrameChg>
        <pc:graphicFrameChg chg="add">
          <ac:chgData name="Shankar K" userId="c792ff3d-6334-4a12-abf2-92d77ef54d63" providerId="ADAL" clId="{81EBCD50-1A29-4A48-A18B-91B5116696B2}" dt="2025-07-18T11:12:24.818" v="31" actId="26606"/>
          <ac:graphicFrameMkLst>
            <pc:docMk/>
            <pc:sldMk cId="1202909766" sldId="263"/>
            <ac:graphicFrameMk id="21" creationId="{113018AE-485B-FC3E-C85A-95C51BD4419C}"/>
          </ac:graphicFrameMkLst>
        </pc:graphicFrameChg>
      </pc:sldChg>
      <pc:sldChg chg="addSp delSp modSp mod setBg">
        <pc:chgData name="Shankar K" userId="c792ff3d-6334-4a12-abf2-92d77ef54d63" providerId="ADAL" clId="{81EBCD50-1A29-4A48-A18B-91B5116696B2}" dt="2025-07-18T11:12:49.026" v="34" actId="26606"/>
        <pc:sldMkLst>
          <pc:docMk/>
          <pc:sldMk cId="1717184537" sldId="264"/>
        </pc:sldMkLst>
        <pc:spChg chg="mod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2" creationId="{4E00B072-7900-B338-652C-565C3B7E0C83}"/>
          </ac:spMkLst>
        </pc:spChg>
        <pc:spChg chg="add del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3" creationId="{14B52B68-A380-C630-DCE7-7FE06FF732A7}"/>
          </ac:spMkLst>
        </pc:spChg>
        <pc:spChg chg="add del">
          <ac:chgData name="Shankar K" userId="c792ff3d-6334-4a12-abf2-92d77ef54d63" providerId="ADAL" clId="{81EBCD50-1A29-4A48-A18B-91B5116696B2}" dt="2025-07-18T11:12:49.007" v="33" actId="26606"/>
          <ac:spMkLst>
            <pc:docMk/>
            <pc:sldMk cId="1717184537" sldId="264"/>
            <ac:spMk id="9" creationId="{BACC6370-2D7E-4714-9D71-7542949D7D5D}"/>
          </ac:spMkLst>
        </pc:spChg>
        <pc:spChg chg="add del">
          <ac:chgData name="Shankar K" userId="c792ff3d-6334-4a12-abf2-92d77ef54d63" providerId="ADAL" clId="{81EBCD50-1A29-4A48-A18B-91B5116696B2}" dt="2025-07-18T11:12:49.007" v="33" actId="26606"/>
          <ac:spMkLst>
            <pc:docMk/>
            <pc:sldMk cId="1717184537" sldId="264"/>
            <ac:spMk id="11" creationId="{F68B3F68-107C-434F-AA38-110D5EA91B85}"/>
          </ac:spMkLst>
        </pc:spChg>
        <pc:spChg chg="add del">
          <ac:chgData name="Shankar K" userId="c792ff3d-6334-4a12-abf2-92d77ef54d63" providerId="ADAL" clId="{81EBCD50-1A29-4A48-A18B-91B5116696B2}" dt="2025-07-18T11:12:49.007" v="33" actId="26606"/>
          <ac:spMkLst>
            <pc:docMk/>
            <pc:sldMk cId="1717184537" sldId="264"/>
            <ac:spMk id="13" creationId="{AAD0DBB9-1A4B-4391-81D4-CB19F9AB918A}"/>
          </ac:spMkLst>
        </pc:spChg>
        <pc:spChg chg="add del">
          <ac:chgData name="Shankar K" userId="c792ff3d-6334-4a12-abf2-92d77ef54d63" providerId="ADAL" clId="{81EBCD50-1A29-4A48-A18B-91B5116696B2}" dt="2025-07-18T11:12:49.007" v="33" actId="26606"/>
          <ac:spMkLst>
            <pc:docMk/>
            <pc:sldMk cId="1717184537" sldId="264"/>
            <ac:spMk id="15" creationId="{063BBA22-50EA-4C4D-BE05-F1CE4E63AA56}"/>
          </ac:spMkLst>
        </pc:spChg>
        <pc:spChg chg="add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17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18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19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12:49.026" v="34" actId="26606"/>
          <ac:spMkLst>
            <pc:docMk/>
            <pc:sldMk cId="1717184537" sldId="264"/>
            <ac:spMk id="20" creationId="{063BBA22-50EA-4C4D-BE05-F1CE4E63AA56}"/>
          </ac:spMkLst>
        </pc:spChg>
        <pc:graphicFrameChg chg="add del">
          <ac:chgData name="Shankar K" userId="c792ff3d-6334-4a12-abf2-92d77ef54d63" providerId="ADAL" clId="{81EBCD50-1A29-4A48-A18B-91B5116696B2}" dt="2025-07-18T11:12:49.007" v="33" actId="26606"/>
          <ac:graphicFrameMkLst>
            <pc:docMk/>
            <pc:sldMk cId="1717184537" sldId="264"/>
            <ac:graphicFrameMk id="5" creationId="{D021EE64-A7CF-196B-B4D3-A871A12C1485}"/>
          </ac:graphicFrameMkLst>
        </pc:graphicFrameChg>
        <pc:graphicFrameChg chg="add">
          <ac:chgData name="Shankar K" userId="c792ff3d-6334-4a12-abf2-92d77ef54d63" providerId="ADAL" clId="{81EBCD50-1A29-4A48-A18B-91B5116696B2}" dt="2025-07-18T11:12:49.026" v="34" actId="26606"/>
          <ac:graphicFrameMkLst>
            <pc:docMk/>
            <pc:sldMk cId="1717184537" sldId="264"/>
            <ac:graphicFrameMk id="21" creationId="{224313FF-F5D8-5C45-5543-EE17DE53B9C5}"/>
          </ac:graphicFrameMkLst>
        </pc:graphicFrameChg>
      </pc:sldChg>
      <pc:sldChg chg="addSp delSp modSp mod setBg">
        <pc:chgData name="Shankar K" userId="c792ff3d-6334-4a12-abf2-92d77ef54d63" providerId="ADAL" clId="{81EBCD50-1A29-4A48-A18B-91B5116696B2}" dt="2025-07-18T11:12:59.171" v="35" actId="26606"/>
        <pc:sldMkLst>
          <pc:docMk/>
          <pc:sldMk cId="2745087843" sldId="265"/>
        </pc:sldMkLst>
        <pc:spChg chg="mod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2" creationId="{B68D34BB-3302-2F96-5FA6-40125CC2C258}"/>
          </ac:spMkLst>
        </pc:spChg>
        <pc:spChg chg="del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3" creationId="{93BD0BA4-BC1E-61D4-49EF-4D90D078A045}"/>
          </ac:spMkLst>
        </pc:spChg>
        <pc:spChg chg="add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9" creationId="{BACC6370-2D7E-4714-9D71-7542949D7D5D}"/>
          </ac:spMkLst>
        </pc:spChg>
        <pc:spChg chg="add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11" creationId="{F68B3F68-107C-434F-AA38-110D5EA91B85}"/>
          </ac:spMkLst>
        </pc:spChg>
        <pc:spChg chg="add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13" creationId="{AAD0DBB9-1A4B-4391-81D4-CB19F9AB918A}"/>
          </ac:spMkLst>
        </pc:spChg>
        <pc:spChg chg="add">
          <ac:chgData name="Shankar K" userId="c792ff3d-6334-4a12-abf2-92d77ef54d63" providerId="ADAL" clId="{81EBCD50-1A29-4A48-A18B-91B5116696B2}" dt="2025-07-18T11:12:59.171" v="35" actId="26606"/>
          <ac:spMkLst>
            <pc:docMk/>
            <pc:sldMk cId="2745087843" sldId="265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81EBCD50-1A29-4A48-A18B-91B5116696B2}" dt="2025-07-18T11:12:59.171" v="35" actId="26606"/>
          <ac:graphicFrameMkLst>
            <pc:docMk/>
            <pc:sldMk cId="2745087843" sldId="265"/>
            <ac:graphicFrameMk id="5" creationId="{36CDED3E-27EB-0C4C-779E-0CE6C50E125A}"/>
          </ac:graphicFrameMkLst>
        </pc:graphicFrameChg>
      </pc:sldChg>
      <pc:sldChg chg="addSp delSp modSp mod setBg addAnim">
        <pc:chgData name="Shankar K" userId="c792ff3d-6334-4a12-abf2-92d77ef54d63" providerId="ADAL" clId="{81EBCD50-1A29-4A48-A18B-91B5116696B2}" dt="2025-07-18T11:13:13.003" v="50"/>
        <pc:sldMkLst>
          <pc:docMk/>
          <pc:sldMk cId="920791114" sldId="266"/>
        </pc:sldMkLst>
        <pc:spChg chg="mo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2" creationId="{F5DECF03-8EC5-7663-BE57-107B75FC2A89}"/>
          </ac:spMkLst>
        </pc:spChg>
        <pc:spChg chg="del">
          <ac:chgData name="Shankar K" userId="c792ff3d-6334-4a12-abf2-92d77ef54d63" providerId="ADAL" clId="{81EBCD50-1A29-4A48-A18B-91B5116696B2}" dt="2025-07-18T11:13:10.789" v="48" actId="478"/>
          <ac:spMkLst>
            <pc:docMk/>
            <pc:sldMk cId="920791114" sldId="266"/>
            <ac:spMk id="3" creationId="{7F1F2D29-6533-5E1C-6156-D05DAA61E41F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7" creationId="{6F5A5072-7B47-4D32-B52A-4EBBF590B8A5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9" creationId="{9715DAF0-AE1B-46C9-8A6B-DB2AA05AB91D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11" creationId="{6016219D-510E-4184-9090-6D5578A87BD1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13" creationId="{AFF4A713-7B75-4B21-90D7-5AB19547C728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15" creationId="{DC631C0B-6DA6-4E57-8231-CE32B3434A7E}"/>
          </ac:spMkLst>
        </pc:spChg>
        <pc:spChg chg="add">
          <ac:chgData name="Shankar K" userId="c792ff3d-6334-4a12-abf2-92d77ef54d63" providerId="ADAL" clId="{81EBCD50-1A29-4A48-A18B-91B5116696B2}" dt="2025-07-18T11:13:13.002" v="49" actId="26606"/>
          <ac:spMkLst>
            <pc:docMk/>
            <pc:sldMk cId="920791114" sldId="266"/>
            <ac:spMk id="17" creationId="{C29501E6-A978-4A61-9689-9085AF97A53A}"/>
          </ac:spMkLst>
        </pc:spChg>
      </pc:sldChg>
      <pc:sldChg chg="del">
        <pc:chgData name="Shankar K" userId="c792ff3d-6334-4a12-abf2-92d77ef54d63" providerId="ADAL" clId="{81EBCD50-1A29-4A48-A18B-91B5116696B2}" dt="2025-07-18T11:13:16.900" v="51" actId="2696"/>
        <pc:sldMkLst>
          <pc:docMk/>
          <pc:sldMk cId="1402734962" sldId="267"/>
        </pc:sldMkLst>
      </pc:sldChg>
      <pc:sldChg chg="del">
        <pc:chgData name="Shankar K" userId="c792ff3d-6334-4a12-abf2-92d77ef54d63" providerId="ADAL" clId="{81EBCD50-1A29-4A48-A18B-91B5116696B2}" dt="2025-07-18T11:13:19.720" v="52" actId="2696"/>
        <pc:sldMkLst>
          <pc:docMk/>
          <pc:sldMk cId="601254781" sldId="268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590AF-65F9-4B89-80EA-E23790EE196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47196B6-E67B-4E0C-AD09-3A5B567FDE9A}">
      <dgm:prSet/>
      <dgm:spPr/>
      <dgm:t>
        <a:bodyPr/>
        <a:lstStyle/>
        <a:p>
          <a:r>
            <a:rPr lang="en-IN"/>
            <a:t>It works on a </a:t>
          </a:r>
          <a:r>
            <a:rPr lang="en-IN" b="1"/>
            <a:t>similarity matrix</a:t>
          </a:r>
          <a:r>
            <a:rPr lang="en-IN"/>
            <a:t> that shows how close points are.</a:t>
          </a:r>
          <a:endParaRPr lang="en-US"/>
        </a:p>
      </dgm:t>
    </dgm:pt>
    <dgm:pt modelId="{12E4CAB6-2279-42EF-9D5E-17454612C7CE}" type="parTrans" cxnId="{29A56DCF-9021-45EA-810B-107043D25065}">
      <dgm:prSet/>
      <dgm:spPr/>
      <dgm:t>
        <a:bodyPr/>
        <a:lstStyle/>
        <a:p>
          <a:endParaRPr lang="en-US"/>
        </a:p>
      </dgm:t>
    </dgm:pt>
    <dgm:pt modelId="{3A47ACDF-2F42-4253-B416-FCB9FC329CE7}" type="sibTrans" cxnId="{29A56DCF-9021-45EA-810B-107043D25065}">
      <dgm:prSet/>
      <dgm:spPr/>
      <dgm:t>
        <a:bodyPr/>
        <a:lstStyle/>
        <a:p>
          <a:endParaRPr lang="en-US"/>
        </a:p>
      </dgm:t>
    </dgm:pt>
    <dgm:pt modelId="{6F8190F9-AC26-4CC4-B9AF-4B75709E3E50}">
      <dgm:prSet/>
      <dgm:spPr/>
      <dgm:t>
        <a:bodyPr/>
        <a:lstStyle/>
        <a:p>
          <a:r>
            <a:rPr lang="en-IN"/>
            <a:t>Uses </a:t>
          </a:r>
          <a:r>
            <a:rPr lang="en-IN" b="1"/>
            <a:t>eigenvectors</a:t>
          </a:r>
          <a:r>
            <a:rPr lang="en-IN"/>
            <a:t> (math tool) to find patterns.</a:t>
          </a:r>
          <a:endParaRPr lang="en-US"/>
        </a:p>
      </dgm:t>
    </dgm:pt>
    <dgm:pt modelId="{31682815-8673-415B-A23A-A632B94D4D17}" type="parTrans" cxnId="{FF859DF3-DD3A-4214-9AF7-B61E1952D15F}">
      <dgm:prSet/>
      <dgm:spPr/>
      <dgm:t>
        <a:bodyPr/>
        <a:lstStyle/>
        <a:p>
          <a:endParaRPr lang="en-US"/>
        </a:p>
      </dgm:t>
    </dgm:pt>
    <dgm:pt modelId="{06C4E559-2A2E-4DB3-8C72-281D88271167}" type="sibTrans" cxnId="{FF859DF3-DD3A-4214-9AF7-B61E1952D15F}">
      <dgm:prSet/>
      <dgm:spPr/>
      <dgm:t>
        <a:bodyPr/>
        <a:lstStyle/>
        <a:p>
          <a:endParaRPr lang="en-US"/>
        </a:p>
      </dgm:t>
    </dgm:pt>
    <dgm:pt modelId="{37F44AB5-85DD-4134-9E33-EBA66B3D8E28}">
      <dgm:prSet/>
      <dgm:spPr/>
      <dgm:t>
        <a:bodyPr/>
        <a:lstStyle/>
        <a:p>
          <a:r>
            <a:rPr lang="en-IN"/>
            <a:t>If the graph is clear and neat, clustering works better!</a:t>
          </a:r>
          <a:endParaRPr lang="en-US"/>
        </a:p>
      </dgm:t>
    </dgm:pt>
    <dgm:pt modelId="{2B9230BA-ABF5-412C-AF47-E0C1C0D598B6}" type="parTrans" cxnId="{CC2B35B7-8FE3-496C-A459-640DCB8FA8C3}">
      <dgm:prSet/>
      <dgm:spPr/>
      <dgm:t>
        <a:bodyPr/>
        <a:lstStyle/>
        <a:p>
          <a:endParaRPr lang="en-US"/>
        </a:p>
      </dgm:t>
    </dgm:pt>
    <dgm:pt modelId="{286A288C-C300-468C-8ADC-EBCD1EA5094F}" type="sibTrans" cxnId="{CC2B35B7-8FE3-496C-A459-640DCB8FA8C3}">
      <dgm:prSet/>
      <dgm:spPr/>
      <dgm:t>
        <a:bodyPr/>
        <a:lstStyle/>
        <a:p>
          <a:endParaRPr lang="en-US"/>
        </a:p>
      </dgm:t>
    </dgm:pt>
    <dgm:pt modelId="{C43A58D6-9445-4A01-81F0-B23998BCA548}">
      <dgm:prSet/>
      <dgm:spPr/>
      <dgm:t>
        <a:bodyPr/>
        <a:lstStyle/>
        <a:p>
          <a:r>
            <a:rPr lang="en-IN"/>
            <a:t>If the data is noisy, sometimes a </a:t>
          </a:r>
          <a:r>
            <a:rPr lang="en-IN" b="1"/>
            <a:t>heat kernel</a:t>
          </a:r>
          <a:r>
            <a:rPr lang="en-IN"/>
            <a:t> is used to fix the similarity matrix.</a:t>
          </a:r>
          <a:endParaRPr lang="en-US"/>
        </a:p>
      </dgm:t>
    </dgm:pt>
    <dgm:pt modelId="{7284AEA1-5C1F-4388-A1B2-C62A915DC82A}" type="parTrans" cxnId="{9786CC3D-6FCF-4F24-8A15-915514E3CB71}">
      <dgm:prSet/>
      <dgm:spPr/>
      <dgm:t>
        <a:bodyPr/>
        <a:lstStyle/>
        <a:p>
          <a:endParaRPr lang="en-US"/>
        </a:p>
      </dgm:t>
    </dgm:pt>
    <dgm:pt modelId="{FD75FBF1-3240-455E-8C2C-549C017B92F8}" type="sibTrans" cxnId="{9786CC3D-6FCF-4F24-8A15-915514E3CB71}">
      <dgm:prSet/>
      <dgm:spPr/>
      <dgm:t>
        <a:bodyPr/>
        <a:lstStyle/>
        <a:p>
          <a:endParaRPr lang="en-US"/>
        </a:p>
      </dgm:t>
    </dgm:pt>
    <dgm:pt modelId="{0A15BDFB-95C5-4D32-BD6E-587EA354062F}" type="pres">
      <dgm:prSet presAssocID="{D0A590AF-65F9-4B89-80EA-E23790EE196F}" presName="root" presStyleCnt="0">
        <dgm:presLayoutVars>
          <dgm:dir/>
          <dgm:resizeHandles val="exact"/>
        </dgm:presLayoutVars>
      </dgm:prSet>
      <dgm:spPr/>
    </dgm:pt>
    <dgm:pt modelId="{1313DD20-A59B-48AA-8886-7D1FF6D56DC7}" type="pres">
      <dgm:prSet presAssocID="{D0A590AF-65F9-4B89-80EA-E23790EE196F}" presName="container" presStyleCnt="0">
        <dgm:presLayoutVars>
          <dgm:dir/>
          <dgm:resizeHandles val="exact"/>
        </dgm:presLayoutVars>
      </dgm:prSet>
      <dgm:spPr/>
    </dgm:pt>
    <dgm:pt modelId="{083683A1-2277-4D7D-82AD-0FE45DF0EA0D}" type="pres">
      <dgm:prSet presAssocID="{B47196B6-E67B-4E0C-AD09-3A5B567FDE9A}" presName="compNode" presStyleCnt="0"/>
      <dgm:spPr/>
    </dgm:pt>
    <dgm:pt modelId="{2C9F5885-A657-4582-B499-1C098A663722}" type="pres">
      <dgm:prSet presAssocID="{B47196B6-E67B-4E0C-AD09-3A5B567FDE9A}" presName="iconBgRect" presStyleLbl="bgShp" presStyleIdx="0" presStyleCnt="4"/>
      <dgm:spPr/>
    </dgm:pt>
    <dgm:pt modelId="{807246CF-22A7-4DB7-9ADF-D2AE1AB8853E}" type="pres">
      <dgm:prSet presAssocID="{B47196B6-E67B-4E0C-AD09-3A5B567FDE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24234A0-93A9-4287-B27F-CB09672DE0A1}" type="pres">
      <dgm:prSet presAssocID="{B47196B6-E67B-4E0C-AD09-3A5B567FDE9A}" presName="spaceRect" presStyleCnt="0"/>
      <dgm:spPr/>
    </dgm:pt>
    <dgm:pt modelId="{FA4A6FC4-70E7-4740-8E4D-A206F4BD7227}" type="pres">
      <dgm:prSet presAssocID="{B47196B6-E67B-4E0C-AD09-3A5B567FDE9A}" presName="textRect" presStyleLbl="revTx" presStyleIdx="0" presStyleCnt="4">
        <dgm:presLayoutVars>
          <dgm:chMax val="1"/>
          <dgm:chPref val="1"/>
        </dgm:presLayoutVars>
      </dgm:prSet>
      <dgm:spPr/>
    </dgm:pt>
    <dgm:pt modelId="{C84A0557-FB72-4B27-9459-94817BF01BA8}" type="pres">
      <dgm:prSet presAssocID="{3A47ACDF-2F42-4253-B416-FCB9FC329CE7}" presName="sibTrans" presStyleLbl="sibTrans2D1" presStyleIdx="0" presStyleCnt="0"/>
      <dgm:spPr/>
    </dgm:pt>
    <dgm:pt modelId="{3947B43F-1DF8-4814-A48C-FF6FBC6C721A}" type="pres">
      <dgm:prSet presAssocID="{6F8190F9-AC26-4CC4-B9AF-4B75709E3E50}" presName="compNode" presStyleCnt="0"/>
      <dgm:spPr/>
    </dgm:pt>
    <dgm:pt modelId="{FE4AAE5C-CDA7-45E1-A27A-16243518C4A7}" type="pres">
      <dgm:prSet presAssocID="{6F8190F9-AC26-4CC4-B9AF-4B75709E3E50}" presName="iconBgRect" presStyleLbl="bgShp" presStyleIdx="1" presStyleCnt="4"/>
      <dgm:spPr/>
    </dgm:pt>
    <dgm:pt modelId="{B8346E88-B9B0-4D0E-B17C-E40C8430EF8B}" type="pres">
      <dgm:prSet presAssocID="{6F8190F9-AC26-4CC4-B9AF-4B75709E3E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E8078E71-9D2A-4F3D-AC6B-9B9550EAEBBA}" type="pres">
      <dgm:prSet presAssocID="{6F8190F9-AC26-4CC4-B9AF-4B75709E3E50}" presName="spaceRect" presStyleCnt="0"/>
      <dgm:spPr/>
    </dgm:pt>
    <dgm:pt modelId="{02BDA16B-04BC-4B16-9417-614E88AE0E8C}" type="pres">
      <dgm:prSet presAssocID="{6F8190F9-AC26-4CC4-B9AF-4B75709E3E50}" presName="textRect" presStyleLbl="revTx" presStyleIdx="1" presStyleCnt="4">
        <dgm:presLayoutVars>
          <dgm:chMax val="1"/>
          <dgm:chPref val="1"/>
        </dgm:presLayoutVars>
      </dgm:prSet>
      <dgm:spPr/>
    </dgm:pt>
    <dgm:pt modelId="{7F9051C7-73FB-4BD5-A63D-B477F5EF8C77}" type="pres">
      <dgm:prSet presAssocID="{06C4E559-2A2E-4DB3-8C72-281D88271167}" presName="sibTrans" presStyleLbl="sibTrans2D1" presStyleIdx="0" presStyleCnt="0"/>
      <dgm:spPr/>
    </dgm:pt>
    <dgm:pt modelId="{D372C407-C19C-4C1F-B135-1251ADB617BA}" type="pres">
      <dgm:prSet presAssocID="{37F44AB5-85DD-4134-9E33-EBA66B3D8E28}" presName="compNode" presStyleCnt="0"/>
      <dgm:spPr/>
    </dgm:pt>
    <dgm:pt modelId="{12746244-ADE7-4C8F-BF08-D0BB8E6210E8}" type="pres">
      <dgm:prSet presAssocID="{37F44AB5-85DD-4134-9E33-EBA66B3D8E28}" presName="iconBgRect" presStyleLbl="bgShp" presStyleIdx="2" presStyleCnt="4"/>
      <dgm:spPr/>
    </dgm:pt>
    <dgm:pt modelId="{1513E9B2-0BDB-460A-B88E-C0D1E43B5887}" type="pres">
      <dgm:prSet presAssocID="{37F44AB5-85DD-4134-9E33-EBA66B3D8E2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1B4EFB2-BE6D-4266-82FC-E922D3B0CDB3}" type="pres">
      <dgm:prSet presAssocID="{37F44AB5-85DD-4134-9E33-EBA66B3D8E28}" presName="spaceRect" presStyleCnt="0"/>
      <dgm:spPr/>
    </dgm:pt>
    <dgm:pt modelId="{58C1D5F1-F424-4604-98DE-3A746D247995}" type="pres">
      <dgm:prSet presAssocID="{37F44AB5-85DD-4134-9E33-EBA66B3D8E28}" presName="textRect" presStyleLbl="revTx" presStyleIdx="2" presStyleCnt="4">
        <dgm:presLayoutVars>
          <dgm:chMax val="1"/>
          <dgm:chPref val="1"/>
        </dgm:presLayoutVars>
      </dgm:prSet>
      <dgm:spPr/>
    </dgm:pt>
    <dgm:pt modelId="{E23FA24C-8B21-4C04-BD98-269262C2C1AD}" type="pres">
      <dgm:prSet presAssocID="{286A288C-C300-468C-8ADC-EBCD1EA5094F}" presName="sibTrans" presStyleLbl="sibTrans2D1" presStyleIdx="0" presStyleCnt="0"/>
      <dgm:spPr/>
    </dgm:pt>
    <dgm:pt modelId="{235642BB-E31E-4C3A-A67F-6B937D83E026}" type="pres">
      <dgm:prSet presAssocID="{C43A58D6-9445-4A01-81F0-B23998BCA548}" presName="compNode" presStyleCnt="0"/>
      <dgm:spPr/>
    </dgm:pt>
    <dgm:pt modelId="{344B0A08-6724-4C4E-8F99-47D5E4A13F14}" type="pres">
      <dgm:prSet presAssocID="{C43A58D6-9445-4A01-81F0-B23998BCA548}" presName="iconBgRect" presStyleLbl="bgShp" presStyleIdx="3" presStyleCnt="4"/>
      <dgm:spPr/>
    </dgm:pt>
    <dgm:pt modelId="{2C9475D6-A523-49BE-82E3-0A97345D2562}" type="pres">
      <dgm:prSet presAssocID="{C43A58D6-9445-4A01-81F0-B23998BCA5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761BA52-5D84-4467-8560-6C8990BD4004}" type="pres">
      <dgm:prSet presAssocID="{C43A58D6-9445-4A01-81F0-B23998BCA548}" presName="spaceRect" presStyleCnt="0"/>
      <dgm:spPr/>
    </dgm:pt>
    <dgm:pt modelId="{DCEE0F01-0026-40A1-8F58-FAB4115BCF78}" type="pres">
      <dgm:prSet presAssocID="{C43A58D6-9445-4A01-81F0-B23998BCA5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B29E1E-EEFA-4570-9B6D-614C64F5ECAB}" type="presOf" srcId="{C43A58D6-9445-4A01-81F0-B23998BCA548}" destId="{DCEE0F01-0026-40A1-8F58-FAB4115BCF78}" srcOrd="0" destOrd="0" presId="urn:microsoft.com/office/officeart/2018/2/layout/IconCircleList"/>
    <dgm:cxn modelId="{71DA3324-6914-446B-BC04-B7ADCA9F3023}" type="presOf" srcId="{06C4E559-2A2E-4DB3-8C72-281D88271167}" destId="{7F9051C7-73FB-4BD5-A63D-B477F5EF8C77}" srcOrd="0" destOrd="0" presId="urn:microsoft.com/office/officeart/2018/2/layout/IconCircleList"/>
    <dgm:cxn modelId="{2EE2A32F-506E-4619-AC45-9C79F55380CE}" type="presOf" srcId="{3A47ACDF-2F42-4253-B416-FCB9FC329CE7}" destId="{C84A0557-FB72-4B27-9459-94817BF01BA8}" srcOrd="0" destOrd="0" presId="urn:microsoft.com/office/officeart/2018/2/layout/IconCircleList"/>
    <dgm:cxn modelId="{9786CC3D-6FCF-4F24-8A15-915514E3CB71}" srcId="{D0A590AF-65F9-4B89-80EA-E23790EE196F}" destId="{C43A58D6-9445-4A01-81F0-B23998BCA548}" srcOrd="3" destOrd="0" parTransId="{7284AEA1-5C1F-4388-A1B2-C62A915DC82A}" sibTransId="{FD75FBF1-3240-455E-8C2C-549C017B92F8}"/>
    <dgm:cxn modelId="{FB573883-EA58-4BC4-BAEC-84319ED30944}" type="presOf" srcId="{B47196B6-E67B-4E0C-AD09-3A5B567FDE9A}" destId="{FA4A6FC4-70E7-4740-8E4D-A206F4BD7227}" srcOrd="0" destOrd="0" presId="urn:microsoft.com/office/officeart/2018/2/layout/IconCircleList"/>
    <dgm:cxn modelId="{10FA139C-E886-4D17-9651-F216FE9EAA5D}" type="presOf" srcId="{286A288C-C300-468C-8ADC-EBCD1EA5094F}" destId="{E23FA24C-8B21-4C04-BD98-269262C2C1AD}" srcOrd="0" destOrd="0" presId="urn:microsoft.com/office/officeart/2018/2/layout/IconCircleList"/>
    <dgm:cxn modelId="{CC2B35B7-8FE3-496C-A459-640DCB8FA8C3}" srcId="{D0A590AF-65F9-4B89-80EA-E23790EE196F}" destId="{37F44AB5-85DD-4134-9E33-EBA66B3D8E28}" srcOrd="2" destOrd="0" parTransId="{2B9230BA-ABF5-412C-AF47-E0C1C0D598B6}" sibTransId="{286A288C-C300-468C-8ADC-EBCD1EA5094F}"/>
    <dgm:cxn modelId="{24627BBC-039F-4009-B55F-EC5268635840}" type="presOf" srcId="{37F44AB5-85DD-4134-9E33-EBA66B3D8E28}" destId="{58C1D5F1-F424-4604-98DE-3A746D247995}" srcOrd="0" destOrd="0" presId="urn:microsoft.com/office/officeart/2018/2/layout/IconCircleList"/>
    <dgm:cxn modelId="{B006BBBC-AD4C-4F20-9B44-3AACAB168F63}" type="presOf" srcId="{6F8190F9-AC26-4CC4-B9AF-4B75709E3E50}" destId="{02BDA16B-04BC-4B16-9417-614E88AE0E8C}" srcOrd="0" destOrd="0" presId="urn:microsoft.com/office/officeart/2018/2/layout/IconCircleList"/>
    <dgm:cxn modelId="{AE711BCF-4AF1-40CC-A509-7B0DEBE39527}" type="presOf" srcId="{D0A590AF-65F9-4B89-80EA-E23790EE196F}" destId="{0A15BDFB-95C5-4D32-BD6E-587EA354062F}" srcOrd="0" destOrd="0" presId="urn:microsoft.com/office/officeart/2018/2/layout/IconCircleList"/>
    <dgm:cxn modelId="{29A56DCF-9021-45EA-810B-107043D25065}" srcId="{D0A590AF-65F9-4B89-80EA-E23790EE196F}" destId="{B47196B6-E67B-4E0C-AD09-3A5B567FDE9A}" srcOrd="0" destOrd="0" parTransId="{12E4CAB6-2279-42EF-9D5E-17454612C7CE}" sibTransId="{3A47ACDF-2F42-4253-B416-FCB9FC329CE7}"/>
    <dgm:cxn modelId="{FF859DF3-DD3A-4214-9AF7-B61E1952D15F}" srcId="{D0A590AF-65F9-4B89-80EA-E23790EE196F}" destId="{6F8190F9-AC26-4CC4-B9AF-4B75709E3E50}" srcOrd="1" destOrd="0" parTransId="{31682815-8673-415B-A23A-A632B94D4D17}" sibTransId="{06C4E559-2A2E-4DB3-8C72-281D88271167}"/>
    <dgm:cxn modelId="{E7C057CD-62AF-49D7-A195-30C1E73E0848}" type="presParOf" srcId="{0A15BDFB-95C5-4D32-BD6E-587EA354062F}" destId="{1313DD20-A59B-48AA-8886-7D1FF6D56DC7}" srcOrd="0" destOrd="0" presId="urn:microsoft.com/office/officeart/2018/2/layout/IconCircleList"/>
    <dgm:cxn modelId="{26F34414-F9E1-4524-9B80-8B0FAD5D4A02}" type="presParOf" srcId="{1313DD20-A59B-48AA-8886-7D1FF6D56DC7}" destId="{083683A1-2277-4D7D-82AD-0FE45DF0EA0D}" srcOrd="0" destOrd="0" presId="urn:microsoft.com/office/officeart/2018/2/layout/IconCircleList"/>
    <dgm:cxn modelId="{2C5505FD-1E61-4495-85CE-C5B3FCF1D887}" type="presParOf" srcId="{083683A1-2277-4D7D-82AD-0FE45DF0EA0D}" destId="{2C9F5885-A657-4582-B499-1C098A663722}" srcOrd="0" destOrd="0" presId="urn:microsoft.com/office/officeart/2018/2/layout/IconCircleList"/>
    <dgm:cxn modelId="{36E681B1-7D6D-41C1-8AA5-95A7A1660507}" type="presParOf" srcId="{083683A1-2277-4D7D-82AD-0FE45DF0EA0D}" destId="{807246CF-22A7-4DB7-9ADF-D2AE1AB8853E}" srcOrd="1" destOrd="0" presId="urn:microsoft.com/office/officeart/2018/2/layout/IconCircleList"/>
    <dgm:cxn modelId="{7723C7E3-2410-4B70-BC72-91B9F9B2B7A0}" type="presParOf" srcId="{083683A1-2277-4D7D-82AD-0FE45DF0EA0D}" destId="{E24234A0-93A9-4287-B27F-CB09672DE0A1}" srcOrd="2" destOrd="0" presId="urn:microsoft.com/office/officeart/2018/2/layout/IconCircleList"/>
    <dgm:cxn modelId="{95084E7E-B71A-4B61-9030-D594FFF2D050}" type="presParOf" srcId="{083683A1-2277-4D7D-82AD-0FE45DF0EA0D}" destId="{FA4A6FC4-70E7-4740-8E4D-A206F4BD7227}" srcOrd="3" destOrd="0" presId="urn:microsoft.com/office/officeart/2018/2/layout/IconCircleList"/>
    <dgm:cxn modelId="{BA2E860D-1412-4EA2-AE40-5AEABBBE4854}" type="presParOf" srcId="{1313DD20-A59B-48AA-8886-7D1FF6D56DC7}" destId="{C84A0557-FB72-4B27-9459-94817BF01BA8}" srcOrd="1" destOrd="0" presId="urn:microsoft.com/office/officeart/2018/2/layout/IconCircleList"/>
    <dgm:cxn modelId="{1A632D27-1379-4B66-94B4-BA69AD0EAEEB}" type="presParOf" srcId="{1313DD20-A59B-48AA-8886-7D1FF6D56DC7}" destId="{3947B43F-1DF8-4814-A48C-FF6FBC6C721A}" srcOrd="2" destOrd="0" presId="urn:microsoft.com/office/officeart/2018/2/layout/IconCircleList"/>
    <dgm:cxn modelId="{7E83045C-984D-49C6-9DD3-F9F2762CC55D}" type="presParOf" srcId="{3947B43F-1DF8-4814-A48C-FF6FBC6C721A}" destId="{FE4AAE5C-CDA7-45E1-A27A-16243518C4A7}" srcOrd="0" destOrd="0" presId="urn:microsoft.com/office/officeart/2018/2/layout/IconCircleList"/>
    <dgm:cxn modelId="{55098BB1-4CB0-4C4D-8246-F09242024FB3}" type="presParOf" srcId="{3947B43F-1DF8-4814-A48C-FF6FBC6C721A}" destId="{B8346E88-B9B0-4D0E-B17C-E40C8430EF8B}" srcOrd="1" destOrd="0" presId="urn:microsoft.com/office/officeart/2018/2/layout/IconCircleList"/>
    <dgm:cxn modelId="{2A28882D-7D5B-4DF5-A562-DA7A7AFB6A48}" type="presParOf" srcId="{3947B43F-1DF8-4814-A48C-FF6FBC6C721A}" destId="{E8078E71-9D2A-4F3D-AC6B-9B9550EAEBBA}" srcOrd="2" destOrd="0" presId="urn:microsoft.com/office/officeart/2018/2/layout/IconCircleList"/>
    <dgm:cxn modelId="{337DE93D-6037-4286-8C0F-F1A4D25C5A90}" type="presParOf" srcId="{3947B43F-1DF8-4814-A48C-FF6FBC6C721A}" destId="{02BDA16B-04BC-4B16-9417-614E88AE0E8C}" srcOrd="3" destOrd="0" presId="urn:microsoft.com/office/officeart/2018/2/layout/IconCircleList"/>
    <dgm:cxn modelId="{44E40D83-D714-41AE-B8CE-27EE53FE261A}" type="presParOf" srcId="{1313DD20-A59B-48AA-8886-7D1FF6D56DC7}" destId="{7F9051C7-73FB-4BD5-A63D-B477F5EF8C77}" srcOrd="3" destOrd="0" presId="urn:microsoft.com/office/officeart/2018/2/layout/IconCircleList"/>
    <dgm:cxn modelId="{88BDCA4D-F4E2-476C-9C15-527E7CC9E6CE}" type="presParOf" srcId="{1313DD20-A59B-48AA-8886-7D1FF6D56DC7}" destId="{D372C407-C19C-4C1F-B135-1251ADB617BA}" srcOrd="4" destOrd="0" presId="urn:microsoft.com/office/officeart/2018/2/layout/IconCircleList"/>
    <dgm:cxn modelId="{E6688D2E-D28E-4344-AC24-483306F00E80}" type="presParOf" srcId="{D372C407-C19C-4C1F-B135-1251ADB617BA}" destId="{12746244-ADE7-4C8F-BF08-D0BB8E6210E8}" srcOrd="0" destOrd="0" presId="urn:microsoft.com/office/officeart/2018/2/layout/IconCircleList"/>
    <dgm:cxn modelId="{3A612449-C172-4C81-A7EE-7AF62EAE6BA9}" type="presParOf" srcId="{D372C407-C19C-4C1F-B135-1251ADB617BA}" destId="{1513E9B2-0BDB-460A-B88E-C0D1E43B5887}" srcOrd="1" destOrd="0" presId="urn:microsoft.com/office/officeart/2018/2/layout/IconCircleList"/>
    <dgm:cxn modelId="{01B436A5-9B21-4934-A4C0-42ED1181D8B6}" type="presParOf" srcId="{D372C407-C19C-4C1F-B135-1251ADB617BA}" destId="{91B4EFB2-BE6D-4266-82FC-E922D3B0CDB3}" srcOrd="2" destOrd="0" presId="urn:microsoft.com/office/officeart/2018/2/layout/IconCircleList"/>
    <dgm:cxn modelId="{0B05DDDF-8E86-4764-B5E6-7DCBEB08CDAB}" type="presParOf" srcId="{D372C407-C19C-4C1F-B135-1251ADB617BA}" destId="{58C1D5F1-F424-4604-98DE-3A746D247995}" srcOrd="3" destOrd="0" presId="urn:microsoft.com/office/officeart/2018/2/layout/IconCircleList"/>
    <dgm:cxn modelId="{E1DAD7A1-F848-4647-96B7-5712B2F9FE0A}" type="presParOf" srcId="{1313DD20-A59B-48AA-8886-7D1FF6D56DC7}" destId="{E23FA24C-8B21-4C04-BD98-269262C2C1AD}" srcOrd="5" destOrd="0" presId="urn:microsoft.com/office/officeart/2018/2/layout/IconCircleList"/>
    <dgm:cxn modelId="{1CC0637C-AC29-4A97-91B4-B234A1C40B90}" type="presParOf" srcId="{1313DD20-A59B-48AA-8886-7D1FF6D56DC7}" destId="{235642BB-E31E-4C3A-A67F-6B937D83E026}" srcOrd="6" destOrd="0" presId="urn:microsoft.com/office/officeart/2018/2/layout/IconCircleList"/>
    <dgm:cxn modelId="{C68FD6B5-8FD5-4A84-83C9-A124BD99D749}" type="presParOf" srcId="{235642BB-E31E-4C3A-A67F-6B937D83E026}" destId="{344B0A08-6724-4C4E-8F99-47D5E4A13F14}" srcOrd="0" destOrd="0" presId="urn:microsoft.com/office/officeart/2018/2/layout/IconCircleList"/>
    <dgm:cxn modelId="{346CF276-D8A7-4AB2-A920-63FE5BB56190}" type="presParOf" srcId="{235642BB-E31E-4C3A-A67F-6B937D83E026}" destId="{2C9475D6-A523-49BE-82E3-0A97345D2562}" srcOrd="1" destOrd="0" presId="urn:microsoft.com/office/officeart/2018/2/layout/IconCircleList"/>
    <dgm:cxn modelId="{AADE15C3-90B9-49E9-BE7B-6D69FC8E452F}" type="presParOf" srcId="{235642BB-E31E-4C3A-A67F-6B937D83E026}" destId="{2761BA52-5D84-4467-8560-6C8990BD4004}" srcOrd="2" destOrd="0" presId="urn:microsoft.com/office/officeart/2018/2/layout/IconCircleList"/>
    <dgm:cxn modelId="{347FE86F-4550-437F-8A45-05759BD2BCB0}" type="presParOf" srcId="{235642BB-E31E-4C3A-A67F-6B937D83E026}" destId="{DCEE0F01-0026-40A1-8F58-FAB4115BCF7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907A98-8AE2-4887-AF8A-2656A67DFB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8DD71EC-1FE7-4300-8C4A-45E5B6F2C3D7}">
      <dgm:prSet/>
      <dgm:spPr/>
      <dgm:t>
        <a:bodyPr/>
        <a:lstStyle/>
        <a:p>
          <a:pPr>
            <a:defRPr cap="all"/>
          </a:pPr>
          <a:r>
            <a:rPr lang="en-IN"/>
            <a:t>You must tell Spectral Clustering </a:t>
          </a:r>
          <a:r>
            <a:rPr lang="en-IN" b="1"/>
            <a:t>how many clusters</a:t>
          </a:r>
          <a:r>
            <a:rPr lang="en-IN"/>
            <a:t> you want.</a:t>
          </a:r>
          <a:endParaRPr lang="en-US"/>
        </a:p>
      </dgm:t>
    </dgm:pt>
    <dgm:pt modelId="{F6F226E0-17B3-4A36-8C67-82A875C80B2D}" type="parTrans" cxnId="{40325B57-3381-48B2-8BF8-33BBED700ED5}">
      <dgm:prSet/>
      <dgm:spPr/>
      <dgm:t>
        <a:bodyPr/>
        <a:lstStyle/>
        <a:p>
          <a:endParaRPr lang="en-US"/>
        </a:p>
      </dgm:t>
    </dgm:pt>
    <dgm:pt modelId="{78C0629C-BD2C-42CE-8DEC-DFA9339EDC80}" type="sibTrans" cxnId="{40325B57-3381-48B2-8BF8-33BBED700ED5}">
      <dgm:prSet/>
      <dgm:spPr/>
      <dgm:t>
        <a:bodyPr/>
        <a:lstStyle/>
        <a:p>
          <a:endParaRPr lang="en-US"/>
        </a:p>
      </dgm:t>
    </dgm:pt>
    <dgm:pt modelId="{06FA08DD-1DDD-4FF3-AA75-D15FA42B07E9}">
      <dgm:prSet/>
      <dgm:spPr/>
      <dgm:t>
        <a:bodyPr/>
        <a:lstStyle/>
        <a:p>
          <a:pPr>
            <a:defRPr cap="all"/>
          </a:pPr>
          <a:r>
            <a:rPr lang="en-IN"/>
            <a:t>Works best for a </a:t>
          </a:r>
          <a:r>
            <a:rPr lang="en-IN" b="1"/>
            <a:t>small number of clusters</a:t>
          </a:r>
          <a:r>
            <a:rPr lang="en-IN"/>
            <a:t> (like 2 or 3).</a:t>
          </a:r>
          <a:endParaRPr lang="en-US"/>
        </a:p>
      </dgm:t>
    </dgm:pt>
    <dgm:pt modelId="{6F7094CF-E2BA-4D2A-87DA-02E7652AAC25}" type="parTrans" cxnId="{93AC1306-45BD-4B76-BE85-7F7694086B5A}">
      <dgm:prSet/>
      <dgm:spPr/>
      <dgm:t>
        <a:bodyPr/>
        <a:lstStyle/>
        <a:p>
          <a:endParaRPr lang="en-US"/>
        </a:p>
      </dgm:t>
    </dgm:pt>
    <dgm:pt modelId="{FA209A78-B9B5-45E5-B884-F11D627B9D4E}" type="sibTrans" cxnId="{93AC1306-45BD-4B76-BE85-7F7694086B5A}">
      <dgm:prSet/>
      <dgm:spPr/>
      <dgm:t>
        <a:bodyPr/>
        <a:lstStyle/>
        <a:p>
          <a:endParaRPr lang="en-US"/>
        </a:p>
      </dgm:t>
    </dgm:pt>
    <dgm:pt modelId="{95A6AA76-12C0-4D49-B32A-12535D7A6D46}">
      <dgm:prSet/>
      <dgm:spPr/>
      <dgm:t>
        <a:bodyPr/>
        <a:lstStyle/>
        <a:p>
          <a:pPr>
            <a:defRPr cap="all"/>
          </a:pPr>
          <a:r>
            <a:rPr lang="en-IN"/>
            <a:t>Good for images — for example, </a:t>
          </a:r>
          <a:r>
            <a:rPr lang="en-IN" b="1"/>
            <a:t>separating objects from the background</a:t>
          </a:r>
          <a:r>
            <a:rPr lang="en-IN"/>
            <a:t>.</a:t>
          </a:r>
          <a:endParaRPr lang="en-US"/>
        </a:p>
      </dgm:t>
    </dgm:pt>
    <dgm:pt modelId="{DF58D001-C64D-40F2-81FD-A22619AE5772}" type="parTrans" cxnId="{435CFBE2-3312-4F95-BC86-7ED487DD0A0F}">
      <dgm:prSet/>
      <dgm:spPr/>
      <dgm:t>
        <a:bodyPr/>
        <a:lstStyle/>
        <a:p>
          <a:endParaRPr lang="en-US"/>
        </a:p>
      </dgm:t>
    </dgm:pt>
    <dgm:pt modelId="{1F9CEFFA-4FF7-4B07-8C35-05BCFD530964}" type="sibTrans" cxnId="{435CFBE2-3312-4F95-BC86-7ED487DD0A0F}">
      <dgm:prSet/>
      <dgm:spPr/>
      <dgm:t>
        <a:bodyPr/>
        <a:lstStyle/>
        <a:p>
          <a:endParaRPr lang="en-US"/>
        </a:p>
      </dgm:t>
    </dgm:pt>
    <dgm:pt modelId="{BAD9CCE8-ADF1-4FBE-B69F-D9BBE0B58BE4}" type="pres">
      <dgm:prSet presAssocID="{74907A98-8AE2-4887-AF8A-2656A67DFB58}" presName="root" presStyleCnt="0">
        <dgm:presLayoutVars>
          <dgm:dir/>
          <dgm:resizeHandles val="exact"/>
        </dgm:presLayoutVars>
      </dgm:prSet>
      <dgm:spPr/>
    </dgm:pt>
    <dgm:pt modelId="{D6FF16FB-9884-425F-B257-00C0AE2B1EF6}" type="pres">
      <dgm:prSet presAssocID="{F8DD71EC-1FE7-4300-8C4A-45E5B6F2C3D7}" presName="compNode" presStyleCnt="0"/>
      <dgm:spPr/>
    </dgm:pt>
    <dgm:pt modelId="{7E08C6ED-CC8B-4811-9D3F-3660CBEB41B8}" type="pres">
      <dgm:prSet presAssocID="{F8DD71EC-1FE7-4300-8C4A-45E5B6F2C3D7}" presName="iconBgRect" presStyleLbl="bgShp" presStyleIdx="0" presStyleCnt="3"/>
      <dgm:spPr/>
    </dgm:pt>
    <dgm:pt modelId="{29B492CC-53BA-4FB1-B2B0-CAD142B885A8}" type="pres">
      <dgm:prSet presAssocID="{F8DD71EC-1FE7-4300-8C4A-45E5B6F2C3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C0F2CF71-35B0-40C8-89EB-8D0DBD613B2F}" type="pres">
      <dgm:prSet presAssocID="{F8DD71EC-1FE7-4300-8C4A-45E5B6F2C3D7}" presName="spaceRect" presStyleCnt="0"/>
      <dgm:spPr/>
    </dgm:pt>
    <dgm:pt modelId="{748A61E8-3E09-4967-BF0E-75B23056E25D}" type="pres">
      <dgm:prSet presAssocID="{F8DD71EC-1FE7-4300-8C4A-45E5B6F2C3D7}" presName="textRect" presStyleLbl="revTx" presStyleIdx="0" presStyleCnt="3">
        <dgm:presLayoutVars>
          <dgm:chMax val="1"/>
          <dgm:chPref val="1"/>
        </dgm:presLayoutVars>
      </dgm:prSet>
      <dgm:spPr/>
    </dgm:pt>
    <dgm:pt modelId="{C0D60FFB-4B30-4D2F-AB71-55FA271E6703}" type="pres">
      <dgm:prSet presAssocID="{78C0629C-BD2C-42CE-8DEC-DFA9339EDC80}" presName="sibTrans" presStyleCnt="0"/>
      <dgm:spPr/>
    </dgm:pt>
    <dgm:pt modelId="{2FD9590E-FB74-4E37-8E27-1D3648291206}" type="pres">
      <dgm:prSet presAssocID="{06FA08DD-1DDD-4FF3-AA75-D15FA42B07E9}" presName="compNode" presStyleCnt="0"/>
      <dgm:spPr/>
    </dgm:pt>
    <dgm:pt modelId="{549AEEB4-38A7-4FB2-A1E4-8A0522E8379C}" type="pres">
      <dgm:prSet presAssocID="{06FA08DD-1DDD-4FF3-AA75-D15FA42B07E9}" presName="iconBgRect" presStyleLbl="bgShp" presStyleIdx="1" presStyleCnt="3"/>
      <dgm:spPr/>
    </dgm:pt>
    <dgm:pt modelId="{61E9F522-D2DF-486D-98E9-50D2A14343AA}" type="pres">
      <dgm:prSet presAssocID="{06FA08DD-1DDD-4FF3-AA75-D15FA42B07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11C5B58D-BCCF-49E7-AF0E-7A9704D95105}" type="pres">
      <dgm:prSet presAssocID="{06FA08DD-1DDD-4FF3-AA75-D15FA42B07E9}" presName="spaceRect" presStyleCnt="0"/>
      <dgm:spPr/>
    </dgm:pt>
    <dgm:pt modelId="{EE1A3FDE-E4F9-4482-94E2-39C190320BAE}" type="pres">
      <dgm:prSet presAssocID="{06FA08DD-1DDD-4FF3-AA75-D15FA42B07E9}" presName="textRect" presStyleLbl="revTx" presStyleIdx="1" presStyleCnt="3">
        <dgm:presLayoutVars>
          <dgm:chMax val="1"/>
          <dgm:chPref val="1"/>
        </dgm:presLayoutVars>
      </dgm:prSet>
      <dgm:spPr/>
    </dgm:pt>
    <dgm:pt modelId="{46E47DCD-5F60-492E-BEE6-82D041C07B38}" type="pres">
      <dgm:prSet presAssocID="{FA209A78-B9B5-45E5-B884-F11D627B9D4E}" presName="sibTrans" presStyleCnt="0"/>
      <dgm:spPr/>
    </dgm:pt>
    <dgm:pt modelId="{5EC583D7-8790-47C9-A806-EEC19D30A49D}" type="pres">
      <dgm:prSet presAssocID="{95A6AA76-12C0-4D49-B32A-12535D7A6D46}" presName="compNode" presStyleCnt="0"/>
      <dgm:spPr/>
    </dgm:pt>
    <dgm:pt modelId="{7F02DCC3-E6A5-426C-A2A2-C199B617CF69}" type="pres">
      <dgm:prSet presAssocID="{95A6AA76-12C0-4D49-B32A-12535D7A6D46}" presName="iconBgRect" presStyleLbl="bgShp" presStyleIdx="2" presStyleCnt="3"/>
      <dgm:spPr/>
    </dgm:pt>
    <dgm:pt modelId="{57E69292-205C-4A10-AA08-026152AB30F5}" type="pres">
      <dgm:prSet presAssocID="{95A6AA76-12C0-4D49-B32A-12535D7A6D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A84809B-6DD3-4657-8729-6012BE54B114}" type="pres">
      <dgm:prSet presAssocID="{95A6AA76-12C0-4D49-B32A-12535D7A6D46}" presName="spaceRect" presStyleCnt="0"/>
      <dgm:spPr/>
    </dgm:pt>
    <dgm:pt modelId="{192E9F97-D868-4CFF-B622-E737FC9C35A2}" type="pres">
      <dgm:prSet presAssocID="{95A6AA76-12C0-4D49-B32A-12535D7A6D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AC1306-45BD-4B76-BE85-7F7694086B5A}" srcId="{74907A98-8AE2-4887-AF8A-2656A67DFB58}" destId="{06FA08DD-1DDD-4FF3-AA75-D15FA42B07E9}" srcOrd="1" destOrd="0" parTransId="{6F7094CF-E2BA-4D2A-87DA-02E7652AAC25}" sibTransId="{FA209A78-B9B5-45E5-B884-F11D627B9D4E}"/>
    <dgm:cxn modelId="{25B3E01D-1E90-4C6E-9465-563B896008D9}" type="presOf" srcId="{06FA08DD-1DDD-4FF3-AA75-D15FA42B07E9}" destId="{EE1A3FDE-E4F9-4482-94E2-39C190320BAE}" srcOrd="0" destOrd="0" presId="urn:microsoft.com/office/officeart/2018/5/layout/IconCircleLabelList"/>
    <dgm:cxn modelId="{68EE6A5C-7F92-4BC0-BF64-292732E8D2C1}" type="presOf" srcId="{95A6AA76-12C0-4D49-B32A-12535D7A6D46}" destId="{192E9F97-D868-4CFF-B622-E737FC9C35A2}" srcOrd="0" destOrd="0" presId="urn:microsoft.com/office/officeart/2018/5/layout/IconCircleLabelList"/>
    <dgm:cxn modelId="{40325B57-3381-48B2-8BF8-33BBED700ED5}" srcId="{74907A98-8AE2-4887-AF8A-2656A67DFB58}" destId="{F8DD71EC-1FE7-4300-8C4A-45E5B6F2C3D7}" srcOrd="0" destOrd="0" parTransId="{F6F226E0-17B3-4A36-8C67-82A875C80B2D}" sibTransId="{78C0629C-BD2C-42CE-8DEC-DFA9339EDC80}"/>
    <dgm:cxn modelId="{2812469B-7A4C-4E2B-ABE6-3E586F672431}" type="presOf" srcId="{74907A98-8AE2-4887-AF8A-2656A67DFB58}" destId="{BAD9CCE8-ADF1-4FBE-B69F-D9BBE0B58BE4}" srcOrd="0" destOrd="0" presId="urn:microsoft.com/office/officeart/2018/5/layout/IconCircleLabelList"/>
    <dgm:cxn modelId="{97EE86D8-3B5A-487D-9E51-3E13868FCF12}" type="presOf" srcId="{F8DD71EC-1FE7-4300-8C4A-45E5B6F2C3D7}" destId="{748A61E8-3E09-4967-BF0E-75B23056E25D}" srcOrd="0" destOrd="0" presId="urn:microsoft.com/office/officeart/2018/5/layout/IconCircleLabelList"/>
    <dgm:cxn modelId="{435CFBE2-3312-4F95-BC86-7ED487DD0A0F}" srcId="{74907A98-8AE2-4887-AF8A-2656A67DFB58}" destId="{95A6AA76-12C0-4D49-B32A-12535D7A6D46}" srcOrd="2" destOrd="0" parTransId="{DF58D001-C64D-40F2-81FD-A22619AE5772}" sibTransId="{1F9CEFFA-4FF7-4B07-8C35-05BCFD530964}"/>
    <dgm:cxn modelId="{E6865CCB-A84F-4B9E-9062-66D14B6E7A93}" type="presParOf" srcId="{BAD9CCE8-ADF1-4FBE-B69F-D9BBE0B58BE4}" destId="{D6FF16FB-9884-425F-B257-00C0AE2B1EF6}" srcOrd="0" destOrd="0" presId="urn:microsoft.com/office/officeart/2018/5/layout/IconCircleLabelList"/>
    <dgm:cxn modelId="{E137A2F7-D821-4DFC-9E91-BCDC4F2425DB}" type="presParOf" srcId="{D6FF16FB-9884-425F-B257-00C0AE2B1EF6}" destId="{7E08C6ED-CC8B-4811-9D3F-3660CBEB41B8}" srcOrd="0" destOrd="0" presId="urn:microsoft.com/office/officeart/2018/5/layout/IconCircleLabelList"/>
    <dgm:cxn modelId="{9351DA75-154A-4D29-9738-9B57D942F4F9}" type="presParOf" srcId="{D6FF16FB-9884-425F-B257-00C0AE2B1EF6}" destId="{29B492CC-53BA-4FB1-B2B0-CAD142B885A8}" srcOrd="1" destOrd="0" presId="urn:microsoft.com/office/officeart/2018/5/layout/IconCircleLabelList"/>
    <dgm:cxn modelId="{42F3A241-641B-437D-A78B-2157DBF3D21D}" type="presParOf" srcId="{D6FF16FB-9884-425F-B257-00C0AE2B1EF6}" destId="{C0F2CF71-35B0-40C8-89EB-8D0DBD613B2F}" srcOrd="2" destOrd="0" presId="urn:microsoft.com/office/officeart/2018/5/layout/IconCircleLabelList"/>
    <dgm:cxn modelId="{4E315C3C-C34E-427F-86D6-EEE59E9AF0B4}" type="presParOf" srcId="{D6FF16FB-9884-425F-B257-00C0AE2B1EF6}" destId="{748A61E8-3E09-4967-BF0E-75B23056E25D}" srcOrd="3" destOrd="0" presId="urn:microsoft.com/office/officeart/2018/5/layout/IconCircleLabelList"/>
    <dgm:cxn modelId="{9438529A-4851-42E4-92BD-701DAF00EDC4}" type="presParOf" srcId="{BAD9CCE8-ADF1-4FBE-B69F-D9BBE0B58BE4}" destId="{C0D60FFB-4B30-4D2F-AB71-55FA271E6703}" srcOrd="1" destOrd="0" presId="urn:microsoft.com/office/officeart/2018/5/layout/IconCircleLabelList"/>
    <dgm:cxn modelId="{84650074-9C97-4C29-9DFF-CEEFF8C9AA9A}" type="presParOf" srcId="{BAD9CCE8-ADF1-4FBE-B69F-D9BBE0B58BE4}" destId="{2FD9590E-FB74-4E37-8E27-1D3648291206}" srcOrd="2" destOrd="0" presId="urn:microsoft.com/office/officeart/2018/5/layout/IconCircleLabelList"/>
    <dgm:cxn modelId="{3EC6D74F-6A48-48CA-AACE-B5C8018E88A2}" type="presParOf" srcId="{2FD9590E-FB74-4E37-8E27-1D3648291206}" destId="{549AEEB4-38A7-4FB2-A1E4-8A0522E8379C}" srcOrd="0" destOrd="0" presId="urn:microsoft.com/office/officeart/2018/5/layout/IconCircleLabelList"/>
    <dgm:cxn modelId="{8CF449B8-85DF-4783-A912-EF3A0DCD9D98}" type="presParOf" srcId="{2FD9590E-FB74-4E37-8E27-1D3648291206}" destId="{61E9F522-D2DF-486D-98E9-50D2A14343AA}" srcOrd="1" destOrd="0" presId="urn:microsoft.com/office/officeart/2018/5/layout/IconCircleLabelList"/>
    <dgm:cxn modelId="{73F226FE-3045-44D1-8C77-5A0191E0EB45}" type="presParOf" srcId="{2FD9590E-FB74-4E37-8E27-1D3648291206}" destId="{11C5B58D-BCCF-49E7-AF0E-7A9704D95105}" srcOrd="2" destOrd="0" presId="urn:microsoft.com/office/officeart/2018/5/layout/IconCircleLabelList"/>
    <dgm:cxn modelId="{7BC85E90-61ED-4371-8553-D52D70E19DAD}" type="presParOf" srcId="{2FD9590E-FB74-4E37-8E27-1D3648291206}" destId="{EE1A3FDE-E4F9-4482-94E2-39C190320BAE}" srcOrd="3" destOrd="0" presId="urn:microsoft.com/office/officeart/2018/5/layout/IconCircleLabelList"/>
    <dgm:cxn modelId="{DBB80047-8F54-44FF-B7AA-C532BC8E3410}" type="presParOf" srcId="{BAD9CCE8-ADF1-4FBE-B69F-D9BBE0B58BE4}" destId="{46E47DCD-5F60-492E-BEE6-82D041C07B38}" srcOrd="3" destOrd="0" presId="urn:microsoft.com/office/officeart/2018/5/layout/IconCircleLabelList"/>
    <dgm:cxn modelId="{DBC59BA3-EFEC-4D25-AD97-7FCE6E0CAAB4}" type="presParOf" srcId="{BAD9CCE8-ADF1-4FBE-B69F-D9BBE0B58BE4}" destId="{5EC583D7-8790-47C9-A806-EEC19D30A49D}" srcOrd="4" destOrd="0" presId="urn:microsoft.com/office/officeart/2018/5/layout/IconCircleLabelList"/>
    <dgm:cxn modelId="{9EF4F476-913C-48BC-8DE0-96DB33B64EE7}" type="presParOf" srcId="{5EC583D7-8790-47C9-A806-EEC19D30A49D}" destId="{7F02DCC3-E6A5-426C-A2A2-C199B617CF69}" srcOrd="0" destOrd="0" presId="urn:microsoft.com/office/officeart/2018/5/layout/IconCircleLabelList"/>
    <dgm:cxn modelId="{78296DA3-0672-46B6-8E5C-1C1F35E340AF}" type="presParOf" srcId="{5EC583D7-8790-47C9-A806-EEC19D30A49D}" destId="{57E69292-205C-4A10-AA08-026152AB30F5}" srcOrd="1" destOrd="0" presId="urn:microsoft.com/office/officeart/2018/5/layout/IconCircleLabelList"/>
    <dgm:cxn modelId="{305BC9F3-1074-4884-AE16-7B8EB2F75781}" type="presParOf" srcId="{5EC583D7-8790-47C9-A806-EEC19D30A49D}" destId="{8A84809B-6DD3-4657-8729-6012BE54B114}" srcOrd="2" destOrd="0" presId="urn:microsoft.com/office/officeart/2018/5/layout/IconCircleLabelList"/>
    <dgm:cxn modelId="{35A12253-CF93-415A-814C-D0B4DA5F24E5}" type="presParOf" srcId="{5EC583D7-8790-47C9-A806-EEC19D30A49D}" destId="{192E9F97-D868-4CFF-B622-E737FC9C35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2190F-CE92-4D09-AC2D-D65A3A4592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BE9C81-8455-44EF-9125-10F3653084D5}">
      <dgm:prSet/>
      <dgm:spPr/>
      <dgm:t>
        <a:bodyPr/>
        <a:lstStyle/>
        <a:p>
          <a:r>
            <a:rPr lang="en-IN" b="1"/>
            <a:t>Image Segmentation:</a:t>
          </a:r>
          <a:r>
            <a:rPr lang="en-IN"/>
            <a:t> Splitting an image into parts (like separating coins from the background).</a:t>
          </a:r>
          <a:endParaRPr lang="en-US"/>
        </a:p>
      </dgm:t>
    </dgm:pt>
    <dgm:pt modelId="{36DCB5B5-00C8-4B52-AF92-5B2FE590075C}" type="parTrans" cxnId="{18A4045A-C2A0-44AD-8380-741892A18159}">
      <dgm:prSet/>
      <dgm:spPr/>
      <dgm:t>
        <a:bodyPr/>
        <a:lstStyle/>
        <a:p>
          <a:endParaRPr lang="en-US"/>
        </a:p>
      </dgm:t>
    </dgm:pt>
    <dgm:pt modelId="{1FFE5EBE-ECA1-4179-8B87-FC7D0B250DCD}" type="sibTrans" cxnId="{18A4045A-C2A0-44AD-8380-741892A18159}">
      <dgm:prSet/>
      <dgm:spPr/>
      <dgm:t>
        <a:bodyPr/>
        <a:lstStyle/>
        <a:p>
          <a:endParaRPr lang="en-US"/>
        </a:p>
      </dgm:t>
    </dgm:pt>
    <dgm:pt modelId="{04E4160D-C780-4279-B278-A999325C686F}">
      <dgm:prSet/>
      <dgm:spPr/>
      <dgm:t>
        <a:bodyPr/>
        <a:lstStyle/>
        <a:p>
          <a:r>
            <a:rPr lang="en-IN" b="1"/>
            <a:t>Graphs:</a:t>
          </a:r>
          <a:r>
            <a:rPr lang="en-IN"/>
            <a:t> Splitting a network or graph into smaller groups.</a:t>
          </a:r>
          <a:endParaRPr lang="en-US"/>
        </a:p>
      </dgm:t>
    </dgm:pt>
    <dgm:pt modelId="{C3F1FC9B-FF0E-4B60-BE43-480A40C2CD7D}" type="parTrans" cxnId="{D94C5BAE-16A0-4338-8E8D-DCC6870A9103}">
      <dgm:prSet/>
      <dgm:spPr/>
      <dgm:t>
        <a:bodyPr/>
        <a:lstStyle/>
        <a:p>
          <a:endParaRPr lang="en-US"/>
        </a:p>
      </dgm:t>
    </dgm:pt>
    <dgm:pt modelId="{D47B2575-7013-42D1-9D0D-C6A611CD99A4}" type="sibTrans" cxnId="{D94C5BAE-16A0-4338-8E8D-DCC6870A9103}">
      <dgm:prSet/>
      <dgm:spPr/>
      <dgm:t>
        <a:bodyPr/>
        <a:lstStyle/>
        <a:p>
          <a:endParaRPr lang="en-US"/>
        </a:p>
      </dgm:t>
    </dgm:pt>
    <dgm:pt modelId="{E0114C6A-4C0B-407D-825E-C337607D0B57}" type="pres">
      <dgm:prSet presAssocID="{82A2190F-CE92-4D09-AC2D-D65A3A459295}" presName="root" presStyleCnt="0">
        <dgm:presLayoutVars>
          <dgm:dir/>
          <dgm:resizeHandles val="exact"/>
        </dgm:presLayoutVars>
      </dgm:prSet>
      <dgm:spPr/>
    </dgm:pt>
    <dgm:pt modelId="{A8EBB446-B4A6-4756-8755-FF4B4C1E805A}" type="pres">
      <dgm:prSet presAssocID="{6EBE9C81-8455-44EF-9125-10F3653084D5}" presName="compNode" presStyleCnt="0"/>
      <dgm:spPr/>
    </dgm:pt>
    <dgm:pt modelId="{75260013-B4CA-44D5-939A-99E726DE8264}" type="pres">
      <dgm:prSet presAssocID="{6EBE9C81-8455-44EF-9125-10F3653084D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5E734994-5207-4685-ACCB-6EAC6AB7020E}" type="pres">
      <dgm:prSet presAssocID="{6EBE9C81-8455-44EF-9125-10F3653084D5}" presName="spaceRect" presStyleCnt="0"/>
      <dgm:spPr/>
    </dgm:pt>
    <dgm:pt modelId="{10F39775-3E7F-46E0-8233-7823C0779D92}" type="pres">
      <dgm:prSet presAssocID="{6EBE9C81-8455-44EF-9125-10F3653084D5}" presName="textRect" presStyleLbl="revTx" presStyleIdx="0" presStyleCnt="2">
        <dgm:presLayoutVars>
          <dgm:chMax val="1"/>
          <dgm:chPref val="1"/>
        </dgm:presLayoutVars>
      </dgm:prSet>
      <dgm:spPr/>
    </dgm:pt>
    <dgm:pt modelId="{ED96DB34-975A-4135-ADB5-59DD2FEEDEBC}" type="pres">
      <dgm:prSet presAssocID="{1FFE5EBE-ECA1-4179-8B87-FC7D0B250DCD}" presName="sibTrans" presStyleCnt="0"/>
      <dgm:spPr/>
    </dgm:pt>
    <dgm:pt modelId="{D5392BF3-0243-4F29-9177-5583416F0E5D}" type="pres">
      <dgm:prSet presAssocID="{04E4160D-C780-4279-B278-A999325C686F}" presName="compNode" presStyleCnt="0"/>
      <dgm:spPr/>
    </dgm:pt>
    <dgm:pt modelId="{1AC746B0-C097-4010-994C-53B6BCE15679}" type="pres">
      <dgm:prSet presAssocID="{04E4160D-C780-4279-B278-A999325C68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D9CBC20D-00B9-489E-B376-7C7937ABDFC1}" type="pres">
      <dgm:prSet presAssocID="{04E4160D-C780-4279-B278-A999325C686F}" presName="spaceRect" presStyleCnt="0"/>
      <dgm:spPr/>
    </dgm:pt>
    <dgm:pt modelId="{55BC53F9-3003-4203-81C8-CBD8EAA8B795}" type="pres">
      <dgm:prSet presAssocID="{04E4160D-C780-4279-B278-A999325C68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FCBEA30-4433-4C38-AF12-2A91A2B65FAF}" type="presOf" srcId="{04E4160D-C780-4279-B278-A999325C686F}" destId="{55BC53F9-3003-4203-81C8-CBD8EAA8B795}" srcOrd="0" destOrd="0" presId="urn:microsoft.com/office/officeart/2018/2/layout/IconLabelList"/>
    <dgm:cxn modelId="{2DC46466-06FE-4BC9-AC2F-15BC75567F68}" type="presOf" srcId="{82A2190F-CE92-4D09-AC2D-D65A3A459295}" destId="{E0114C6A-4C0B-407D-825E-C337607D0B57}" srcOrd="0" destOrd="0" presId="urn:microsoft.com/office/officeart/2018/2/layout/IconLabelList"/>
    <dgm:cxn modelId="{41AF4369-A7FF-4CD0-B194-AEB4C8CC5050}" type="presOf" srcId="{6EBE9C81-8455-44EF-9125-10F3653084D5}" destId="{10F39775-3E7F-46E0-8233-7823C0779D92}" srcOrd="0" destOrd="0" presId="urn:microsoft.com/office/officeart/2018/2/layout/IconLabelList"/>
    <dgm:cxn modelId="{18A4045A-C2A0-44AD-8380-741892A18159}" srcId="{82A2190F-CE92-4D09-AC2D-D65A3A459295}" destId="{6EBE9C81-8455-44EF-9125-10F3653084D5}" srcOrd="0" destOrd="0" parTransId="{36DCB5B5-00C8-4B52-AF92-5B2FE590075C}" sibTransId="{1FFE5EBE-ECA1-4179-8B87-FC7D0B250DCD}"/>
    <dgm:cxn modelId="{D94C5BAE-16A0-4338-8E8D-DCC6870A9103}" srcId="{82A2190F-CE92-4D09-AC2D-D65A3A459295}" destId="{04E4160D-C780-4279-B278-A999325C686F}" srcOrd="1" destOrd="0" parTransId="{C3F1FC9B-FF0E-4B60-BE43-480A40C2CD7D}" sibTransId="{D47B2575-7013-42D1-9D0D-C6A611CD99A4}"/>
    <dgm:cxn modelId="{DDB4ECA8-D6F3-4E40-B65A-D31F04452098}" type="presParOf" srcId="{E0114C6A-4C0B-407D-825E-C337607D0B57}" destId="{A8EBB446-B4A6-4756-8755-FF4B4C1E805A}" srcOrd="0" destOrd="0" presId="urn:microsoft.com/office/officeart/2018/2/layout/IconLabelList"/>
    <dgm:cxn modelId="{22F6CF5F-C3CC-47C8-85F7-44ACBE70506F}" type="presParOf" srcId="{A8EBB446-B4A6-4756-8755-FF4B4C1E805A}" destId="{75260013-B4CA-44D5-939A-99E726DE8264}" srcOrd="0" destOrd="0" presId="urn:microsoft.com/office/officeart/2018/2/layout/IconLabelList"/>
    <dgm:cxn modelId="{C8682DF9-DD22-4C78-A005-9CE55CB2058D}" type="presParOf" srcId="{A8EBB446-B4A6-4756-8755-FF4B4C1E805A}" destId="{5E734994-5207-4685-ACCB-6EAC6AB7020E}" srcOrd="1" destOrd="0" presId="urn:microsoft.com/office/officeart/2018/2/layout/IconLabelList"/>
    <dgm:cxn modelId="{D629DCFE-95C0-4567-8DA3-BBC6CB9855BD}" type="presParOf" srcId="{A8EBB446-B4A6-4756-8755-FF4B4C1E805A}" destId="{10F39775-3E7F-46E0-8233-7823C0779D92}" srcOrd="2" destOrd="0" presId="urn:microsoft.com/office/officeart/2018/2/layout/IconLabelList"/>
    <dgm:cxn modelId="{83F6DDA4-87C4-43B1-8513-B595DC30620B}" type="presParOf" srcId="{E0114C6A-4C0B-407D-825E-C337607D0B57}" destId="{ED96DB34-975A-4135-ADB5-59DD2FEEDEBC}" srcOrd="1" destOrd="0" presId="urn:microsoft.com/office/officeart/2018/2/layout/IconLabelList"/>
    <dgm:cxn modelId="{846C055E-1584-4D4B-B494-4A8E293B2D7A}" type="presParOf" srcId="{E0114C6A-4C0B-407D-825E-C337607D0B57}" destId="{D5392BF3-0243-4F29-9177-5583416F0E5D}" srcOrd="2" destOrd="0" presId="urn:microsoft.com/office/officeart/2018/2/layout/IconLabelList"/>
    <dgm:cxn modelId="{3E502217-45D9-48BF-B55D-E23D5686EDA8}" type="presParOf" srcId="{D5392BF3-0243-4F29-9177-5583416F0E5D}" destId="{1AC746B0-C097-4010-994C-53B6BCE15679}" srcOrd="0" destOrd="0" presId="urn:microsoft.com/office/officeart/2018/2/layout/IconLabelList"/>
    <dgm:cxn modelId="{7EBBE76A-35DB-4766-A116-BF46BC6F2E86}" type="presParOf" srcId="{D5392BF3-0243-4F29-9177-5583416F0E5D}" destId="{D9CBC20D-00B9-489E-B376-7C7937ABDFC1}" srcOrd="1" destOrd="0" presId="urn:microsoft.com/office/officeart/2018/2/layout/IconLabelList"/>
    <dgm:cxn modelId="{EBE879EB-F2A4-4315-8328-C51A15045FF3}" type="presParOf" srcId="{D5392BF3-0243-4F29-9177-5583416F0E5D}" destId="{55BC53F9-3003-4203-81C8-CBD8EAA8B7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0F6BB7-6CB0-4E53-AFEF-62493B99B8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D2A889E-406C-4ED1-BC47-3CDBEE1538E9}">
      <dgm:prSet/>
      <dgm:spPr/>
      <dgm:t>
        <a:bodyPr/>
        <a:lstStyle/>
        <a:p>
          <a:pPr>
            <a:defRPr cap="all"/>
          </a:pPr>
          <a:r>
            <a:rPr lang="en-IN"/>
            <a:t>Another clustering method that builds a </a:t>
          </a:r>
          <a:r>
            <a:rPr lang="en-IN" b="1"/>
            <a:t>tree of clusters</a:t>
          </a:r>
          <a:r>
            <a:rPr lang="en-IN"/>
            <a:t>.</a:t>
          </a:r>
          <a:endParaRPr lang="en-US"/>
        </a:p>
      </dgm:t>
    </dgm:pt>
    <dgm:pt modelId="{568CC71F-10D1-45F0-A4CF-A1C984B91FE2}" type="parTrans" cxnId="{63E8AC0A-3DF4-46EC-841D-2103B49DEA68}">
      <dgm:prSet/>
      <dgm:spPr/>
      <dgm:t>
        <a:bodyPr/>
        <a:lstStyle/>
        <a:p>
          <a:endParaRPr lang="en-US"/>
        </a:p>
      </dgm:t>
    </dgm:pt>
    <dgm:pt modelId="{BA6F4DD1-4A13-46D8-B2A8-DD7C4AEB53F5}" type="sibTrans" cxnId="{63E8AC0A-3DF4-46EC-841D-2103B49DEA68}">
      <dgm:prSet/>
      <dgm:spPr/>
      <dgm:t>
        <a:bodyPr/>
        <a:lstStyle/>
        <a:p>
          <a:endParaRPr lang="en-US"/>
        </a:p>
      </dgm:t>
    </dgm:pt>
    <dgm:pt modelId="{7981DBC4-373F-4637-8512-58E5CD2B06E8}">
      <dgm:prSet/>
      <dgm:spPr/>
      <dgm:t>
        <a:bodyPr/>
        <a:lstStyle/>
        <a:p>
          <a:pPr>
            <a:defRPr cap="all"/>
          </a:pPr>
          <a:r>
            <a:rPr lang="en-IN"/>
            <a:t>Starts with every point in its own cluster.</a:t>
          </a:r>
          <a:endParaRPr lang="en-US"/>
        </a:p>
      </dgm:t>
    </dgm:pt>
    <dgm:pt modelId="{1EB30493-B3EA-4591-B549-7960AC24A22C}" type="parTrans" cxnId="{A44277D0-81ED-40FF-8C42-EC5222BB5E08}">
      <dgm:prSet/>
      <dgm:spPr/>
      <dgm:t>
        <a:bodyPr/>
        <a:lstStyle/>
        <a:p>
          <a:endParaRPr lang="en-US"/>
        </a:p>
      </dgm:t>
    </dgm:pt>
    <dgm:pt modelId="{458673B0-A684-4B41-88CD-B810F0972422}" type="sibTrans" cxnId="{A44277D0-81ED-40FF-8C42-EC5222BB5E08}">
      <dgm:prSet/>
      <dgm:spPr/>
      <dgm:t>
        <a:bodyPr/>
        <a:lstStyle/>
        <a:p>
          <a:endParaRPr lang="en-US"/>
        </a:p>
      </dgm:t>
    </dgm:pt>
    <dgm:pt modelId="{18BA7D96-77D1-49D2-8DED-F49FCF162425}">
      <dgm:prSet/>
      <dgm:spPr/>
      <dgm:t>
        <a:bodyPr/>
        <a:lstStyle/>
        <a:p>
          <a:pPr>
            <a:defRPr cap="all"/>
          </a:pPr>
          <a:r>
            <a:rPr lang="en-IN"/>
            <a:t>Merges clusters step by step until one big cluster remains.</a:t>
          </a:r>
          <a:endParaRPr lang="en-US"/>
        </a:p>
      </dgm:t>
    </dgm:pt>
    <dgm:pt modelId="{88165C5A-5713-402A-8EF0-C0442C292616}" type="parTrans" cxnId="{73BDB04C-C0E3-479D-A4B5-FFD79A276D01}">
      <dgm:prSet/>
      <dgm:spPr/>
      <dgm:t>
        <a:bodyPr/>
        <a:lstStyle/>
        <a:p>
          <a:endParaRPr lang="en-US"/>
        </a:p>
      </dgm:t>
    </dgm:pt>
    <dgm:pt modelId="{16646AF8-235D-4746-A35B-9B0E52405CB4}" type="sibTrans" cxnId="{73BDB04C-C0E3-479D-A4B5-FFD79A276D01}">
      <dgm:prSet/>
      <dgm:spPr/>
      <dgm:t>
        <a:bodyPr/>
        <a:lstStyle/>
        <a:p>
          <a:endParaRPr lang="en-US"/>
        </a:p>
      </dgm:t>
    </dgm:pt>
    <dgm:pt modelId="{F0982FC2-B006-49D0-B476-5C3FCF2FB696}" type="pres">
      <dgm:prSet presAssocID="{390F6BB7-6CB0-4E53-AFEF-62493B99B8B0}" presName="root" presStyleCnt="0">
        <dgm:presLayoutVars>
          <dgm:dir/>
          <dgm:resizeHandles val="exact"/>
        </dgm:presLayoutVars>
      </dgm:prSet>
      <dgm:spPr/>
    </dgm:pt>
    <dgm:pt modelId="{9CABF4BE-A54F-4A39-9E9F-D9D326CBE094}" type="pres">
      <dgm:prSet presAssocID="{ED2A889E-406C-4ED1-BC47-3CDBEE1538E9}" presName="compNode" presStyleCnt="0"/>
      <dgm:spPr/>
    </dgm:pt>
    <dgm:pt modelId="{9E699CD0-21F2-4485-ACFE-DD175A7E1DE6}" type="pres">
      <dgm:prSet presAssocID="{ED2A889E-406C-4ED1-BC47-3CDBEE1538E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1B98BDC-F120-47A3-B9FF-09F78D05C787}" type="pres">
      <dgm:prSet presAssocID="{ED2A889E-406C-4ED1-BC47-3CDBEE1538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AC8C438-12C1-4E7A-9390-E710B01180C1}" type="pres">
      <dgm:prSet presAssocID="{ED2A889E-406C-4ED1-BC47-3CDBEE1538E9}" presName="spaceRect" presStyleCnt="0"/>
      <dgm:spPr/>
    </dgm:pt>
    <dgm:pt modelId="{5EEA9A9A-51BC-45B1-9BFC-4657432372C2}" type="pres">
      <dgm:prSet presAssocID="{ED2A889E-406C-4ED1-BC47-3CDBEE1538E9}" presName="textRect" presStyleLbl="revTx" presStyleIdx="0" presStyleCnt="3">
        <dgm:presLayoutVars>
          <dgm:chMax val="1"/>
          <dgm:chPref val="1"/>
        </dgm:presLayoutVars>
      </dgm:prSet>
      <dgm:spPr/>
    </dgm:pt>
    <dgm:pt modelId="{A4FA4FFD-22CC-4020-AF5B-0A0838C155BA}" type="pres">
      <dgm:prSet presAssocID="{BA6F4DD1-4A13-46D8-B2A8-DD7C4AEB53F5}" presName="sibTrans" presStyleCnt="0"/>
      <dgm:spPr/>
    </dgm:pt>
    <dgm:pt modelId="{D130AD88-D504-4C3B-9AE5-195989B075BB}" type="pres">
      <dgm:prSet presAssocID="{7981DBC4-373F-4637-8512-58E5CD2B06E8}" presName="compNode" presStyleCnt="0"/>
      <dgm:spPr/>
    </dgm:pt>
    <dgm:pt modelId="{C9F44931-6F7F-45C2-B47E-C3FB6A019EA5}" type="pres">
      <dgm:prSet presAssocID="{7981DBC4-373F-4637-8512-58E5CD2B06E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FADF933-AEC4-43ED-8CA6-F9DE78611BD3}" type="pres">
      <dgm:prSet presAssocID="{7981DBC4-373F-4637-8512-58E5CD2B06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231D216-B3F6-4071-817D-24F6025A94CD}" type="pres">
      <dgm:prSet presAssocID="{7981DBC4-373F-4637-8512-58E5CD2B06E8}" presName="spaceRect" presStyleCnt="0"/>
      <dgm:spPr/>
    </dgm:pt>
    <dgm:pt modelId="{2FE9D7C8-FE9E-4892-B623-84E355B43DF4}" type="pres">
      <dgm:prSet presAssocID="{7981DBC4-373F-4637-8512-58E5CD2B06E8}" presName="textRect" presStyleLbl="revTx" presStyleIdx="1" presStyleCnt="3">
        <dgm:presLayoutVars>
          <dgm:chMax val="1"/>
          <dgm:chPref val="1"/>
        </dgm:presLayoutVars>
      </dgm:prSet>
      <dgm:spPr/>
    </dgm:pt>
    <dgm:pt modelId="{65302ADD-1B99-4792-8E64-8ED859C45DCA}" type="pres">
      <dgm:prSet presAssocID="{458673B0-A684-4B41-88CD-B810F0972422}" presName="sibTrans" presStyleCnt="0"/>
      <dgm:spPr/>
    </dgm:pt>
    <dgm:pt modelId="{C229A73A-486E-4C9A-83A6-0F86647DA04E}" type="pres">
      <dgm:prSet presAssocID="{18BA7D96-77D1-49D2-8DED-F49FCF162425}" presName="compNode" presStyleCnt="0"/>
      <dgm:spPr/>
    </dgm:pt>
    <dgm:pt modelId="{9A5A9D9A-57C7-40DF-BA0E-FEAA67172966}" type="pres">
      <dgm:prSet presAssocID="{18BA7D96-77D1-49D2-8DED-F49FCF16242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4F4123B-FC8D-4B9C-A7F2-038C20FD5A63}" type="pres">
      <dgm:prSet presAssocID="{18BA7D96-77D1-49D2-8DED-F49FCF1624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0AA8A47D-C363-42A8-92FB-83727F6469A1}" type="pres">
      <dgm:prSet presAssocID="{18BA7D96-77D1-49D2-8DED-F49FCF162425}" presName="spaceRect" presStyleCnt="0"/>
      <dgm:spPr/>
    </dgm:pt>
    <dgm:pt modelId="{4CB38EDD-56A6-4E6A-83D6-128E1F00AB8E}" type="pres">
      <dgm:prSet presAssocID="{18BA7D96-77D1-49D2-8DED-F49FCF1624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E8AC0A-3DF4-46EC-841D-2103B49DEA68}" srcId="{390F6BB7-6CB0-4E53-AFEF-62493B99B8B0}" destId="{ED2A889E-406C-4ED1-BC47-3CDBEE1538E9}" srcOrd="0" destOrd="0" parTransId="{568CC71F-10D1-45F0-A4CF-A1C984B91FE2}" sibTransId="{BA6F4DD1-4A13-46D8-B2A8-DD7C4AEB53F5}"/>
    <dgm:cxn modelId="{76519869-9303-4363-84B4-5D2DC154235E}" type="presOf" srcId="{7981DBC4-373F-4637-8512-58E5CD2B06E8}" destId="{2FE9D7C8-FE9E-4892-B623-84E355B43DF4}" srcOrd="0" destOrd="0" presId="urn:microsoft.com/office/officeart/2018/5/layout/IconLeafLabelList"/>
    <dgm:cxn modelId="{73BDB04C-C0E3-479D-A4B5-FFD79A276D01}" srcId="{390F6BB7-6CB0-4E53-AFEF-62493B99B8B0}" destId="{18BA7D96-77D1-49D2-8DED-F49FCF162425}" srcOrd="2" destOrd="0" parTransId="{88165C5A-5713-402A-8EF0-C0442C292616}" sibTransId="{16646AF8-235D-4746-A35B-9B0E52405CB4}"/>
    <dgm:cxn modelId="{8D2AC783-F676-425C-92A3-7DFAC761DA12}" type="presOf" srcId="{18BA7D96-77D1-49D2-8DED-F49FCF162425}" destId="{4CB38EDD-56A6-4E6A-83D6-128E1F00AB8E}" srcOrd="0" destOrd="0" presId="urn:microsoft.com/office/officeart/2018/5/layout/IconLeafLabelList"/>
    <dgm:cxn modelId="{FB0084C4-EDA5-483C-B8E8-2624F41A1C77}" type="presOf" srcId="{ED2A889E-406C-4ED1-BC47-3CDBEE1538E9}" destId="{5EEA9A9A-51BC-45B1-9BFC-4657432372C2}" srcOrd="0" destOrd="0" presId="urn:microsoft.com/office/officeart/2018/5/layout/IconLeafLabelList"/>
    <dgm:cxn modelId="{F3F414C9-4D31-4A83-93FE-184ADBB18FF5}" type="presOf" srcId="{390F6BB7-6CB0-4E53-AFEF-62493B99B8B0}" destId="{F0982FC2-B006-49D0-B476-5C3FCF2FB696}" srcOrd="0" destOrd="0" presId="urn:microsoft.com/office/officeart/2018/5/layout/IconLeafLabelList"/>
    <dgm:cxn modelId="{A44277D0-81ED-40FF-8C42-EC5222BB5E08}" srcId="{390F6BB7-6CB0-4E53-AFEF-62493B99B8B0}" destId="{7981DBC4-373F-4637-8512-58E5CD2B06E8}" srcOrd="1" destOrd="0" parTransId="{1EB30493-B3EA-4591-B549-7960AC24A22C}" sibTransId="{458673B0-A684-4B41-88CD-B810F0972422}"/>
    <dgm:cxn modelId="{7EE40C83-D43F-41C9-8B98-6F26B2413ACF}" type="presParOf" srcId="{F0982FC2-B006-49D0-B476-5C3FCF2FB696}" destId="{9CABF4BE-A54F-4A39-9E9F-D9D326CBE094}" srcOrd="0" destOrd="0" presId="urn:microsoft.com/office/officeart/2018/5/layout/IconLeafLabelList"/>
    <dgm:cxn modelId="{F1B40416-8461-46E1-9A06-205889F4DF93}" type="presParOf" srcId="{9CABF4BE-A54F-4A39-9E9F-D9D326CBE094}" destId="{9E699CD0-21F2-4485-ACFE-DD175A7E1DE6}" srcOrd="0" destOrd="0" presId="urn:microsoft.com/office/officeart/2018/5/layout/IconLeafLabelList"/>
    <dgm:cxn modelId="{37477EFE-DDC4-41DA-B5DC-92820BE0D32B}" type="presParOf" srcId="{9CABF4BE-A54F-4A39-9E9F-D9D326CBE094}" destId="{F1B98BDC-F120-47A3-B9FF-09F78D05C787}" srcOrd="1" destOrd="0" presId="urn:microsoft.com/office/officeart/2018/5/layout/IconLeafLabelList"/>
    <dgm:cxn modelId="{C119C5FA-5368-458A-8232-DAABB6F1140A}" type="presParOf" srcId="{9CABF4BE-A54F-4A39-9E9F-D9D326CBE094}" destId="{0AC8C438-12C1-4E7A-9390-E710B01180C1}" srcOrd="2" destOrd="0" presId="urn:microsoft.com/office/officeart/2018/5/layout/IconLeafLabelList"/>
    <dgm:cxn modelId="{C6EB9127-1AF3-4530-A7A0-65CFCED54579}" type="presParOf" srcId="{9CABF4BE-A54F-4A39-9E9F-D9D326CBE094}" destId="{5EEA9A9A-51BC-45B1-9BFC-4657432372C2}" srcOrd="3" destOrd="0" presId="urn:microsoft.com/office/officeart/2018/5/layout/IconLeafLabelList"/>
    <dgm:cxn modelId="{B5106E31-C37E-43FF-AABE-9B900571B77F}" type="presParOf" srcId="{F0982FC2-B006-49D0-B476-5C3FCF2FB696}" destId="{A4FA4FFD-22CC-4020-AF5B-0A0838C155BA}" srcOrd="1" destOrd="0" presId="urn:microsoft.com/office/officeart/2018/5/layout/IconLeafLabelList"/>
    <dgm:cxn modelId="{D055C684-F6AF-4A7A-93E5-5090D8EE8AA6}" type="presParOf" srcId="{F0982FC2-B006-49D0-B476-5C3FCF2FB696}" destId="{D130AD88-D504-4C3B-9AE5-195989B075BB}" srcOrd="2" destOrd="0" presId="urn:microsoft.com/office/officeart/2018/5/layout/IconLeafLabelList"/>
    <dgm:cxn modelId="{98E8C7F8-BBF5-443F-9D9C-671CD3FF056E}" type="presParOf" srcId="{D130AD88-D504-4C3B-9AE5-195989B075BB}" destId="{C9F44931-6F7F-45C2-B47E-C3FB6A019EA5}" srcOrd="0" destOrd="0" presId="urn:microsoft.com/office/officeart/2018/5/layout/IconLeafLabelList"/>
    <dgm:cxn modelId="{3EA10FF4-062C-4D88-AEBF-2DD76D45A299}" type="presParOf" srcId="{D130AD88-D504-4C3B-9AE5-195989B075BB}" destId="{DFADF933-AEC4-43ED-8CA6-F9DE78611BD3}" srcOrd="1" destOrd="0" presId="urn:microsoft.com/office/officeart/2018/5/layout/IconLeafLabelList"/>
    <dgm:cxn modelId="{34A33EE2-9DFF-47A6-977D-06C7FAE7EA48}" type="presParOf" srcId="{D130AD88-D504-4C3B-9AE5-195989B075BB}" destId="{B231D216-B3F6-4071-817D-24F6025A94CD}" srcOrd="2" destOrd="0" presId="urn:microsoft.com/office/officeart/2018/5/layout/IconLeafLabelList"/>
    <dgm:cxn modelId="{43F47DA2-C106-4DF0-9291-85B00171290C}" type="presParOf" srcId="{D130AD88-D504-4C3B-9AE5-195989B075BB}" destId="{2FE9D7C8-FE9E-4892-B623-84E355B43DF4}" srcOrd="3" destOrd="0" presId="urn:microsoft.com/office/officeart/2018/5/layout/IconLeafLabelList"/>
    <dgm:cxn modelId="{BBD13979-273B-4243-84FB-8C8166557597}" type="presParOf" srcId="{F0982FC2-B006-49D0-B476-5C3FCF2FB696}" destId="{65302ADD-1B99-4792-8E64-8ED859C45DCA}" srcOrd="3" destOrd="0" presId="urn:microsoft.com/office/officeart/2018/5/layout/IconLeafLabelList"/>
    <dgm:cxn modelId="{5648BE58-2A24-492F-B799-0524EC914828}" type="presParOf" srcId="{F0982FC2-B006-49D0-B476-5C3FCF2FB696}" destId="{C229A73A-486E-4C9A-83A6-0F86647DA04E}" srcOrd="4" destOrd="0" presId="urn:microsoft.com/office/officeart/2018/5/layout/IconLeafLabelList"/>
    <dgm:cxn modelId="{71270BD7-5CC1-45BE-9A18-94C44E449C7F}" type="presParOf" srcId="{C229A73A-486E-4C9A-83A6-0F86647DA04E}" destId="{9A5A9D9A-57C7-40DF-BA0E-FEAA67172966}" srcOrd="0" destOrd="0" presId="urn:microsoft.com/office/officeart/2018/5/layout/IconLeafLabelList"/>
    <dgm:cxn modelId="{9A42294F-09A2-4C9C-98BB-547DD083644F}" type="presParOf" srcId="{C229A73A-486E-4C9A-83A6-0F86647DA04E}" destId="{24F4123B-FC8D-4B9C-A7F2-038C20FD5A63}" srcOrd="1" destOrd="0" presId="urn:microsoft.com/office/officeart/2018/5/layout/IconLeafLabelList"/>
    <dgm:cxn modelId="{EF8D407B-A87B-4568-89F3-016D11FB9A86}" type="presParOf" srcId="{C229A73A-486E-4C9A-83A6-0F86647DA04E}" destId="{0AA8A47D-C363-42A8-92FB-83727F6469A1}" srcOrd="2" destOrd="0" presId="urn:microsoft.com/office/officeart/2018/5/layout/IconLeafLabelList"/>
    <dgm:cxn modelId="{AD8AE40F-898D-48FC-8159-3BAE77F949F1}" type="presParOf" srcId="{C229A73A-486E-4C9A-83A6-0F86647DA04E}" destId="{4CB38EDD-56A6-4E6A-83D6-128E1F00AB8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C844B8-E7AF-4FAD-8E92-92DFAAE3872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01975A-9B0C-4518-8A58-DE936FDB94FE}">
      <dgm:prSet/>
      <dgm:spPr/>
      <dgm:t>
        <a:bodyPr/>
        <a:lstStyle/>
        <a:p>
          <a:r>
            <a:rPr lang="en-IN" b="1"/>
            <a:t>Ward:</a:t>
          </a:r>
          <a:r>
            <a:rPr lang="en-IN"/>
            <a:t> Tries to keep points in clusters close together.</a:t>
          </a:r>
          <a:endParaRPr lang="en-US"/>
        </a:p>
      </dgm:t>
    </dgm:pt>
    <dgm:pt modelId="{5ECE468B-CDF5-4C6A-98C4-7D88A65CDCBA}" type="parTrans" cxnId="{520F45BB-0F20-4BD0-BF33-1177ECB64E2B}">
      <dgm:prSet/>
      <dgm:spPr/>
      <dgm:t>
        <a:bodyPr/>
        <a:lstStyle/>
        <a:p>
          <a:endParaRPr lang="en-US"/>
        </a:p>
      </dgm:t>
    </dgm:pt>
    <dgm:pt modelId="{4363B114-E975-44D2-9F3F-24227E39AD3D}" type="sibTrans" cxnId="{520F45BB-0F20-4BD0-BF33-1177ECB64E2B}">
      <dgm:prSet/>
      <dgm:spPr/>
      <dgm:t>
        <a:bodyPr/>
        <a:lstStyle/>
        <a:p>
          <a:endParaRPr lang="en-US"/>
        </a:p>
      </dgm:t>
    </dgm:pt>
    <dgm:pt modelId="{5B4BA940-056B-4BBC-95E6-50CE839D4569}">
      <dgm:prSet/>
      <dgm:spPr/>
      <dgm:t>
        <a:bodyPr/>
        <a:lstStyle/>
        <a:p>
          <a:r>
            <a:rPr lang="en-IN" b="1"/>
            <a:t>Complete Linkage:</a:t>
          </a:r>
          <a:r>
            <a:rPr lang="en-IN"/>
            <a:t> Joins clusters by looking at the </a:t>
          </a:r>
          <a:r>
            <a:rPr lang="en-IN" b="1"/>
            <a:t>farthest points</a:t>
          </a:r>
          <a:r>
            <a:rPr lang="en-IN"/>
            <a:t>.</a:t>
          </a:r>
          <a:endParaRPr lang="en-US"/>
        </a:p>
      </dgm:t>
    </dgm:pt>
    <dgm:pt modelId="{C63CDB8C-7E33-40E1-8091-9E04CBEDB4F5}" type="parTrans" cxnId="{CC55162E-D5CB-4FA3-8260-57AD833C21C8}">
      <dgm:prSet/>
      <dgm:spPr/>
      <dgm:t>
        <a:bodyPr/>
        <a:lstStyle/>
        <a:p>
          <a:endParaRPr lang="en-US"/>
        </a:p>
      </dgm:t>
    </dgm:pt>
    <dgm:pt modelId="{D96CDB53-983A-47DB-A4E6-C3B0D7801E62}" type="sibTrans" cxnId="{CC55162E-D5CB-4FA3-8260-57AD833C21C8}">
      <dgm:prSet/>
      <dgm:spPr/>
      <dgm:t>
        <a:bodyPr/>
        <a:lstStyle/>
        <a:p>
          <a:endParaRPr lang="en-US"/>
        </a:p>
      </dgm:t>
    </dgm:pt>
    <dgm:pt modelId="{A9EA0983-7C03-4C51-925B-443153DE7DF3}">
      <dgm:prSet/>
      <dgm:spPr/>
      <dgm:t>
        <a:bodyPr/>
        <a:lstStyle/>
        <a:p>
          <a:r>
            <a:rPr lang="en-IN" b="1"/>
            <a:t>Average Linkage:</a:t>
          </a:r>
          <a:r>
            <a:rPr lang="en-IN"/>
            <a:t> Uses the average distance between all points.</a:t>
          </a:r>
          <a:endParaRPr lang="en-US"/>
        </a:p>
      </dgm:t>
    </dgm:pt>
    <dgm:pt modelId="{9C67B6F5-D936-4D40-A339-E3D8A7EF993C}" type="parTrans" cxnId="{2CFA331A-2D87-409F-92BA-4CAE83A3E450}">
      <dgm:prSet/>
      <dgm:spPr/>
      <dgm:t>
        <a:bodyPr/>
        <a:lstStyle/>
        <a:p>
          <a:endParaRPr lang="en-US"/>
        </a:p>
      </dgm:t>
    </dgm:pt>
    <dgm:pt modelId="{A5C858B3-522E-47E9-A51B-58E65840C139}" type="sibTrans" cxnId="{2CFA331A-2D87-409F-92BA-4CAE83A3E450}">
      <dgm:prSet/>
      <dgm:spPr/>
      <dgm:t>
        <a:bodyPr/>
        <a:lstStyle/>
        <a:p>
          <a:endParaRPr lang="en-US"/>
        </a:p>
      </dgm:t>
    </dgm:pt>
    <dgm:pt modelId="{6BB49CBE-FFBA-4B92-9338-376327523D98}">
      <dgm:prSet/>
      <dgm:spPr/>
      <dgm:t>
        <a:bodyPr/>
        <a:lstStyle/>
        <a:p>
          <a:r>
            <a:rPr lang="en-IN" b="1"/>
            <a:t>Single Linkage:</a:t>
          </a:r>
          <a:r>
            <a:rPr lang="en-IN"/>
            <a:t> Uses the </a:t>
          </a:r>
          <a:r>
            <a:rPr lang="en-IN" b="1"/>
            <a:t>closest points</a:t>
          </a:r>
          <a:r>
            <a:rPr lang="en-IN"/>
            <a:t> to decide merging.</a:t>
          </a:r>
          <a:endParaRPr lang="en-US"/>
        </a:p>
      </dgm:t>
    </dgm:pt>
    <dgm:pt modelId="{7B009B5F-0F07-4E6B-B94B-2B1CCD8D9F9A}" type="parTrans" cxnId="{BA869A83-CF13-4456-80E8-624557FB4FF1}">
      <dgm:prSet/>
      <dgm:spPr/>
      <dgm:t>
        <a:bodyPr/>
        <a:lstStyle/>
        <a:p>
          <a:endParaRPr lang="en-US"/>
        </a:p>
      </dgm:t>
    </dgm:pt>
    <dgm:pt modelId="{01417C36-38BE-4B07-A8E1-2F994A10A48C}" type="sibTrans" cxnId="{BA869A83-CF13-4456-80E8-624557FB4FF1}">
      <dgm:prSet/>
      <dgm:spPr/>
      <dgm:t>
        <a:bodyPr/>
        <a:lstStyle/>
        <a:p>
          <a:endParaRPr lang="en-US"/>
        </a:p>
      </dgm:t>
    </dgm:pt>
    <dgm:pt modelId="{78BB384C-5EDC-4D17-828F-8785819314F8}" type="pres">
      <dgm:prSet presAssocID="{31C844B8-E7AF-4FAD-8E92-92DFAAE38729}" presName="matrix" presStyleCnt="0">
        <dgm:presLayoutVars>
          <dgm:chMax val="1"/>
          <dgm:dir/>
          <dgm:resizeHandles val="exact"/>
        </dgm:presLayoutVars>
      </dgm:prSet>
      <dgm:spPr/>
    </dgm:pt>
    <dgm:pt modelId="{AAA78E1C-38D5-4BBA-9ACF-4E3AA28F0203}" type="pres">
      <dgm:prSet presAssocID="{31C844B8-E7AF-4FAD-8E92-92DFAAE38729}" presName="diamond" presStyleLbl="bgShp" presStyleIdx="0" presStyleCnt="1"/>
      <dgm:spPr/>
    </dgm:pt>
    <dgm:pt modelId="{6623B9A2-089F-48CC-B0CB-7DC0BC78137B}" type="pres">
      <dgm:prSet presAssocID="{31C844B8-E7AF-4FAD-8E92-92DFAAE3872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2A5E0AD-95A8-4E8C-8748-EF630D12B3A8}" type="pres">
      <dgm:prSet presAssocID="{31C844B8-E7AF-4FAD-8E92-92DFAAE3872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D61A8E-DBF0-49E2-BA7B-CF037FDB3046}" type="pres">
      <dgm:prSet presAssocID="{31C844B8-E7AF-4FAD-8E92-92DFAAE3872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341AC03-23CC-4CA2-ABF4-3940A098EB01}" type="pres">
      <dgm:prSet presAssocID="{31C844B8-E7AF-4FAD-8E92-92DFAAE3872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FA331A-2D87-409F-92BA-4CAE83A3E450}" srcId="{31C844B8-E7AF-4FAD-8E92-92DFAAE38729}" destId="{A9EA0983-7C03-4C51-925B-443153DE7DF3}" srcOrd="2" destOrd="0" parTransId="{9C67B6F5-D936-4D40-A339-E3D8A7EF993C}" sibTransId="{A5C858B3-522E-47E9-A51B-58E65840C139}"/>
    <dgm:cxn modelId="{CC55162E-D5CB-4FA3-8260-57AD833C21C8}" srcId="{31C844B8-E7AF-4FAD-8E92-92DFAAE38729}" destId="{5B4BA940-056B-4BBC-95E6-50CE839D4569}" srcOrd="1" destOrd="0" parTransId="{C63CDB8C-7E33-40E1-8091-9E04CBEDB4F5}" sibTransId="{D96CDB53-983A-47DB-A4E6-C3B0D7801E62}"/>
    <dgm:cxn modelId="{9A8F153F-30B6-477B-9CE9-9B98EFED9396}" type="presOf" srcId="{31C844B8-E7AF-4FAD-8E92-92DFAAE38729}" destId="{78BB384C-5EDC-4D17-828F-8785819314F8}" srcOrd="0" destOrd="0" presId="urn:microsoft.com/office/officeart/2005/8/layout/matrix3"/>
    <dgm:cxn modelId="{5DC5306A-922B-4DF9-8B31-588C7A05F51B}" type="presOf" srcId="{6BB49CBE-FFBA-4B92-9338-376327523D98}" destId="{F341AC03-23CC-4CA2-ABF4-3940A098EB01}" srcOrd="0" destOrd="0" presId="urn:microsoft.com/office/officeart/2005/8/layout/matrix3"/>
    <dgm:cxn modelId="{7D87317A-132D-4193-9E2C-7763CB24D876}" type="presOf" srcId="{5B4BA940-056B-4BBC-95E6-50CE839D4569}" destId="{42A5E0AD-95A8-4E8C-8748-EF630D12B3A8}" srcOrd="0" destOrd="0" presId="urn:microsoft.com/office/officeart/2005/8/layout/matrix3"/>
    <dgm:cxn modelId="{98D5E180-E5F0-481E-97E8-3091C3DE80AB}" type="presOf" srcId="{0B01975A-9B0C-4518-8A58-DE936FDB94FE}" destId="{6623B9A2-089F-48CC-B0CB-7DC0BC78137B}" srcOrd="0" destOrd="0" presId="urn:microsoft.com/office/officeart/2005/8/layout/matrix3"/>
    <dgm:cxn modelId="{BA869A83-CF13-4456-80E8-624557FB4FF1}" srcId="{31C844B8-E7AF-4FAD-8E92-92DFAAE38729}" destId="{6BB49CBE-FFBA-4B92-9338-376327523D98}" srcOrd="3" destOrd="0" parTransId="{7B009B5F-0F07-4E6B-B94B-2B1CCD8D9F9A}" sibTransId="{01417C36-38BE-4B07-A8E1-2F994A10A48C}"/>
    <dgm:cxn modelId="{5E6E90A8-83D7-4325-A7B0-6925B5DDB012}" type="presOf" srcId="{A9EA0983-7C03-4C51-925B-443153DE7DF3}" destId="{8AD61A8E-DBF0-49E2-BA7B-CF037FDB3046}" srcOrd="0" destOrd="0" presId="urn:microsoft.com/office/officeart/2005/8/layout/matrix3"/>
    <dgm:cxn modelId="{520F45BB-0F20-4BD0-BF33-1177ECB64E2B}" srcId="{31C844B8-E7AF-4FAD-8E92-92DFAAE38729}" destId="{0B01975A-9B0C-4518-8A58-DE936FDB94FE}" srcOrd="0" destOrd="0" parTransId="{5ECE468B-CDF5-4C6A-98C4-7D88A65CDCBA}" sibTransId="{4363B114-E975-44D2-9F3F-24227E39AD3D}"/>
    <dgm:cxn modelId="{8E693AF2-12F4-4D31-8DC6-6D9C36EADDD1}" type="presParOf" srcId="{78BB384C-5EDC-4D17-828F-8785819314F8}" destId="{AAA78E1C-38D5-4BBA-9ACF-4E3AA28F0203}" srcOrd="0" destOrd="0" presId="urn:microsoft.com/office/officeart/2005/8/layout/matrix3"/>
    <dgm:cxn modelId="{DB491971-C042-4BA1-A3F2-42BF57B84C9C}" type="presParOf" srcId="{78BB384C-5EDC-4D17-828F-8785819314F8}" destId="{6623B9A2-089F-48CC-B0CB-7DC0BC78137B}" srcOrd="1" destOrd="0" presId="urn:microsoft.com/office/officeart/2005/8/layout/matrix3"/>
    <dgm:cxn modelId="{E77B8D48-0B67-4636-A43E-C22933007854}" type="presParOf" srcId="{78BB384C-5EDC-4D17-828F-8785819314F8}" destId="{42A5E0AD-95A8-4E8C-8748-EF630D12B3A8}" srcOrd="2" destOrd="0" presId="urn:microsoft.com/office/officeart/2005/8/layout/matrix3"/>
    <dgm:cxn modelId="{301A7BEB-2492-4908-9725-B000A9156C1D}" type="presParOf" srcId="{78BB384C-5EDC-4D17-828F-8785819314F8}" destId="{8AD61A8E-DBF0-49E2-BA7B-CF037FDB3046}" srcOrd="3" destOrd="0" presId="urn:microsoft.com/office/officeart/2005/8/layout/matrix3"/>
    <dgm:cxn modelId="{6066AD11-85C2-4B04-83B8-CBF82BF8771B}" type="presParOf" srcId="{78BB384C-5EDC-4D17-828F-8785819314F8}" destId="{F341AC03-23CC-4CA2-ABF4-3940A098EB0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1B362A-6475-461F-A988-6860FEF2E9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9BEFE8-9B33-473B-8871-312B44FF7545}">
      <dgm:prSet/>
      <dgm:spPr/>
      <dgm:t>
        <a:bodyPr/>
        <a:lstStyle/>
        <a:p>
          <a:pPr>
            <a:defRPr cap="all"/>
          </a:pPr>
          <a:r>
            <a:rPr lang="en-IN"/>
            <a:t>Works well for small to medium datasets.</a:t>
          </a:r>
          <a:endParaRPr lang="en-US"/>
        </a:p>
      </dgm:t>
    </dgm:pt>
    <dgm:pt modelId="{A4EBD75E-0657-49D3-9F9B-12F40D584F57}" type="parTrans" cxnId="{457ECCDD-5F6C-43AD-AA37-C7D0A3F943F8}">
      <dgm:prSet/>
      <dgm:spPr/>
      <dgm:t>
        <a:bodyPr/>
        <a:lstStyle/>
        <a:p>
          <a:endParaRPr lang="en-US"/>
        </a:p>
      </dgm:t>
    </dgm:pt>
    <dgm:pt modelId="{E1B8517D-70E1-4EB1-B22B-419A7D046480}" type="sibTrans" cxnId="{457ECCDD-5F6C-43AD-AA37-C7D0A3F943F8}">
      <dgm:prSet/>
      <dgm:spPr/>
      <dgm:t>
        <a:bodyPr/>
        <a:lstStyle/>
        <a:p>
          <a:endParaRPr lang="en-US"/>
        </a:p>
      </dgm:t>
    </dgm:pt>
    <dgm:pt modelId="{3A13A187-5A7A-4B9C-8E9E-F1A267E5483E}">
      <dgm:prSet/>
      <dgm:spPr/>
      <dgm:t>
        <a:bodyPr/>
        <a:lstStyle/>
        <a:p>
          <a:pPr>
            <a:defRPr cap="all"/>
          </a:pPr>
          <a:r>
            <a:rPr lang="en-IN"/>
            <a:t>Can be slow for very big datasets if you don’t have extra info.</a:t>
          </a:r>
          <a:endParaRPr lang="en-US"/>
        </a:p>
      </dgm:t>
    </dgm:pt>
    <dgm:pt modelId="{DA0A32CF-13B6-4638-9DFE-3E076984902A}" type="parTrans" cxnId="{7405CB41-D3C7-439A-A60F-7DC3851B10CC}">
      <dgm:prSet/>
      <dgm:spPr/>
      <dgm:t>
        <a:bodyPr/>
        <a:lstStyle/>
        <a:p>
          <a:endParaRPr lang="en-US"/>
        </a:p>
      </dgm:t>
    </dgm:pt>
    <dgm:pt modelId="{03249A5E-DA68-4F17-8E72-A76336349511}" type="sibTrans" cxnId="{7405CB41-D3C7-439A-A60F-7DC3851B10CC}">
      <dgm:prSet/>
      <dgm:spPr/>
      <dgm:t>
        <a:bodyPr/>
        <a:lstStyle/>
        <a:p>
          <a:endParaRPr lang="en-US"/>
        </a:p>
      </dgm:t>
    </dgm:pt>
    <dgm:pt modelId="{13857A22-A797-4E72-8421-E7D7699CFB06}">
      <dgm:prSet/>
      <dgm:spPr/>
      <dgm:t>
        <a:bodyPr/>
        <a:lstStyle/>
        <a:p>
          <a:pPr>
            <a:defRPr cap="all"/>
          </a:pPr>
          <a:r>
            <a:rPr lang="en-IN"/>
            <a:t>Can use a </a:t>
          </a:r>
          <a:r>
            <a:rPr lang="en-IN" b="1"/>
            <a:t>connectivity matrix</a:t>
          </a:r>
          <a:r>
            <a:rPr lang="en-IN"/>
            <a:t> to speed it up.</a:t>
          </a:r>
          <a:endParaRPr lang="en-US"/>
        </a:p>
      </dgm:t>
    </dgm:pt>
    <dgm:pt modelId="{6A25714B-AC4D-4F0C-9F7F-8EE18299CF16}" type="parTrans" cxnId="{81FF7529-05DC-4583-97B5-8EF99D862FA4}">
      <dgm:prSet/>
      <dgm:spPr/>
      <dgm:t>
        <a:bodyPr/>
        <a:lstStyle/>
        <a:p>
          <a:endParaRPr lang="en-US"/>
        </a:p>
      </dgm:t>
    </dgm:pt>
    <dgm:pt modelId="{49E4C21D-7813-4881-B8C6-09E9D26D78E6}" type="sibTrans" cxnId="{81FF7529-05DC-4583-97B5-8EF99D862FA4}">
      <dgm:prSet/>
      <dgm:spPr/>
      <dgm:t>
        <a:bodyPr/>
        <a:lstStyle/>
        <a:p>
          <a:endParaRPr lang="en-US"/>
        </a:p>
      </dgm:t>
    </dgm:pt>
    <dgm:pt modelId="{D0B6EEAC-95F3-421C-AF0E-BDF9B51EE3AA}" type="pres">
      <dgm:prSet presAssocID="{2D1B362A-6475-461F-A988-6860FEF2E9C9}" presName="root" presStyleCnt="0">
        <dgm:presLayoutVars>
          <dgm:dir/>
          <dgm:resizeHandles val="exact"/>
        </dgm:presLayoutVars>
      </dgm:prSet>
      <dgm:spPr/>
    </dgm:pt>
    <dgm:pt modelId="{A226E14E-7BEF-444F-8F57-34F159F07A15}" type="pres">
      <dgm:prSet presAssocID="{409BEFE8-9B33-473B-8871-312B44FF7545}" presName="compNode" presStyleCnt="0"/>
      <dgm:spPr/>
    </dgm:pt>
    <dgm:pt modelId="{1C827C6A-A1D6-436A-91A6-C1D30CB5355C}" type="pres">
      <dgm:prSet presAssocID="{409BEFE8-9B33-473B-8871-312B44FF754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60CAE6-240D-4B6B-A494-60FB11009737}" type="pres">
      <dgm:prSet presAssocID="{409BEFE8-9B33-473B-8871-312B44FF75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DC24967-B196-4517-A367-D8ABABBD4AAD}" type="pres">
      <dgm:prSet presAssocID="{409BEFE8-9B33-473B-8871-312B44FF7545}" presName="spaceRect" presStyleCnt="0"/>
      <dgm:spPr/>
    </dgm:pt>
    <dgm:pt modelId="{B0222F29-39FC-4980-98BC-F3010811C10B}" type="pres">
      <dgm:prSet presAssocID="{409BEFE8-9B33-473B-8871-312B44FF7545}" presName="textRect" presStyleLbl="revTx" presStyleIdx="0" presStyleCnt="3">
        <dgm:presLayoutVars>
          <dgm:chMax val="1"/>
          <dgm:chPref val="1"/>
        </dgm:presLayoutVars>
      </dgm:prSet>
      <dgm:spPr/>
    </dgm:pt>
    <dgm:pt modelId="{54D28D99-5111-454D-9A01-2A1EB15121C2}" type="pres">
      <dgm:prSet presAssocID="{E1B8517D-70E1-4EB1-B22B-419A7D046480}" presName="sibTrans" presStyleCnt="0"/>
      <dgm:spPr/>
    </dgm:pt>
    <dgm:pt modelId="{29195A7A-F78D-4874-91AB-72630F731AAF}" type="pres">
      <dgm:prSet presAssocID="{3A13A187-5A7A-4B9C-8E9E-F1A267E5483E}" presName="compNode" presStyleCnt="0"/>
      <dgm:spPr/>
    </dgm:pt>
    <dgm:pt modelId="{CB0EB0B6-0A50-4C4C-82E0-D618DA6997BF}" type="pres">
      <dgm:prSet presAssocID="{3A13A187-5A7A-4B9C-8E9E-F1A267E5483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C282C72-8FFB-44F9-86C4-142A748FC992}" type="pres">
      <dgm:prSet presAssocID="{3A13A187-5A7A-4B9C-8E9E-F1A267E548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031D715-23E7-481E-9624-0EB3FE19AD53}" type="pres">
      <dgm:prSet presAssocID="{3A13A187-5A7A-4B9C-8E9E-F1A267E5483E}" presName="spaceRect" presStyleCnt="0"/>
      <dgm:spPr/>
    </dgm:pt>
    <dgm:pt modelId="{E6B7AE1A-1D9B-414D-94DF-4D2EE7CF90C2}" type="pres">
      <dgm:prSet presAssocID="{3A13A187-5A7A-4B9C-8E9E-F1A267E5483E}" presName="textRect" presStyleLbl="revTx" presStyleIdx="1" presStyleCnt="3">
        <dgm:presLayoutVars>
          <dgm:chMax val="1"/>
          <dgm:chPref val="1"/>
        </dgm:presLayoutVars>
      </dgm:prSet>
      <dgm:spPr/>
    </dgm:pt>
    <dgm:pt modelId="{48417469-09E0-40B8-B7A8-86F6DB7CC475}" type="pres">
      <dgm:prSet presAssocID="{03249A5E-DA68-4F17-8E72-A76336349511}" presName="sibTrans" presStyleCnt="0"/>
      <dgm:spPr/>
    </dgm:pt>
    <dgm:pt modelId="{676B11CD-AE8E-484F-9176-7ABFECDC6CF2}" type="pres">
      <dgm:prSet presAssocID="{13857A22-A797-4E72-8421-E7D7699CFB06}" presName="compNode" presStyleCnt="0"/>
      <dgm:spPr/>
    </dgm:pt>
    <dgm:pt modelId="{15B395CB-2480-4D1C-8860-194A4F488A4D}" type="pres">
      <dgm:prSet presAssocID="{13857A22-A797-4E72-8421-E7D7699CFB0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12963AF-BCDA-409C-B7AE-C8831130B922}" type="pres">
      <dgm:prSet presAssocID="{13857A22-A797-4E72-8421-E7D7699CFB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A535FB7-29C5-443B-BEAB-A014B0A6A909}" type="pres">
      <dgm:prSet presAssocID="{13857A22-A797-4E72-8421-E7D7699CFB06}" presName="spaceRect" presStyleCnt="0"/>
      <dgm:spPr/>
    </dgm:pt>
    <dgm:pt modelId="{63163AC3-043B-4BA9-8C1B-A7D08DF84CDF}" type="pres">
      <dgm:prSet presAssocID="{13857A22-A797-4E72-8421-E7D7699CFB0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2A9924-D615-45DD-892D-161C5EDCE527}" type="presOf" srcId="{2D1B362A-6475-461F-A988-6860FEF2E9C9}" destId="{D0B6EEAC-95F3-421C-AF0E-BDF9B51EE3AA}" srcOrd="0" destOrd="0" presId="urn:microsoft.com/office/officeart/2018/5/layout/IconLeafLabelList"/>
    <dgm:cxn modelId="{81FF7529-05DC-4583-97B5-8EF99D862FA4}" srcId="{2D1B362A-6475-461F-A988-6860FEF2E9C9}" destId="{13857A22-A797-4E72-8421-E7D7699CFB06}" srcOrd="2" destOrd="0" parTransId="{6A25714B-AC4D-4F0C-9F7F-8EE18299CF16}" sibTransId="{49E4C21D-7813-4881-B8C6-09E9D26D78E6}"/>
    <dgm:cxn modelId="{C52FCF3D-C656-4FD3-B631-F17789D0B10A}" type="presOf" srcId="{409BEFE8-9B33-473B-8871-312B44FF7545}" destId="{B0222F29-39FC-4980-98BC-F3010811C10B}" srcOrd="0" destOrd="0" presId="urn:microsoft.com/office/officeart/2018/5/layout/IconLeafLabelList"/>
    <dgm:cxn modelId="{7405CB41-D3C7-439A-A60F-7DC3851B10CC}" srcId="{2D1B362A-6475-461F-A988-6860FEF2E9C9}" destId="{3A13A187-5A7A-4B9C-8E9E-F1A267E5483E}" srcOrd="1" destOrd="0" parTransId="{DA0A32CF-13B6-4638-9DFE-3E076984902A}" sibTransId="{03249A5E-DA68-4F17-8E72-A76336349511}"/>
    <dgm:cxn modelId="{477A2789-B8E3-4CF3-ACAA-9D69D9B4ADAF}" type="presOf" srcId="{3A13A187-5A7A-4B9C-8E9E-F1A267E5483E}" destId="{E6B7AE1A-1D9B-414D-94DF-4D2EE7CF90C2}" srcOrd="0" destOrd="0" presId="urn:microsoft.com/office/officeart/2018/5/layout/IconLeafLabelList"/>
    <dgm:cxn modelId="{A15202C7-ABEC-4C9B-96B5-9827D9A58B6E}" type="presOf" srcId="{13857A22-A797-4E72-8421-E7D7699CFB06}" destId="{63163AC3-043B-4BA9-8C1B-A7D08DF84CDF}" srcOrd="0" destOrd="0" presId="urn:microsoft.com/office/officeart/2018/5/layout/IconLeafLabelList"/>
    <dgm:cxn modelId="{457ECCDD-5F6C-43AD-AA37-C7D0A3F943F8}" srcId="{2D1B362A-6475-461F-A988-6860FEF2E9C9}" destId="{409BEFE8-9B33-473B-8871-312B44FF7545}" srcOrd="0" destOrd="0" parTransId="{A4EBD75E-0657-49D3-9F9B-12F40D584F57}" sibTransId="{E1B8517D-70E1-4EB1-B22B-419A7D046480}"/>
    <dgm:cxn modelId="{B4E5CFF1-5CBB-4351-AFDD-4224A9AAD818}" type="presParOf" srcId="{D0B6EEAC-95F3-421C-AF0E-BDF9B51EE3AA}" destId="{A226E14E-7BEF-444F-8F57-34F159F07A15}" srcOrd="0" destOrd="0" presId="urn:microsoft.com/office/officeart/2018/5/layout/IconLeafLabelList"/>
    <dgm:cxn modelId="{D452BD57-F602-45B6-88BE-F1459C52053F}" type="presParOf" srcId="{A226E14E-7BEF-444F-8F57-34F159F07A15}" destId="{1C827C6A-A1D6-436A-91A6-C1D30CB5355C}" srcOrd="0" destOrd="0" presId="urn:microsoft.com/office/officeart/2018/5/layout/IconLeafLabelList"/>
    <dgm:cxn modelId="{FD3D0009-FDBE-4877-BD76-0203C9DB3981}" type="presParOf" srcId="{A226E14E-7BEF-444F-8F57-34F159F07A15}" destId="{1360CAE6-240D-4B6B-A494-60FB11009737}" srcOrd="1" destOrd="0" presId="urn:microsoft.com/office/officeart/2018/5/layout/IconLeafLabelList"/>
    <dgm:cxn modelId="{0EFC73B7-C2DE-4B3D-A587-E3200AA145B9}" type="presParOf" srcId="{A226E14E-7BEF-444F-8F57-34F159F07A15}" destId="{9DC24967-B196-4517-A367-D8ABABBD4AAD}" srcOrd="2" destOrd="0" presId="urn:microsoft.com/office/officeart/2018/5/layout/IconLeafLabelList"/>
    <dgm:cxn modelId="{F5B91A7C-73CE-477D-9422-BFE83EF2CEC2}" type="presParOf" srcId="{A226E14E-7BEF-444F-8F57-34F159F07A15}" destId="{B0222F29-39FC-4980-98BC-F3010811C10B}" srcOrd="3" destOrd="0" presId="urn:microsoft.com/office/officeart/2018/5/layout/IconLeafLabelList"/>
    <dgm:cxn modelId="{B3480872-6DBA-4F2F-A80D-7EB81B5A8355}" type="presParOf" srcId="{D0B6EEAC-95F3-421C-AF0E-BDF9B51EE3AA}" destId="{54D28D99-5111-454D-9A01-2A1EB15121C2}" srcOrd="1" destOrd="0" presId="urn:microsoft.com/office/officeart/2018/5/layout/IconLeafLabelList"/>
    <dgm:cxn modelId="{5F0247AF-EB35-4A10-9CD0-D5C6A0F503A4}" type="presParOf" srcId="{D0B6EEAC-95F3-421C-AF0E-BDF9B51EE3AA}" destId="{29195A7A-F78D-4874-91AB-72630F731AAF}" srcOrd="2" destOrd="0" presId="urn:microsoft.com/office/officeart/2018/5/layout/IconLeafLabelList"/>
    <dgm:cxn modelId="{96C8B30D-D6A4-4855-B1F7-E98723AF62B1}" type="presParOf" srcId="{29195A7A-F78D-4874-91AB-72630F731AAF}" destId="{CB0EB0B6-0A50-4C4C-82E0-D618DA6997BF}" srcOrd="0" destOrd="0" presId="urn:microsoft.com/office/officeart/2018/5/layout/IconLeafLabelList"/>
    <dgm:cxn modelId="{F42ED846-5758-47A0-B37E-95FDCE89E095}" type="presParOf" srcId="{29195A7A-F78D-4874-91AB-72630F731AAF}" destId="{BC282C72-8FFB-44F9-86C4-142A748FC992}" srcOrd="1" destOrd="0" presId="urn:microsoft.com/office/officeart/2018/5/layout/IconLeafLabelList"/>
    <dgm:cxn modelId="{059F987B-96D0-47C5-9214-6048C9D43296}" type="presParOf" srcId="{29195A7A-F78D-4874-91AB-72630F731AAF}" destId="{D031D715-23E7-481E-9624-0EB3FE19AD53}" srcOrd="2" destOrd="0" presId="urn:microsoft.com/office/officeart/2018/5/layout/IconLeafLabelList"/>
    <dgm:cxn modelId="{2E5D782A-131A-4214-8C59-F572DADC437D}" type="presParOf" srcId="{29195A7A-F78D-4874-91AB-72630F731AAF}" destId="{E6B7AE1A-1D9B-414D-94DF-4D2EE7CF90C2}" srcOrd="3" destOrd="0" presId="urn:microsoft.com/office/officeart/2018/5/layout/IconLeafLabelList"/>
    <dgm:cxn modelId="{BEEB5000-D8B7-468E-A3EE-C28B10FAB81E}" type="presParOf" srcId="{D0B6EEAC-95F3-421C-AF0E-BDF9B51EE3AA}" destId="{48417469-09E0-40B8-B7A8-86F6DB7CC475}" srcOrd="3" destOrd="0" presId="urn:microsoft.com/office/officeart/2018/5/layout/IconLeafLabelList"/>
    <dgm:cxn modelId="{E9B23AC5-2480-47D6-BCB3-EE65CB3CD61E}" type="presParOf" srcId="{D0B6EEAC-95F3-421C-AF0E-BDF9B51EE3AA}" destId="{676B11CD-AE8E-484F-9176-7ABFECDC6CF2}" srcOrd="4" destOrd="0" presId="urn:microsoft.com/office/officeart/2018/5/layout/IconLeafLabelList"/>
    <dgm:cxn modelId="{3B7B5A6D-6B87-4A6A-950C-E6907F5727D9}" type="presParOf" srcId="{676B11CD-AE8E-484F-9176-7ABFECDC6CF2}" destId="{15B395CB-2480-4D1C-8860-194A4F488A4D}" srcOrd="0" destOrd="0" presId="urn:microsoft.com/office/officeart/2018/5/layout/IconLeafLabelList"/>
    <dgm:cxn modelId="{204DC765-BC5A-45A2-841A-C59E638E8964}" type="presParOf" srcId="{676B11CD-AE8E-484F-9176-7ABFECDC6CF2}" destId="{312963AF-BCDA-409C-B7AE-C8831130B922}" srcOrd="1" destOrd="0" presId="urn:microsoft.com/office/officeart/2018/5/layout/IconLeafLabelList"/>
    <dgm:cxn modelId="{B1B0D01F-342A-4EF3-B491-2D2F97B8FBE1}" type="presParOf" srcId="{676B11CD-AE8E-484F-9176-7ABFECDC6CF2}" destId="{8A535FB7-29C5-443B-BEAB-A014B0A6A909}" srcOrd="2" destOrd="0" presId="urn:microsoft.com/office/officeart/2018/5/layout/IconLeafLabelList"/>
    <dgm:cxn modelId="{E1DDDDE0-7445-4AA8-9D20-2CF05353F279}" type="presParOf" srcId="{676B11CD-AE8E-484F-9176-7ABFECDC6CF2}" destId="{63163AC3-043B-4BA9-8C1B-A7D08DF84CD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F5885-A657-4582-B499-1C098A663722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246CF-22A7-4DB7-9ADF-D2AE1AB8853E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A6FC4-70E7-4740-8E4D-A206F4BD7227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It works on a </a:t>
          </a:r>
          <a:r>
            <a:rPr lang="en-IN" sz="2400" b="1" kern="1200"/>
            <a:t>similarity matrix</a:t>
          </a:r>
          <a:r>
            <a:rPr lang="en-IN" sz="2400" kern="1200"/>
            <a:t> that shows how close points are.</a:t>
          </a:r>
          <a:endParaRPr lang="en-US" sz="2400" kern="1200"/>
        </a:p>
      </dsp:txBody>
      <dsp:txXfrm>
        <a:off x="1948202" y="368029"/>
        <a:ext cx="3233964" cy="1371985"/>
      </dsp:txXfrm>
    </dsp:sp>
    <dsp:sp modelId="{FE4AAE5C-CDA7-45E1-A27A-16243518C4A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46E88-B9B0-4D0E-B17C-E40C8430EF8B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A16B-04BC-4B16-9417-614E88AE0E8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Uses </a:t>
          </a:r>
          <a:r>
            <a:rPr lang="en-IN" sz="2400" b="1" kern="1200"/>
            <a:t>eigenvectors</a:t>
          </a:r>
          <a:r>
            <a:rPr lang="en-IN" sz="2400" kern="1200"/>
            <a:t> (math tool) to find patterns.</a:t>
          </a:r>
          <a:endParaRPr lang="en-US" sz="2400" kern="1200"/>
        </a:p>
      </dsp:txBody>
      <dsp:txXfrm>
        <a:off x="7411643" y="368029"/>
        <a:ext cx="3233964" cy="1371985"/>
      </dsp:txXfrm>
    </dsp:sp>
    <dsp:sp modelId="{12746244-ADE7-4C8F-BF08-D0BB8E6210E8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3E9B2-0BDB-460A-B88E-C0D1E43B588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1D5F1-F424-4604-98DE-3A746D24799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If the graph is clear and neat, clustering works better!</a:t>
          </a:r>
          <a:endParaRPr lang="en-US" sz="2400" kern="1200"/>
        </a:p>
      </dsp:txBody>
      <dsp:txXfrm>
        <a:off x="1948202" y="2452790"/>
        <a:ext cx="3233964" cy="1371985"/>
      </dsp:txXfrm>
    </dsp:sp>
    <dsp:sp modelId="{344B0A08-6724-4C4E-8F99-47D5E4A13F14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475D6-A523-49BE-82E3-0A97345D256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E0F01-0026-40A1-8F58-FAB4115BCF78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If the data is noisy, sometimes a </a:t>
          </a:r>
          <a:r>
            <a:rPr lang="en-IN" sz="2400" b="1" kern="1200"/>
            <a:t>heat kernel</a:t>
          </a:r>
          <a:r>
            <a:rPr lang="en-IN" sz="2400" kern="1200"/>
            <a:t> is used to fix the similarity matrix.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8C6ED-CC8B-4811-9D3F-3660CBEB41B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492CC-53BA-4FB1-B2B0-CAD142B885A8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A61E8-3E09-4967-BF0E-75B23056E25D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You must tell Spectral Clustering </a:t>
          </a:r>
          <a:r>
            <a:rPr lang="en-IN" sz="1700" b="1" kern="1200"/>
            <a:t>how many clusters</a:t>
          </a:r>
          <a:r>
            <a:rPr lang="en-IN" sz="1700" kern="1200"/>
            <a:t> you want.</a:t>
          </a:r>
          <a:endParaRPr lang="en-US" sz="1700" kern="1200"/>
        </a:p>
      </dsp:txBody>
      <dsp:txXfrm>
        <a:off x="93445" y="3018902"/>
        <a:ext cx="3206250" cy="720000"/>
      </dsp:txXfrm>
    </dsp:sp>
    <dsp:sp modelId="{549AEEB4-38A7-4FB2-A1E4-8A0522E8379C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E9F522-D2DF-486D-98E9-50D2A14343AA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A3FDE-E4F9-4482-94E2-39C190320BAE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Works best for a </a:t>
          </a:r>
          <a:r>
            <a:rPr lang="en-IN" sz="1700" b="1" kern="1200"/>
            <a:t>small number of clusters</a:t>
          </a:r>
          <a:r>
            <a:rPr lang="en-IN" sz="1700" kern="1200"/>
            <a:t> (like 2 or 3).</a:t>
          </a:r>
          <a:endParaRPr lang="en-US" sz="1700" kern="1200"/>
        </a:p>
      </dsp:txBody>
      <dsp:txXfrm>
        <a:off x="3860789" y="3018902"/>
        <a:ext cx="3206250" cy="720000"/>
      </dsp:txXfrm>
    </dsp:sp>
    <dsp:sp modelId="{7F02DCC3-E6A5-426C-A2A2-C199B617CF69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69292-205C-4A10-AA08-026152AB30F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E9F97-D868-4CFF-B622-E737FC9C35A2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Good for images — for example, </a:t>
          </a:r>
          <a:r>
            <a:rPr lang="en-IN" sz="1700" b="1" kern="1200"/>
            <a:t>separating objects from the background</a:t>
          </a:r>
          <a:r>
            <a:rPr lang="en-IN" sz="1700" kern="1200"/>
            <a:t>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60013-B4CA-44D5-939A-99E726DE8264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39775-3E7F-46E0-8233-7823C0779D92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Image Segmentation:</a:t>
          </a:r>
          <a:r>
            <a:rPr lang="en-IN" sz="1700" kern="1200"/>
            <a:t> Splitting an image into parts (like separating coins from the background).</a:t>
          </a:r>
          <a:endParaRPr lang="en-US" sz="1700" kern="1200"/>
        </a:p>
      </dsp:txBody>
      <dsp:txXfrm>
        <a:off x="765914" y="2943510"/>
        <a:ext cx="4320000" cy="720000"/>
      </dsp:txXfrm>
    </dsp:sp>
    <dsp:sp modelId="{1AC746B0-C097-4010-994C-53B6BCE15679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C53F9-3003-4203-81C8-CBD8EAA8B795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Graphs:</a:t>
          </a:r>
          <a:r>
            <a:rPr lang="en-IN" sz="1700" kern="1200"/>
            <a:t> Splitting a network or graph into smaller groups.</a:t>
          </a:r>
          <a:endParaRPr lang="en-US" sz="1700" kern="120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99CD0-21F2-4485-ACFE-DD175A7E1DE6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98BDC-F120-47A3-B9FF-09F78D05C78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A9A9A-51BC-45B1-9BFC-4657432372C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Another clustering method that builds a </a:t>
          </a:r>
          <a:r>
            <a:rPr lang="en-IN" sz="1700" b="1" kern="1200"/>
            <a:t>tree of clusters</a:t>
          </a:r>
          <a:r>
            <a:rPr lang="en-IN" sz="1700" kern="1200"/>
            <a:t>.</a:t>
          </a:r>
          <a:endParaRPr lang="en-US" sz="1700" kern="1200"/>
        </a:p>
      </dsp:txBody>
      <dsp:txXfrm>
        <a:off x="93445" y="3018902"/>
        <a:ext cx="3206250" cy="720000"/>
      </dsp:txXfrm>
    </dsp:sp>
    <dsp:sp modelId="{C9F44931-6F7F-45C2-B47E-C3FB6A019EA5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DF933-AEC4-43ED-8CA6-F9DE78611BD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9D7C8-FE9E-4892-B623-84E355B43DF4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Starts with every point in its own cluster.</a:t>
          </a:r>
          <a:endParaRPr lang="en-US" sz="1700" kern="1200"/>
        </a:p>
      </dsp:txBody>
      <dsp:txXfrm>
        <a:off x="3860789" y="3018902"/>
        <a:ext cx="3206250" cy="720000"/>
      </dsp:txXfrm>
    </dsp:sp>
    <dsp:sp modelId="{9A5A9D9A-57C7-40DF-BA0E-FEAA67172966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4123B-FC8D-4B9C-A7F2-038C20FD5A63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38EDD-56A6-4E6A-83D6-128E1F00AB8E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Merges clusters step by step until one big cluster remains.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78E1C-38D5-4BBA-9ACF-4E3AA28F0203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3B9A2-089F-48CC-B0CB-7DC0BC78137B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Ward:</a:t>
          </a:r>
          <a:r>
            <a:rPr lang="en-IN" sz="1600" kern="1200"/>
            <a:t> Tries to keep points in clusters close together.</a:t>
          </a:r>
          <a:endParaRPr lang="en-US" sz="1600" kern="1200"/>
        </a:p>
      </dsp:txBody>
      <dsp:txXfrm>
        <a:off x="3845652" y="478140"/>
        <a:ext cx="1475545" cy="1475545"/>
      </dsp:txXfrm>
    </dsp:sp>
    <dsp:sp modelId="{42A5E0AD-95A8-4E8C-8748-EF630D12B3A8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Complete Linkage:</a:t>
          </a:r>
          <a:r>
            <a:rPr lang="en-IN" sz="1600" kern="1200"/>
            <a:t> Joins clusters by looking at the </a:t>
          </a:r>
          <a:r>
            <a:rPr lang="en-IN" sz="1600" b="1" kern="1200"/>
            <a:t>farthest points</a:t>
          </a:r>
          <a:r>
            <a:rPr lang="en-IN" sz="1600" kern="1200"/>
            <a:t>.</a:t>
          </a:r>
          <a:endParaRPr lang="en-US" sz="1600" kern="1200"/>
        </a:p>
      </dsp:txBody>
      <dsp:txXfrm>
        <a:off x="5606630" y="478140"/>
        <a:ext cx="1475545" cy="1475545"/>
      </dsp:txXfrm>
    </dsp:sp>
    <dsp:sp modelId="{8AD61A8E-DBF0-49E2-BA7B-CF037FDB3046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Average Linkage:</a:t>
          </a:r>
          <a:r>
            <a:rPr lang="en-IN" sz="1600" kern="1200"/>
            <a:t> Uses the average distance between all points.</a:t>
          </a:r>
          <a:endParaRPr lang="en-US" sz="1600" kern="1200"/>
        </a:p>
      </dsp:txBody>
      <dsp:txXfrm>
        <a:off x="3845652" y="2239118"/>
        <a:ext cx="1475545" cy="1475545"/>
      </dsp:txXfrm>
    </dsp:sp>
    <dsp:sp modelId="{F341AC03-23CC-4CA2-ABF4-3940A098EB01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Single Linkage:</a:t>
          </a:r>
          <a:r>
            <a:rPr lang="en-IN" sz="1600" kern="1200"/>
            <a:t> Uses the </a:t>
          </a:r>
          <a:r>
            <a:rPr lang="en-IN" sz="1600" b="1" kern="1200"/>
            <a:t>closest points</a:t>
          </a:r>
          <a:r>
            <a:rPr lang="en-IN" sz="1600" kern="1200"/>
            <a:t> to decide merging.</a:t>
          </a:r>
          <a:endParaRPr lang="en-US" sz="1600" kern="1200"/>
        </a:p>
      </dsp:txBody>
      <dsp:txXfrm>
        <a:off x="5606630" y="2239118"/>
        <a:ext cx="1475545" cy="1475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7C6A-A1D6-436A-91A6-C1D30CB5355C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60CAE6-240D-4B6B-A494-60FB11009737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22F29-39FC-4980-98BC-F3010811C10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Works well for small to medium datasets.</a:t>
          </a:r>
          <a:endParaRPr lang="en-US" sz="1700" kern="1200"/>
        </a:p>
      </dsp:txBody>
      <dsp:txXfrm>
        <a:off x="93445" y="3018902"/>
        <a:ext cx="3206250" cy="720000"/>
      </dsp:txXfrm>
    </dsp:sp>
    <dsp:sp modelId="{CB0EB0B6-0A50-4C4C-82E0-D618DA6997BF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82C72-8FFB-44F9-86C4-142A748FC992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7AE1A-1D9B-414D-94DF-4D2EE7CF90C2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Can be slow for very big datasets if you don’t have extra info.</a:t>
          </a:r>
          <a:endParaRPr lang="en-US" sz="1700" kern="1200"/>
        </a:p>
      </dsp:txBody>
      <dsp:txXfrm>
        <a:off x="3860789" y="3018902"/>
        <a:ext cx="3206250" cy="720000"/>
      </dsp:txXfrm>
    </dsp:sp>
    <dsp:sp modelId="{15B395CB-2480-4D1C-8860-194A4F488A4D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963AF-BCDA-409C-B7AE-C8831130B922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63AC3-043B-4BA9-8C1B-A7D08DF84CDF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700" kern="1200"/>
            <a:t>Can use a </a:t>
          </a:r>
          <a:r>
            <a:rPr lang="en-IN" sz="1700" b="1" kern="1200"/>
            <a:t>connectivity matrix</a:t>
          </a:r>
          <a:r>
            <a:rPr lang="en-IN" sz="1700" kern="1200"/>
            <a:t> to speed it up.</a:t>
          </a:r>
          <a:endParaRPr lang="en-US" sz="17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4F0AE-D4FB-33C8-AEC4-FBDD1FE2D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3B4A4-C1E1-315A-FDC5-E89AD0CE1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C63F-D0A2-38E6-DC28-E715EC51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BD729-3C84-15F9-E193-620C681A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AC49A-7273-585F-1CD4-B56ABBA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2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EAE2C-1CFF-04F4-928A-6B0AD804B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88ADA-5E7C-C575-6642-D16CBC246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B9CD6-A68B-CF17-9FF0-FFB87CA2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0FB0-1CC0-8B98-C61B-21AFA0E7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FFFC5-B9B3-2340-07AA-37E7AF0E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45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27B0A-2215-15D3-3474-382730AFB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7A703-3C16-BBA5-D466-04B86A4F4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F894-BF2F-C8D9-05B3-CECA5ED2C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D63D-8370-26D4-BDAF-64D965B7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51BC-2F9E-249B-6D4E-A35A9021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7E48-FD43-7F9F-334C-27AAF0B1E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4F897-7BFD-BBC9-5805-018092B7B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5298-A77D-600F-41FB-FAD0D8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5AE5-B6D7-9AB5-CBA1-A1DDFDFA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12FE0-28C9-D894-84D9-B0FA896A0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8600-E4AC-9AE7-A418-1ED6FE510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E410-7828-B07F-F837-492EDA131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D9823-736C-2CBD-1D8C-D578143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EFE9-2823-EE8E-57BC-A4B35993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C512-A05D-F99B-CEAC-1AC784B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97D9-47DC-A015-0920-B9117946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CA07-21BE-D505-9F26-41702E39C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664E-4EC1-08D2-ABB1-A2EB79097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81CF2-E421-39EB-C215-284E7464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4C21-9BC7-55BE-3BF7-12135F54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F0B24-5D89-51BA-304E-510B3650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15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4EE0-A134-E7D0-681B-9AA08CE5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EFF6-C35F-29B5-2387-F0F41E960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254E0-FFC5-D292-C98A-18E77B16E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DB975-2A41-268B-542A-8A445BBD8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E19C2-042D-BD74-17A9-C174E4B22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B2776-BB1D-BD5D-63DD-35ACCDCD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6B21B-301F-2C6D-E621-DBAC78E5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91C50-C837-A6F2-F569-069D67A7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1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3CE2-37B4-6E5C-F79E-AAFE6047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5B6AF-0DE1-FC0E-A845-1CA631189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417BA-6F53-79BE-1DB4-86D7B4AA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E2B77-3FB9-208C-D6B4-507D0AEF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27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7B03D-8272-14B0-B497-66413ACFA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C877E-7F1E-CF4A-780D-EB86456C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184A9-746C-D374-343E-94800D9E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CC7F-EF1A-FD46-EEFB-D15C3B8C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4CD5-06DD-E257-D76B-E81EEDDA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9500-3D3D-487E-CB42-03B1A7960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E3F0EC-3D5F-D278-00F2-DF3B89EE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2807D-8D52-3F75-AA74-FBF6F050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48AE-3138-0ABD-5BFF-1A7DD61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7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9B81-C129-313A-0541-F0E0159DA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8DF8D-1000-BC39-46C5-F2E64BF91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FF623-286A-E350-C41D-4DF035335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B990-A8FD-D27A-DFD5-3731A240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3C6F5-E487-A54B-3B8B-D3BD91CA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83F3-ACDF-286F-B06B-949DE6FC0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0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4655F-5464-917E-8C98-BE597E692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8BCC-81FE-0C66-19FC-4B91BB65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A6592-8B65-7864-8633-220933EFB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AB7D3-5F80-4C70-A265-205BF585869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A196-2A1A-20B2-C9D2-252B6B320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BEAB6-31E7-AACD-EB0B-F1F7FE2D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529A8-24B5-43CA-B27B-A071A1B61E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371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0FA84-57D3-8018-7AFD-FCACE4079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 b="1">
                <a:solidFill>
                  <a:srgbClr val="FFFFFF"/>
                </a:solidFill>
              </a:rPr>
              <a:t>Spectral Clustering</a:t>
            </a:r>
            <a:endParaRPr lang="en-IN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1BC721-0C87-C2CC-B5CD-499C223C3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D34BB-3302-2F96-5FA6-40125CC2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When to Use Hierarchical Clustering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CDED3E-27EB-0C4C-779E-0CE6C50E1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16870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087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46EF3-2080-59CC-A870-96916159E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ECF03-8EC5-7663-BE57-107B75FC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92079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42756E-0D13-E09C-8D57-4686A9F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IN" sz="4000" b="1"/>
              <a:t>What is Spectral Clustering?</a:t>
            </a: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BDF2-5339-FDC6-D7EC-45414507A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lvl="0"/>
            <a:r>
              <a:rPr lang="en-IN" sz="2000"/>
              <a:t>A type of clustering method used in machine learning.</a:t>
            </a:r>
          </a:p>
          <a:p>
            <a:pPr lvl="0"/>
            <a:r>
              <a:rPr lang="en-IN" sz="2000"/>
              <a:t>Groups similar data points by </a:t>
            </a:r>
            <a:r>
              <a:rPr lang="en-IN" sz="2000" b="1"/>
              <a:t>analyzing a graph</a:t>
            </a:r>
            <a:r>
              <a:rPr lang="en-IN" sz="2000"/>
              <a:t> made from the data.</a:t>
            </a:r>
          </a:p>
          <a:p>
            <a:pPr lvl="0"/>
            <a:r>
              <a:rPr lang="en-IN" sz="2000"/>
              <a:t>First, it creates a </a:t>
            </a:r>
            <a:r>
              <a:rPr lang="en-IN" sz="2000" b="1"/>
              <a:t>similarity graph</a:t>
            </a:r>
            <a:r>
              <a:rPr lang="en-IN" sz="2000"/>
              <a:t> and converts it into a simpler form.</a:t>
            </a:r>
          </a:p>
          <a:p>
            <a:pPr lvl="0"/>
            <a:r>
              <a:rPr lang="en-IN" sz="2000"/>
              <a:t>Then, it uses </a:t>
            </a:r>
            <a:r>
              <a:rPr lang="en-IN" sz="2000" b="1"/>
              <a:t>another method (like KMeans)</a:t>
            </a:r>
            <a:r>
              <a:rPr lang="en-IN" sz="2000"/>
              <a:t> to create the final groups.</a:t>
            </a:r>
          </a:p>
          <a:p>
            <a:endParaRPr lang="en-IN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oisy_img">
            <a:extLst>
              <a:ext uri="{FF2B5EF4-FFF2-40B4-BE49-F238E27FC236}">
                <a16:creationId xmlns:a16="http://schemas.microsoft.com/office/drawing/2014/main" id="{5815F3AE-66BE-0350-D2AE-E01F919EBA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402314"/>
            <a:ext cx="4170530" cy="20852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92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94A1D-4101-64C3-64EF-D3829EC29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How Does It Work?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59D342-808E-32FC-D545-ED0909B70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19035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712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736EF-0F1E-6F43-7326-85417F61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61DE0-9CA5-0537-DB43-2758641C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Key Points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27C026-A2C8-2018-30EB-DFC53FAD8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69651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875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163B8F-9082-93E7-3CB1-E197430D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DC93C-7E94-71FE-59EF-0757B45C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Example Uses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FD3FBC-C759-82F0-91B0-6C3F4A789B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88289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137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6499A-9D5C-E5F4-46FC-6B43ECC0E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55E0-D472-6AD4-A9AE-B1CD946A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Different Label Strategies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3E64-3D8E-A4A4-70D5-547339045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b="1" dirty="0" err="1"/>
              <a:t>kmeans</a:t>
            </a:r>
            <a:r>
              <a:rPr lang="en-IN" b="1" dirty="0"/>
              <a:t>:</a:t>
            </a:r>
            <a:r>
              <a:rPr lang="en-IN" dirty="0"/>
              <a:t> More details but can be unstable.</a:t>
            </a:r>
          </a:p>
          <a:p>
            <a:pPr lvl="0"/>
            <a:r>
              <a:rPr lang="en-IN" b="1" dirty="0"/>
              <a:t>discretize:</a:t>
            </a:r>
            <a:r>
              <a:rPr lang="en-IN" dirty="0"/>
              <a:t> Always the same result but makes neat, even shapes.</a:t>
            </a:r>
          </a:p>
          <a:p>
            <a:pPr lvl="0"/>
            <a:r>
              <a:rPr lang="en-IN" b="1" dirty="0" err="1"/>
              <a:t>cluster_qr</a:t>
            </a:r>
            <a:r>
              <a:rPr lang="en-IN" b="1" dirty="0"/>
              <a:t>:</a:t>
            </a:r>
            <a:r>
              <a:rPr lang="en-IN" dirty="0"/>
              <a:t> A newer method that gives clear, good-looking groups.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9D8843-67DB-D018-D522-7FF38CB9B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4907"/>
              </p:ext>
            </p:extLst>
          </p:nvPr>
        </p:nvGraphicFramePr>
        <p:xfrm>
          <a:off x="3172142" y="3545015"/>
          <a:ext cx="5847715" cy="25136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6910">
                  <a:extLst>
                    <a:ext uri="{9D8B030D-6E8A-4147-A177-3AD203B41FA5}">
                      <a16:colId xmlns:a16="http://schemas.microsoft.com/office/drawing/2014/main" val="1265467033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1604541009"/>
                    </a:ext>
                  </a:extLst>
                </a:gridCol>
                <a:gridCol w="1964055">
                  <a:extLst>
                    <a:ext uri="{9D8B030D-6E8A-4147-A177-3AD203B41FA5}">
                      <a16:colId xmlns:a16="http://schemas.microsoft.com/office/drawing/2014/main" val="2438643266"/>
                    </a:ext>
                  </a:extLst>
                </a:gridCol>
              </a:tblGrid>
              <a:tr h="4475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 err="1">
                          <a:effectLst/>
                        </a:rPr>
                        <a:t>assign_labels</a:t>
                      </a:r>
                      <a:r>
                        <a:rPr lang="en-IN" sz="1100" dirty="0">
                          <a:effectLst/>
                        </a:rPr>
                        <a:t>="</a:t>
                      </a:r>
                      <a:r>
                        <a:rPr lang="en-IN" sz="1100" dirty="0" err="1">
                          <a:effectLst/>
                        </a:rPr>
                        <a:t>kmeans</a:t>
                      </a:r>
                      <a:r>
                        <a:rPr lang="en-IN" sz="1100" dirty="0">
                          <a:effectLst/>
                        </a:rPr>
                        <a:t>"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 err="1">
                          <a:effectLst/>
                        </a:rPr>
                        <a:t>assign_labels</a:t>
                      </a:r>
                      <a:r>
                        <a:rPr lang="en-IN" sz="1100" dirty="0">
                          <a:effectLst/>
                        </a:rPr>
                        <a:t>="discretize"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dirty="0" err="1">
                          <a:effectLst/>
                        </a:rPr>
                        <a:t>assign_labels</a:t>
                      </a:r>
                      <a:r>
                        <a:rPr lang="en-IN" sz="1100" dirty="0">
                          <a:effectLst/>
                        </a:rPr>
                        <a:t>="</a:t>
                      </a:r>
                      <a:r>
                        <a:rPr lang="en-IN" sz="1100" dirty="0" err="1">
                          <a:effectLst/>
                        </a:rPr>
                        <a:t>cluster_qr</a:t>
                      </a:r>
                      <a:r>
                        <a:rPr lang="en-IN" sz="1100" dirty="0">
                          <a:effectLst/>
                        </a:rPr>
                        <a:t>"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2826061"/>
                  </a:ext>
                </a:extLst>
              </a:tr>
              <a:tr h="20661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7511883"/>
                  </a:ext>
                </a:extLst>
              </a:tr>
            </a:tbl>
          </a:graphicData>
        </a:graphic>
      </p:graphicFrame>
      <p:pic>
        <p:nvPicPr>
          <p:cNvPr id="9" name="Picture 8" descr="coin_discretize">
            <a:extLst>
              <a:ext uri="{FF2B5EF4-FFF2-40B4-BE49-F238E27FC236}">
                <a16:creationId xmlns:a16="http://schemas.microsoft.com/office/drawing/2014/main" id="{4DF1E8CE-8E06-C22C-0766-CF512317ED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799" y="4094798"/>
            <a:ext cx="1706400" cy="17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oin_cluster_qr">
            <a:extLst>
              <a:ext uri="{FF2B5EF4-FFF2-40B4-BE49-F238E27FC236}">
                <a16:creationId xmlns:a16="http://schemas.microsoft.com/office/drawing/2014/main" id="{EBEBED92-E302-F439-DF05-B3A2000C65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76" y="4094798"/>
            <a:ext cx="1704594" cy="170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coin_kmeans">
            <a:extLst>
              <a:ext uri="{FF2B5EF4-FFF2-40B4-BE49-F238E27FC236}">
                <a16:creationId xmlns:a16="http://schemas.microsoft.com/office/drawing/2014/main" id="{A1DFDA71-AEE4-FE62-5226-29552C5E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222" y="4094798"/>
            <a:ext cx="1706400" cy="17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2BC9D-589D-1308-9FAB-FAAEE047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54CE7-36D7-F5B1-117F-5EC692E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Spectral Clustering on Graphs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A2D04950-58E1-E07C-89E1-BEC5A7CE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lvl="0"/>
            <a:r>
              <a:rPr lang="en-IN" sz="2000"/>
              <a:t>Can be used directly on </a:t>
            </a:r>
            <a:r>
              <a:rPr lang="en-IN" sz="2000" b="1"/>
              <a:t>graphs</a:t>
            </a:r>
            <a:r>
              <a:rPr lang="en-IN" sz="2000"/>
              <a:t> by using the graph’s </a:t>
            </a:r>
            <a:r>
              <a:rPr lang="en-IN" sz="2000" b="1"/>
              <a:t>adjacency matrix</a:t>
            </a:r>
            <a:r>
              <a:rPr lang="en-IN" sz="2000"/>
              <a:t>.</a:t>
            </a:r>
          </a:p>
          <a:p>
            <a:pPr lvl="0"/>
            <a:r>
              <a:rPr lang="en-IN" sz="2000"/>
              <a:t>Example:</a:t>
            </a:r>
          </a:p>
          <a:p>
            <a:pPr marL="0" indent="0">
              <a:buNone/>
            </a:pPr>
            <a:r>
              <a:rPr lang="en-IN" sz="2000"/>
              <a:t>	python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latin typeface="Courier New" panose="02070309020205020404" pitchFamily="49" charset="0"/>
                <a:cs typeface="Courier New" panose="02070309020205020404" pitchFamily="49" charset="0"/>
              </a:rPr>
              <a:t>CopyEdit</a:t>
            </a:r>
          </a:p>
          <a:p>
            <a:pPr marL="0" indent="0">
              <a:buNone/>
            </a:pPr>
            <a:r>
              <a:rPr lang="en-IN" sz="2000">
                <a:latin typeface="Courier New" panose="02070309020205020404" pitchFamily="49" charset="0"/>
                <a:cs typeface="Courier New" panose="02070309020205020404" pitchFamily="49" charset="0"/>
              </a:rPr>
              <a:t>	from sklearn.cluster import SpectralClustering</a:t>
            </a:r>
          </a:p>
          <a:p>
            <a:pPr marL="0" indent="0">
              <a:buNone/>
            </a:pPr>
            <a:r>
              <a:rPr lang="en-IN" sz="2000">
                <a:latin typeface="Courier New" panose="02070309020205020404" pitchFamily="49" charset="0"/>
                <a:cs typeface="Courier New" panose="02070309020205020404" pitchFamily="49" charset="0"/>
              </a:rPr>
              <a:t>	sc = SpectralClustering(3, affinity='precomputed', assign_labels='discretize’)</a:t>
            </a:r>
          </a:p>
          <a:p>
            <a:pPr marL="0" indent="0">
              <a:buNone/>
            </a:pPr>
            <a:r>
              <a:rPr lang="en-IN" sz="2000">
                <a:latin typeface="Courier New" panose="02070309020205020404" pitchFamily="49" charset="0"/>
                <a:cs typeface="Courier New" panose="02070309020205020404" pitchFamily="49" charset="0"/>
              </a:rPr>
              <a:t>	sc.fit_predict(adjacency_matrix)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89649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98FB79-80AF-961E-1A37-047A66233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889D3-5748-FC0A-E9E4-97E02F58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What is Hierarchical Clustering?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13018AE-485B-FC3E-C85A-95C51BD44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60820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90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A031B-CC7F-BE2B-BD42-5AC5AC80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00B072-7900-B338-652C-565C3B7E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Types of Hierarchical Clustering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24313FF-F5D8-5C45-5543-EE17DE53B9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1823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184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427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Office Theme</vt:lpstr>
      <vt:lpstr>Spectral Clustering</vt:lpstr>
      <vt:lpstr>What is Spectral Clustering?</vt:lpstr>
      <vt:lpstr>How Does It Work?</vt:lpstr>
      <vt:lpstr>Key Points</vt:lpstr>
      <vt:lpstr>Example Uses</vt:lpstr>
      <vt:lpstr>Different Label Strategies</vt:lpstr>
      <vt:lpstr>Spectral Clustering on Graphs</vt:lpstr>
      <vt:lpstr>What is Hierarchical Clustering?</vt:lpstr>
      <vt:lpstr>Types of Hierarchical Clustering</vt:lpstr>
      <vt:lpstr>When to Use Hierarchical Clustering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2025-07-18T10:52:59Z</dcterms:created>
  <dcterms:modified xsi:type="dcterms:W3CDTF">2025-07-18T11:16:50Z</dcterms:modified>
</cp:coreProperties>
</file>