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6" r:id="rId5"/>
    <p:sldId id="274" r:id="rId6"/>
    <p:sldId id="262" r:id="rId7"/>
    <p:sldId id="275" r:id="rId8"/>
    <p:sldId id="268" r:id="rId9"/>
    <p:sldId id="263" r:id="rId10"/>
    <p:sldId id="269" r:id="rId11"/>
    <p:sldId id="264" r:id="rId12"/>
    <p:sldId id="277" r:id="rId13"/>
    <p:sldId id="265" r:id="rId14"/>
    <p:sldId id="271" r:id="rId15"/>
    <p:sldId id="266" r:id="rId16"/>
    <p:sldId id="272" r:id="rId17"/>
    <p:sldId id="267" r:id="rId18"/>
    <p:sldId id="273" r:id="rId19"/>
    <p:sldId id="279" r:id="rId20"/>
    <p:sldId id="257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6547-0D85-D924-ACE8-FAF821C2E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9B7CE-3D8E-033A-3874-DF94CD2D6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C56C-6A7D-83E9-CFF8-D33B8A03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4EB7-9C2D-45A6-ABC0-A51D23CB775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AAEF-C779-F0C6-0C12-B867082E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1FBD8-33FF-60CC-A0D2-DE9A87A7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91AA-8602-4062-B93E-F2299C84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6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AA9B-1EB1-814D-C133-06897717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26E9D-464B-11E0-1097-250DD8E69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46F0E-DD1E-5F72-F02E-1FF5B36A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4EB7-9C2D-45A6-ABC0-A51D23CB775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0FFE1-25FA-F542-4BF7-11382EF7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37B8-8A4E-DAD8-C3D2-28BB67E2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91AA-8602-4062-B93E-F2299C84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6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732D4-3BCD-951F-5C35-32EB25A53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D485F-6B2E-BB01-70F2-D88FC3FAD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8E7F-3944-17D7-0417-EB75C3DAB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4EB7-9C2D-45A6-ABC0-A51D23CB775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89C79-C00D-F69A-2359-73574553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0D5E9-EF0F-FD4F-66CC-DD44EBA8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91AA-8602-4062-B93E-F2299C84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8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EA31-A28E-4B6F-0132-05041072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844A-E4A1-785F-00B1-8CDD5BCE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BCF71-267E-68A0-1A5B-8EEDDD3B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4EB7-9C2D-45A6-ABC0-A51D23CB775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BA54C-8037-3C82-B154-64A63082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0395-AED9-08DC-D40F-7143DF54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91AA-8602-4062-B93E-F2299C84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AE72-FFF5-3165-292B-CFBCB523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69711-0DC4-4C81-AD6B-06B5B4FB8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F922B-2A65-B914-0AAB-A4D624B3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4EB7-9C2D-45A6-ABC0-A51D23CB775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85E06-782A-8AAD-394D-F3CBCD72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A614E-17AF-0880-104F-1790FE78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91AA-8602-4062-B93E-F2299C84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4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42E8-A2A2-835E-3387-DAF96E91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7AC4-6940-743C-542A-2875689F4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81B12-9819-73D5-3577-701BF958E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58499-C474-C502-B0E1-10822E86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4EB7-9C2D-45A6-ABC0-A51D23CB775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AE09A-1872-A037-0664-910D26D2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3142A-8068-A47F-04CD-FFDA0BC9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91AA-8602-4062-B93E-F2299C84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2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29CA-44A9-AC83-D293-806DCDA5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1F1CD-68C4-C5EB-3D6E-6BA874124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B12AC-0FF3-9554-724B-43A99DD39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7AB02-4355-E8B2-1098-312B6BAC1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84BCA-9137-D47B-9A59-2CE46BE4B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FFBEE-7587-8AC9-D26B-458BFFFF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4EB7-9C2D-45A6-ABC0-A51D23CB775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FFD9B-2E66-6219-12E7-B359288E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CAC62-9094-01AF-EC02-59A38DA1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91AA-8602-4062-B93E-F2299C84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2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8EC6-A7EA-F6CF-801A-B93C624C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EE781-1424-3D80-E3C6-504EC80A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4EB7-9C2D-45A6-ABC0-A51D23CB775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8A901-8971-655C-E7E7-5236BB8C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C8D96-304F-46B0-1203-4BBA84B6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91AA-8602-4062-B93E-F2299C84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5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D5DF1-E311-A4B4-4630-614AA3E3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4EB7-9C2D-45A6-ABC0-A51D23CB775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10E7B-08FC-1BDC-01DC-2025D17B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E097F-D6E1-D2A7-F252-843305CA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91AA-8602-4062-B93E-F2299C84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9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55F8-FCCD-E189-7676-1560B76E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C4EF-1412-7695-2B3D-990EE1B08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689B4-FD48-3981-A3A3-E99C51D23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4979A-843C-B73B-871E-DCA3DA1F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4EB7-9C2D-45A6-ABC0-A51D23CB775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CEA25-C8F0-EC5D-81CA-CAF71453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A52DA-C691-BB1C-FE5C-741E4DF4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91AA-8602-4062-B93E-F2299C84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6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73AF-36B8-6B43-9103-80E92F36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C29F4-3E0A-A410-5013-5939E4060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058C7-F592-44E2-03A5-8BD07BBC0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D29B4-5E25-6D3D-B7B9-E0F3E85B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4EB7-9C2D-45A6-ABC0-A51D23CB775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48802-A02D-CD9C-0099-1FB6FF7B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B8C41-4501-0F0E-3DB0-885BC562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91AA-8602-4062-B93E-F2299C84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0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E41F7-D7DB-3C27-15B7-3B2757EF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804CD-CF10-FFB9-65D3-CF229537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B4BD8-048C-842F-062A-B448C64DA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A4EB7-9C2D-45A6-ABC0-A51D23CB775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1D90-9EE7-6172-40D8-667CB0385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3EED-C2B2-4AF8-54EC-321DD6C4A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791AA-8602-4062-B93E-F2299C84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9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A047B1-67FB-2665-F2DA-10FE5F1C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152CD-8A53-AEC9-EF47-477FE2284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57460" y="0"/>
            <a:ext cx="8182708" cy="1942384"/>
          </a:xfrm>
        </p:spPr>
        <p:txBody>
          <a:bodyPr>
            <a:normAutofit/>
          </a:bodyPr>
          <a:lstStyle/>
          <a:p>
            <a:r>
              <a:rPr lang="en-US" sz="5400" dirty="0"/>
              <a:t>Google Play Store Apps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C01DF-2FBB-06E9-3190-670583103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3072" y="6360311"/>
            <a:ext cx="7291754" cy="497689"/>
          </a:xfrm>
        </p:spPr>
        <p:txBody>
          <a:bodyPr/>
          <a:lstStyle/>
          <a:p>
            <a:r>
              <a:rPr lang="en-US" dirty="0"/>
              <a:t>Shankar Mohanathas</a:t>
            </a:r>
          </a:p>
        </p:txBody>
      </p:sp>
    </p:spTree>
    <p:extLst>
      <p:ext uri="{BB962C8B-B14F-4D97-AF65-F5344CB8AC3E}">
        <p14:creationId xmlns:p14="http://schemas.microsoft.com/office/powerpoint/2010/main" val="18699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E58ED-799E-285F-A8C4-86621D9A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Distribution of Ratings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12CBEA9-DEC3-CB98-89F8-79EE46905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71" y="307731"/>
            <a:ext cx="5141654" cy="399763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678B45D-3C35-F98B-1217-35AFD619A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376519"/>
            <a:ext cx="5455917" cy="38600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9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85119F4C-8E5B-E883-A795-3AF5F052AF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96640-E7D8-8D92-BF68-EE7019CD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5154168"/>
            <a:ext cx="6973204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chemeClr val="tx1">
                    <a:lumMod val="85000"/>
                    <a:lumOff val="15000"/>
                  </a:schemeClr>
                </a:solidFill>
              </a:rPr>
              <a:t>Question 4: How do the number of reviews correlate with app ratings?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302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CEF60B-EF3F-4A5E-BDC6-A2D840B9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99CE9C4B-76CC-43D8-BCEF-0CE380886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324D64-DFBA-4803-8BE2-87DDFA57A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Color">
            <a:extLst>
              <a:ext uri="{FF2B5EF4-FFF2-40B4-BE49-F238E27FC236}">
                <a16:creationId xmlns:a16="http://schemas.microsoft.com/office/drawing/2014/main" id="{BF9E7B5D-88C3-4C36-A22E-93AA384BA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DFA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8E229EF6-CBF2-7288-A41A-72E44464A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07" y="705633"/>
            <a:ext cx="6711072" cy="543596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5B606B-D320-3702-937A-E9FB6C773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21" y="1661152"/>
            <a:ext cx="3778988" cy="2367723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Comparing Reviews vs Rating for insight </a:t>
            </a:r>
          </a:p>
        </p:txBody>
      </p:sp>
    </p:spTree>
    <p:extLst>
      <p:ext uri="{BB962C8B-B14F-4D97-AF65-F5344CB8AC3E}">
        <p14:creationId xmlns:p14="http://schemas.microsoft.com/office/powerpoint/2010/main" val="242458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4786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500244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4836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B89EB-F12A-2E98-381A-4454C29D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743" y="2530063"/>
            <a:ext cx="4996329" cy="1936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5: What are the most expensive app categories on the Google Play Store?</a:t>
            </a:r>
          </a:p>
        </p:txBody>
      </p:sp>
    </p:spTree>
    <p:extLst>
      <p:ext uri="{BB962C8B-B14F-4D97-AF65-F5344CB8AC3E}">
        <p14:creationId xmlns:p14="http://schemas.microsoft.com/office/powerpoint/2010/main" val="1408971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B988C-3738-A670-EF86-09553FD3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Comparison on Categories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103D16D-0722-1F5A-B9C4-45D85E07F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7" y="2236007"/>
            <a:ext cx="4821408" cy="418844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AA817A6-5DED-6C6C-DFB3-520E7B5F4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715" y="2236007"/>
            <a:ext cx="5000531" cy="418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28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B56B3-E883-5A50-C223-6B462671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99" y="1534070"/>
            <a:ext cx="4530725" cy="4556732"/>
          </a:xfrm>
        </p:spPr>
        <p:txBody>
          <a:bodyPr anchor="ctr">
            <a:normAutofit/>
          </a:bodyPr>
          <a:lstStyle/>
          <a:p>
            <a:r>
              <a:rPr lang="en-US" dirty="0"/>
              <a:t>Question 6: Which app categories have the highest number of installs?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98B9-D2C2-4D14-97D4-F325E072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382" y="2096162"/>
            <a:ext cx="3894161" cy="2657858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07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1EB3B3C-B3F3-94B2-46E9-9778F52C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0650" y="754683"/>
            <a:ext cx="2724150" cy="153131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000" dirty="0"/>
              <a:t>Top Installed App Categories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DDEA127-1CE0-C682-01F8-0227D8AB4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4" b="-1"/>
          <a:stretch/>
        </p:blipFill>
        <p:spPr>
          <a:xfrm>
            <a:off x="-4" y="0"/>
            <a:ext cx="8734405" cy="64083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62CA6-0311-D799-2D93-FA5A2FC46EC2}"/>
              </a:ext>
            </a:extLst>
          </p:cNvPr>
          <p:cNvSpPr txBox="1"/>
          <p:nvPr/>
        </p:nvSpPr>
        <p:spPr>
          <a:xfrm>
            <a:off x="8869683" y="2756119"/>
            <a:ext cx="33223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800" dirty="0"/>
              <a:t>GAME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800" dirty="0"/>
              <a:t>COMMUNICATION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800" dirty="0"/>
              <a:t>SOCIAL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9678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AF111D4E-C38E-ACDB-BBC8-60E3AAD3F1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3" b="3677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CAFA2-F7CC-EE10-A3C1-684C4F9B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31" y="1644368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Question 7: How does app size affect the number of installs?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82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0">
            <a:extLst>
              <a:ext uri="{FF2B5EF4-FFF2-40B4-BE49-F238E27FC236}">
                <a16:creationId xmlns:a16="http://schemas.microsoft.com/office/drawing/2014/main" id="{16BF4F81-CE79-4A24-860D-9959FF716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9278" y="484632"/>
            <a:ext cx="4189913" cy="5852642"/>
          </a:xfrm>
          <a:prstGeom prst="rect">
            <a:avLst/>
          </a:prstGeom>
          <a:solidFill>
            <a:schemeClr val="bg2"/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42050ADB-FCB4-B1FC-0076-3186F9DA2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" r="3" b="3"/>
          <a:stretch/>
        </p:blipFill>
        <p:spPr>
          <a:xfrm>
            <a:off x="4838213" y="185530"/>
            <a:ext cx="6874510" cy="6187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7ADD44-CF3C-75D6-407C-6F3619E3C8D9}"/>
              </a:ext>
            </a:extLst>
          </p:cNvPr>
          <p:cNvSpPr txBox="1"/>
          <p:nvPr/>
        </p:nvSpPr>
        <p:spPr>
          <a:xfrm>
            <a:off x="594359" y="1527049"/>
            <a:ext cx="4074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Comparions shows a weak correlation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Many outliers in the 1000-10 million installs range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51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4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CAB09-D0A1-4385-B7CB-9CC21AEE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Statistical Analysis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49B9326-161A-D6EA-600E-AE0726E30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0350" y="2322005"/>
            <a:ext cx="4940427" cy="3790378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This a one-sample t-test on the "Finance" category prices with the null hypothesis being that the average price of the "Finance" category is equal to the overall average price of all categories</a:t>
            </a:r>
            <a:r>
              <a:rPr lang="en-US" sz="2200"/>
              <a:t>. </a:t>
            </a:r>
            <a:endParaRPr lang="en-US" sz="2200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C2A43AB-EF8E-6E7E-9619-3C108D6B0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340166"/>
            <a:ext cx="5686425" cy="355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3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BDAF7-61C7-D87C-46F4-1C6E7F2E1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FC5E5-80FF-48B9-06D0-540CD4D8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309" y="-1423401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A1650-3E65-6236-36D2-DB5F08F3C9F0}"/>
              </a:ext>
            </a:extLst>
          </p:cNvPr>
          <p:cNvSpPr txBox="1"/>
          <p:nvPr/>
        </p:nvSpPr>
        <p:spPr>
          <a:xfrm>
            <a:off x="352736" y="2194330"/>
            <a:ext cx="4023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>
                <a:highlight>
                  <a:srgbClr val="000000"/>
                </a:highlight>
              </a:rPr>
              <a:t>Objective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>
                <a:highlight>
                  <a:srgbClr val="000000"/>
                </a:highlight>
              </a:rPr>
              <a:t>Data Source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>
                <a:highlight>
                  <a:srgbClr val="000000"/>
                </a:highlight>
              </a:rPr>
              <a:t>Limitation</a:t>
            </a:r>
            <a:r>
              <a:rPr lang="en-US" sz="4000" dirty="0">
                <a:highlight>
                  <a:srgbClr val="00FFFF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6180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BGRectangle">
            <a:extLst>
              <a:ext uri="{FF2B5EF4-FFF2-40B4-BE49-F238E27FC236}">
                <a16:creationId xmlns:a16="http://schemas.microsoft.com/office/drawing/2014/main" id="{89C1B8B3-9FDD-4D8C-9C4D-2FD7CFA2F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D8A1344F-9436-2ADD-841E-B1E0FBE1BF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441" b="628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CAE9A9-BC71-A86E-704C-525C3084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480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Analysis &amp; Findings</a:t>
            </a: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93A9CEA1-EFF3-40F6-AB36-E232925E7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4632" y="2286000"/>
            <a:ext cx="27432" cy="22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4415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hands raised in the air&#10;&#10;Description automatically generated with low confidence">
            <a:extLst>
              <a:ext uri="{FF2B5EF4-FFF2-40B4-BE49-F238E27FC236}">
                <a16:creationId xmlns:a16="http://schemas.microsoft.com/office/drawing/2014/main" id="{B4624314-9BC6-30FB-F32F-2EBE05D77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0FD6C0-3B5C-60DA-755C-6E3C936F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78074"/>
            <a:ext cx="6456903" cy="1925899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3579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5F745-35B5-E354-30C4-450271AD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 1: What is the distribution of app categories in the Google Play Store?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8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group of colored pencils&#10;&#10;Description automatically generated with low confidence">
            <a:extLst>
              <a:ext uri="{FF2B5EF4-FFF2-40B4-BE49-F238E27FC236}">
                <a16:creationId xmlns:a16="http://schemas.microsoft.com/office/drawing/2014/main" id="{CD848FFB-F315-6429-A776-AC14347BE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26" y="643468"/>
            <a:ext cx="7737591" cy="5571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575357-64BD-2BCE-C25E-31EAA024AEA6}"/>
              </a:ext>
            </a:extLst>
          </p:cNvPr>
          <p:cNvSpPr txBox="1"/>
          <p:nvPr/>
        </p:nvSpPr>
        <p:spPr>
          <a:xfrm>
            <a:off x="341237" y="1191237"/>
            <a:ext cx="27515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Top 3 Applications 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Family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Game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811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Chart, pie chart&#10;&#10;Description automatically generated">
            <a:extLst>
              <a:ext uri="{FF2B5EF4-FFF2-40B4-BE49-F238E27FC236}">
                <a16:creationId xmlns:a16="http://schemas.microsoft.com/office/drawing/2014/main" id="{45B2E23A-A928-5BD2-5805-C8D44C2C2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0" b="912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0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5A26B-CF6A-D3A7-780E-F6A993A7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Question 2: What is the percentage of free vs paid apps, and does it affect the ratings in the Google Play Store?</a:t>
            </a:r>
          </a:p>
        </p:txBody>
      </p:sp>
    </p:spTree>
    <p:extLst>
      <p:ext uri="{BB962C8B-B14F-4D97-AF65-F5344CB8AC3E}">
        <p14:creationId xmlns:p14="http://schemas.microsoft.com/office/powerpoint/2010/main" val="47935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D20D9F95-A267-69F0-6205-9A40392C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11" y="2130464"/>
            <a:ext cx="3058623" cy="3272324"/>
          </a:xfrm>
        </p:spPr>
        <p:txBody>
          <a:bodyPr anchor="t">
            <a:normAutofit/>
          </a:bodyPr>
          <a:lstStyle/>
          <a:p>
            <a:r>
              <a:rPr lang="en-US" sz="2000" dirty="0"/>
              <a:t>Interesting percentage breakdown of free apps vs paid apps.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6C2CC5E0-EC78-6159-98D9-1FFCBCB63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4" r="5637" b="-2"/>
          <a:stretch/>
        </p:blipFill>
        <p:spPr>
          <a:xfrm>
            <a:off x="4636963" y="10"/>
            <a:ext cx="75550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2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BA71E8D-21D9-BEDE-5012-EEF1E7A5A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22" y="643466"/>
            <a:ext cx="5469413" cy="556683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846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62CB7-B045-547E-C91C-A668F2C6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Question 3: What is the distribution of app ratings in the Google Play Store?</a:t>
            </a:r>
          </a:p>
        </p:txBody>
      </p:sp>
    </p:spTree>
    <p:extLst>
      <p:ext uri="{BB962C8B-B14F-4D97-AF65-F5344CB8AC3E}">
        <p14:creationId xmlns:p14="http://schemas.microsoft.com/office/powerpoint/2010/main" val="325120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219</Words>
  <Application>Microsoft Office PowerPoint</Application>
  <PresentationFormat>Widescreen</PresentationFormat>
  <Paragraphs>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Google Play Store Apps Analysis</vt:lpstr>
      <vt:lpstr>Introduction</vt:lpstr>
      <vt:lpstr>Question 1: What is the distribution of app categories in the Google Play Store?</vt:lpstr>
      <vt:lpstr>PowerPoint Presentation</vt:lpstr>
      <vt:lpstr>PowerPoint Presentation</vt:lpstr>
      <vt:lpstr>Question 2: What is the percentage of free vs paid apps, and does it affect the ratings in the Google Play Store?</vt:lpstr>
      <vt:lpstr>PowerPoint Presentation</vt:lpstr>
      <vt:lpstr>PowerPoint Presentation</vt:lpstr>
      <vt:lpstr>Question 3: What is the distribution of app ratings in the Google Play Store?</vt:lpstr>
      <vt:lpstr>Distribution of Ratings</vt:lpstr>
      <vt:lpstr>Question 4: How do the number of reviews correlate with app ratings?</vt:lpstr>
      <vt:lpstr>PowerPoint Presentation</vt:lpstr>
      <vt:lpstr>Question 5: What are the most expensive app categories on the Google Play Store?</vt:lpstr>
      <vt:lpstr>Comparison on Categories </vt:lpstr>
      <vt:lpstr>Question 6: Which app categories have the highest number of installs?</vt:lpstr>
      <vt:lpstr>Top Installed App Categories </vt:lpstr>
      <vt:lpstr>Question 7: How does app size affect the number of installs?</vt:lpstr>
      <vt:lpstr>PowerPoint Presentation</vt:lpstr>
      <vt:lpstr>Statistical Analysis </vt:lpstr>
      <vt:lpstr>Analysis &amp; Findings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Apps Analysis</dc:title>
  <dc:creator>Shankar M</dc:creator>
  <cp:lastModifiedBy>Shankar M</cp:lastModifiedBy>
  <cp:revision>4</cp:revision>
  <dcterms:created xsi:type="dcterms:W3CDTF">2023-03-02T06:35:43Z</dcterms:created>
  <dcterms:modified xsi:type="dcterms:W3CDTF">2023-03-02T22:19:41Z</dcterms:modified>
</cp:coreProperties>
</file>