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66" r:id="rId2"/>
    <p:sldId id="282" r:id="rId3"/>
    <p:sldId id="261" r:id="rId4"/>
    <p:sldId id="279" r:id="rId5"/>
    <p:sldId id="281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9A0-C83D-4DB3-A856-9936DF9F486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712BA0-4696-4DE3-8A4E-4E4959E4C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7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9A0-C83D-4DB3-A856-9936DF9F486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2BA0-4696-4DE3-8A4E-4E4959E4C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67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9A0-C83D-4DB3-A856-9936DF9F486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2BA0-4696-4DE3-8A4E-4E4959E4C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4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9A0-C83D-4DB3-A856-9936DF9F486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2BA0-4696-4DE3-8A4E-4E4959E4C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0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703B9A0-C83D-4DB3-A856-9936DF9F486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712BA0-4696-4DE3-8A4E-4E4959E4C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0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9A0-C83D-4DB3-A856-9936DF9F486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2BA0-4696-4DE3-8A4E-4E4959E4C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88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9A0-C83D-4DB3-A856-9936DF9F486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2BA0-4696-4DE3-8A4E-4E4959E4C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5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9A0-C83D-4DB3-A856-9936DF9F486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2BA0-4696-4DE3-8A4E-4E4959E4C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7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9A0-C83D-4DB3-A856-9936DF9F486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2BA0-4696-4DE3-8A4E-4E4959E4C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55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9A0-C83D-4DB3-A856-9936DF9F486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2BA0-4696-4DE3-8A4E-4E4959E4C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06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B9A0-C83D-4DB3-A856-9936DF9F4869}" type="datetimeFigureOut">
              <a:rPr lang="en-IN" smtClean="0"/>
              <a:t>17-08-2024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2BA0-4696-4DE3-8A4E-4E4959E4C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6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703B9A0-C83D-4DB3-A856-9936DF9F4869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712BA0-4696-4DE3-8A4E-4E4959E4C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06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041B-FC8E-5EF3-326E-A0ADF60E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0"/>
            <a:ext cx="10102977" cy="1271588"/>
          </a:xfrm>
        </p:spPr>
        <p:txBody>
          <a:bodyPr>
            <a:noAutofit/>
          </a:bodyPr>
          <a:lstStyle/>
          <a:p>
            <a:r>
              <a:rPr lang="en-IN" sz="4400" dirty="0"/>
              <a:t>                 Ecommerce Application </a:t>
            </a:r>
            <a:br>
              <a:rPr lang="en-IN" sz="4400" dirty="0"/>
            </a:br>
            <a:r>
              <a:rPr lang="en-IN" sz="4400" dirty="0"/>
              <a:t>          Software &amp; hardware Requirement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A7852-4141-6E64-0A15-B71DECC4C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9154" y="1480337"/>
            <a:ext cx="6154510" cy="5011444"/>
          </a:xfrm>
        </p:spPr>
        <p:txBody>
          <a:bodyPr>
            <a:normAutofit/>
          </a:bodyPr>
          <a:lstStyle/>
          <a:p>
            <a:r>
              <a:rPr lang="en-IN" b="1" dirty="0"/>
              <a:t>Software requirement.</a:t>
            </a:r>
          </a:p>
          <a:p>
            <a:pPr marL="0" indent="0">
              <a:buNone/>
            </a:pPr>
            <a:r>
              <a:rPr lang="en-IN" b="1" dirty="0"/>
              <a:t>   Development Tools</a:t>
            </a:r>
          </a:p>
          <a:p>
            <a:pPr marL="0" indent="0">
              <a:buNone/>
            </a:pPr>
            <a:r>
              <a:rPr lang="en-IN" dirty="0"/>
              <a:t>     1.VS Code 2.Eclipse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+mj-lt"/>
              </a:rPr>
              <a:t>Front End Tool  </a:t>
            </a:r>
            <a:r>
              <a:rPr lang="en-IN" b="0" i="0" dirty="0">
                <a:solidFill>
                  <a:srgbClr val="404040"/>
                </a:solidFill>
                <a:effectLst/>
                <a:latin typeface="Jost"/>
              </a:rPr>
              <a:t>:HTML, CSS, </a:t>
            </a:r>
            <a:r>
              <a:rPr lang="en-IN" dirty="0">
                <a:solidFill>
                  <a:srgbClr val="404040"/>
                </a:solidFill>
                <a:latin typeface="Jost"/>
              </a:rPr>
              <a:t>Bootstrap, JavaScript, Ajax, React </a:t>
            </a:r>
            <a:r>
              <a:rPr lang="en-IN" dirty="0" err="1">
                <a:solidFill>
                  <a:srgbClr val="404040"/>
                </a:solidFill>
                <a:latin typeface="Jost"/>
              </a:rPr>
              <a:t>Js</a:t>
            </a:r>
            <a:r>
              <a:rPr lang="en-IN" dirty="0">
                <a:solidFill>
                  <a:srgbClr val="404040"/>
                </a:solidFill>
                <a:latin typeface="Jost"/>
              </a:rPr>
              <a:t>.</a:t>
            </a:r>
            <a:endParaRPr lang="en-IN" b="0" i="0" dirty="0">
              <a:solidFill>
                <a:srgbClr val="404040"/>
              </a:solidFill>
              <a:effectLst/>
              <a:latin typeface="Jos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404040"/>
                </a:solidFill>
                <a:latin typeface="+mj-lt"/>
              </a:rPr>
              <a:t>Back </a:t>
            </a:r>
            <a:r>
              <a:rPr lang="en-IN" b="1" i="0" dirty="0">
                <a:solidFill>
                  <a:srgbClr val="404040"/>
                </a:solidFill>
                <a:effectLst/>
                <a:latin typeface="+mj-lt"/>
              </a:rPr>
              <a:t>End Tool  </a:t>
            </a:r>
            <a:r>
              <a:rPr lang="en-IN" b="1" i="0" dirty="0">
                <a:solidFill>
                  <a:srgbClr val="404040"/>
                </a:solidFill>
                <a:effectLst/>
                <a:latin typeface="Jost"/>
              </a:rPr>
              <a:t> </a:t>
            </a:r>
            <a:r>
              <a:rPr lang="en-IN" b="0" i="0" dirty="0">
                <a:solidFill>
                  <a:srgbClr val="404040"/>
                </a:solidFill>
                <a:effectLst/>
                <a:latin typeface="Jost"/>
              </a:rPr>
              <a:t>:Core Java, Spring Boot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+mj-lt"/>
              </a:rPr>
              <a:t>Database Tool   </a:t>
            </a:r>
            <a:r>
              <a:rPr lang="en-IN" b="0" i="0" dirty="0">
                <a:solidFill>
                  <a:srgbClr val="404040"/>
                </a:solidFill>
                <a:effectLst/>
                <a:latin typeface="Jost"/>
              </a:rPr>
              <a:t>: MySQL</a:t>
            </a:r>
          </a:p>
          <a:p>
            <a:pPr marL="0" indent="0" algn="l"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Hardware requirement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Hard Disk – 1 TB HDD/ 125 GB SSD (minimum).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RAM – 4 GB (minimum).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Processor – Intel i3 or above.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 marL="0" indent="0">
              <a:buNone/>
            </a:pPr>
            <a:endParaRPr lang="en-IN" b="0" i="0" dirty="0">
              <a:solidFill>
                <a:srgbClr val="404040"/>
              </a:solidFill>
              <a:effectLst/>
              <a:latin typeface="Jost"/>
            </a:endParaRPr>
          </a:p>
          <a:p>
            <a:pPr marL="0" indent="0" algn="l">
              <a:buNone/>
            </a:pPr>
            <a:endParaRPr lang="en-IN" b="0" i="0" dirty="0">
              <a:solidFill>
                <a:srgbClr val="404040"/>
              </a:solidFill>
              <a:effectLst/>
              <a:latin typeface="Jos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4C19DC-6311-60B7-AB02-934F47F536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5" y="1480337"/>
            <a:ext cx="5600698" cy="5011444"/>
          </a:xfrm>
        </p:spPr>
      </p:pic>
    </p:spTree>
    <p:extLst>
      <p:ext uri="{BB962C8B-B14F-4D97-AF65-F5344CB8AC3E}">
        <p14:creationId xmlns:p14="http://schemas.microsoft.com/office/powerpoint/2010/main" val="83762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041B-FC8E-5EF3-326E-A0ADF60E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0"/>
            <a:ext cx="10102977" cy="800100"/>
          </a:xfrm>
        </p:spPr>
        <p:txBody>
          <a:bodyPr>
            <a:noAutofit/>
          </a:bodyPr>
          <a:lstStyle/>
          <a:p>
            <a:r>
              <a:rPr lang="en-IN" sz="4400" dirty="0"/>
              <a:t>                 Project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A7852-4141-6E64-0A15-B71DECC4C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800100"/>
            <a:ext cx="7543800" cy="6057900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/>
              <a:t>Outline the main features of the ecommerce platform:</a:t>
            </a:r>
          </a:p>
          <a:p>
            <a:endParaRPr lang="en-US" b="1" dirty="0"/>
          </a:p>
          <a:p>
            <a:pPr>
              <a:lnSpc>
                <a:spcPct val="60000"/>
              </a:lnSpc>
            </a:pPr>
            <a:r>
              <a:rPr lang="en-US" sz="2900" b="1" dirty="0"/>
              <a:t>      User Authentication and Authorization.</a:t>
            </a:r>
          </a:p>
          <a:p>
            <a:pPr>
              <a:lnSpc>
                <a:spcPct val="60000"/>
              </a:lnSpc>
            </a:pPr>
            <a:r>
              <a:rPr lang="en-US" sz="2900" b="1" dirty="0"/>
              <a:t>      Product Management .</a:t>
            </a:r>
          </a:p>
          <a:p>
            <a:pPr>
              <a:lnSpc>
                <a:spcPct val="60000"/>
              </a:lnSpc>
            </a:pPr>
            <a:r>
              <a:rPr lang="en-US" sz="2900" b="1" dirty="0"/>
              <a:t>      Shopping Cart.</a:t>
            </a:r>
          </a:p>
          <a:p>
            <a:pPr>
              <a:lnSpc>
                <a:spcPct val="60000"/>
              </a:lnSpc>
            </a:pPr>
            <a:r>
              <a:rPr lang="en-US" sz="2900" b="1" dirty="0"/>
              <a:t>      Checkout Process.</a:t>
            </a:r>
          </a:p>
          <a:p>
            <a:pPr>
              <a:lnSpc>
                <a:spcPct val="60000"/>
              </a:lnSpc>
            </a:pPr>
            <a:r>
              <a:rPr lang="en-US" sz="2900" b="1" dirty="0"/>
              <a:t>      Order Processing.</a:t>
            </a:r>
            <a:endParaRPr lang="en-IN" sz="2900" b="1" dirty="0"/>
          </a:p>
          <a:p>
            <a:pPr>
              <a:lnSpc>
                <a:spcPct val="60000"/>
              </a:lnSpc>
            </a:pPr>
            <a:r>
              <a:rPr lang="en-US" sz="2900" b="1" dirty="0"/>
              <a:t>      Search Navigation.</a:t>
            </a:r>
          </a:p>
          <a:p>
            <a:pPr>
              <a:lnSpc>
                <a:spcPct val="60000"/>
              </a:lnSpc>
            </a:pPr>
            <a:r>
              <a:rPr lang="en-US" sz="2900" b="1" dirty="0"/>
              <a:t>      User Reviews and Ratings</a:t>
            </a:r>
          </a:p>
          <a:p>
            <a:pPr>
              <a:lnSpc>
                <a:spcPct val="60000"/>
              </a:lnSpc>
            </a:pPr>
            <a:r>
              <a:rPr lang="en-US" sz="2900" b="1" dirty="0"/>
              <a:t>      User Account Management</a:t>
            </a:r>
          </a:p>
          <a:p>
            <a:pPr>
              <a:lnSpc>
                <a:spcPct val="30000"/>
              </a:lnSpc>
            </a:pPr>
            <a:endParaRPr lang="en-US" b="1" dirty="0"/>
          </a:p>
          <a:p>
            <a:pPr>
              <a:lnSpc>
                <a:spcPct val="30000"/>
              </a:lnSpc>
            </a:pPr>
            <a:endParaRPr lang="en-IN" sz="2400" b="1" i="0" dirty="0">
              <a:effectLst/>
              <a:latin typeface="Söhne"/>
            </a:endParaRPr>
          </a:p>
          <a:p>
            <a:pPr>
              <a:lnSpc>
                <a:spcPct val="30000"/>
              </a:lnSpc>
            </a:pPr>
            <a:r>
              <a:rPr lang="en-IN" sz="2400" b="1" i="0" dirty="0">
                <a:effectLst/>
                <a:latin typeface="Söhne"/>
              </a:rPr>
              <a:t>User Authentication and Authorization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300" dirty="0">
                <a:latin typeface="Söhne"/>
              </a:rPr>
              <a:t>    JWT Implementation: Role-based access control with two roles: USER and ADMIN. USER can view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300" dirty="0">
                <a:latin typeface="Söhne"/>
              </a:rPr>
              <a:t>    products and place orders, while ADMIN can manage products, view orders, and handle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300" b="1" dirty="0">
                <a:latin typeface="Söhne"/>
              </a:rPr>
              <a:t>    </a:t>
            </a:r>
            <a:r>
              <a:rPr lang="en-US" sz="2300" dirty="0">
                <a:latin typeface="Söhne"/>
              </a:rPr>
              <a:t>administrative</a:t>
            </a:r>
            <a:r>
              <a:rPr lang="en-US" sz="2300" b="1" dirty="0">
                <a:latin typeface="Söhne"/>
              </a:rPr>
              <a:t> </a:t>
            </a:r>
            <a:r>
              <a:rPr lang="en-US" sz="2300" dirty="0">
                <a:latin typeface="Söhne"/>
              </a:rPr>
              <a:t>tasks</a:t>
            </a:r>
            <a:r>
              <a:rPr lang="en-US" sz="2300" b="1" dirty="0">
                <a:latin typeface="Söhne"/>
              </a:rPr>
              <a:t>.    </a:t>
            </a:r>
            <a:r>
              <a:rPr lang="en-US" sz="2300" dirty="0">
                <a:latin typeface="Söhne"/>
              </a:rPr>
              <a:t> </a:t>
            </a:r>
            <a:r>
              <a:rPr lang="en-US" sz="1900" dirty="0">
                <a:latin typeface="Söhne"/>
              </a:rPr>
              <a:t>        </a:t>
            </a:r>
          </a:p>
          <a:p>
            <a:pPr marL="0" indent="0">
              <a:lnSpc>
                <a:spcPct val="50000"/>
              </a:lnSpc>
              <a:buNone/>
            </a:pPr>
            <a:endParaRPr lang="en-US" sz="1600" dirty="0">
              <a:latin typeface="Söhne"/>
            </a:endParaRPr>
          </a:p>
          <a:p>
            <a:pPr>
              <a:lnSpc>
                <a:spcPct val="50000"/>
              </a:lnSpc>
            </a:pPr>
            <a:r>
              <a:rPr lang="en-IN" sz="2400" b="1" dirty="0">
                <a:latin typeface="Söhne"/>
              </a:rPr>
              <a:t>Session management</a:t>
            </a:r>
            <a:r>
              <a:rPr lang="en-US" sz="2400" b="1" dirty="0">
                <a:latin typeface="Söhne"/>
              </a:rPr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Söhne"/>
              </a:rPr>
              <a:t>        </a:t>
            </a:r>
            <a:r>
              <a:rPr lang="en-US" sz="2300" dirty="0">
                <a:latin typeface="Söhne"/>
              </a:rPr>
              <a:t>Briefly describe how session management is implemented for user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300" dirty="0">
                <a:latin typeface="Söhne"/>
              </a:rPr>
              <a:t>      tracking and authentication</a:t>
            </a:r>
            <a:r>
              <a:rPr lang="en-US" sz="2300" b="1" dirty="0">
                <a:latin typeface="Söhne"/>
              </a:rPr>
              <a:t>.</a:t>
            </a:r>
          </a:p>
          <a:p>
            <a:pPr marL="0" indent="0">
              <a:lnSpc>
                <a:spcPct val="50000"/>
              </a:lnSpc>
              <a:buNone/>
            </a:pPr>
            <a:endParaRPr lang="en-US" sz="1900" b="1" dirty="0">
              <a:latin typeface="Söhne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300" dirty="0">
                <a:latin typeface="Söhne"/>
              </a:rPr>
              <a:t>      Sessions play a pivotal role in user authentication, ensuring that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300" dirty="0">
                <a:latin typeface="Söhne"/>
              </a:rPr>
              <a:t>      authenticated users can access authorized resources.</a:t>
            </a:r>
          </a:p>
          <a:p>
            <a:pPr marL="0" indent="0">
              <a:lnSpc>
                <a:spcPct val="50000"/>
              </a:lnSpc>
              <a:buNone/>
            </a:pPr>
            <a:endParaRPr lang="en-US" sz="1600" dirty="0">
              <a:latin typeface="Söhne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IN" sz="1600" dirty="0"/>
              <a:t> </a:t>
            </a:r>
          </a:p>
          <a:p>
            <a:pPr>
              <a:lnSpc>
                <a:spcPct val="30000"/>
              </a:lnSpc>
            </a:pPr>
            <a:endParaRPr lang="en-IN" b="0" i="0" dirty="0">
              <a:solidFill>
                <a:srgbClr val="404040"/>
              </a:solidFill>
              <a:effectLst/>
              <a:latin typeface="Jost"/>
            </a:endParaRPr>
          </a:p>
        </p:txBody>
      </p:sp>
    </p:spTree>
    <p:extLst>
      <p:ext uri="{BB962C8B-B14F-4D97-AF65-F5344CB8AC3E}">
        <p14:creationId xmlns:p14="http://schemas.microsoft.com/office/powerpoint/2010/main" val="418666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8CA6-E11E-5BD3-428F-570CD393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0"/>
            <a:ext cx="10508816" cy="1356852"/>
          </a:xfrm>
        </p:spPr>
        <p:txBody>
          <a:bodyPr/>
          <a:lstStyle/>
          <a:p>
            <a:r>
              <a:rPr lang="en-IN" dirty="0"/>
              <a:t>System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16298-8AFF-5357-4EA9-5013A7050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7303" y="-181901"/>
            <a:ext cx="5583248" cy="884903"/>
          </a:xfrm>
        </p:spPr>
        <p:txBody>
          <a:bodyPr>
            <a:normAutofit/>
          </a:bodyPr>
          <a:lstStyle/>
          <a:p>
            <a:r>
              <a:rPr lang="en-IN" dirty="0"/>
              <a:t>1.Registration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3A7486-1F84-515E-E2B1-9A7F4E803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6967" y="-431393"/>
            <a:ext cx="5927672" cy="2084440"/>
          </a:xfrm>
        </p:spPr>
        <p:txBody>
          <a:bodyPr>
            <a:normAutofit/>
          </a:bodyPr>
          <a:lstStyle/>
          <a:p>
            <a:r>
              <a:rPr lang="en-IN" dirty="0"/>
              <a:t>2.Login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ED178E-B97C-C9E8-67BF-F3030E08CE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1356853"/>
            <a:ext cx="10345738" cy="5501148"/>
          </a:xfrm>
        </p:spPr>
      </p:pic>
    </p:spTree>
    <p:extLst>
      <p:ext uri="{BB962C8B-B14F-4D97-AF65-F5344CB8AC3E}">
        <p14:creationId xmlns:p14="http://schemas.microsoft.com/office/powerpoint/2010/main" val="329157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3EA0E2B-7D78-4DF6-CE1F-7275EA9C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2" y="0"/>
            <a:ext cx="3976688" cy="825252"/>
          </a:xfrm>
        </p:spPr>
        <p:txBody>
          <a:bodyPr>
            <a:normAutofit fontScale="90000"/>
          </a:bodyPr>
          <a:lstStyle/>
          <a:p>
            <a:r>
              <a:rPr lang="en-IN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39725E-C563-8F90-1229-B115D6CCFC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412" y="614363"/>
            <a:ext cx="10625138" cy="6243637"/>
          </a:xfrm>
        </p:spPr>
      </p:pic>
    </p:spTree>
    <p:extLst>
      <p:ext uri="{BB962C8B-B14F-4D97-AF65-F5344CB8AC3E}">
        <p14:creationId xmlns:p14="http://schemas.microsoft.com/office/powerpoint/2010/main" val="55941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3EA0E2B-7D78-4DF6-CE1F-7275EA9C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3436"/>
            <a:ext cx="10058400" cy="1609344"/>
          </a:xfrm>
        </p:spPr>
        <p:txBody>
          <a:bodyPr/>
          <a:lstStyle/>
          <a:p>
            <a:r>
              <a:rPr lang="en-IN" dirty="0"/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3D7575-746F-2C9D-2A14-F5D0B008DA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585914"/>
            <a:ext cx="10648951" cy="4600574"/>
          </a:xfrm>
        </p:spPr>
      </p:pic>
    </p:spTree>
    <p:extLst>
      <p:ext uri="{BB962C8B-B14F-4D97-AF65-F5344CB8AC3E}">
        <p14:creationId xmlns:p14="http://schemas.microsoft.com/office/powerpoint/2010/main" val="268136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996772-0D1D-7284-BFEB-542D4519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79EA44-5F29-7949-0035-CB356C0D9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84705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1458</TotalTime>
  <Words>223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Jost</vt:lpstr>
      <vt:lpstr>Rockwell</vt:lpstr>
      <vt:lpstr>Rockwell Condensed</vt:lpstr>
      <vt:lpstr>Söhne</vt:lpstr>
      <vt:lpstr>Wingdings</vt:lpstr>
      <vt:lpstr>Wood Type</vt:lpstr>
      <vt:lpstr>                 Ecommerce Application            Software &amp; hardware Requirement</vt:lpstr>
      <vt:lpstr>                 Project Features</vt:lpstr>
      <vt:lpstr>System design</vt:lpstr>
      <vt:lpstr>Class diagram</vt:lpstr>
      <vt:lpstr>sequence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</dc:title>
  <dc:creator>Akshay Chougule</dc:creator>
  <cp:lastModifiedBy>shankar madane</cp:lastModifiedBy>
  <cp:revision>60</cp:revision>
  <dcterms:created xsi:type="dcterms:W3CDTF">2023-01-04T17:18:18Z</dcterms:created>
  <dcterms:modified xsi:type="dcterms:W3CDTF">2024-08-17T10:07:29Z</dcterms:modified>
</cp:coreProperties>
</file>