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260" r:id="rId2"/>
    <p:sldId id="349" r:id="rId3"/>
    <p:sldId id="350" r:id="rId4"/>
    <p:sldId id="497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5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0066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90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07-01-2020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Dr. B. </a:t>
            </a:r>
            <a:r>
              <a:rPr lang="en-IN" dirty="0" err="1" smtClean="0"/>
              <a:t>Prabavathy</a:t>
            </a:r>
            <a:endParaRPr lang="en-IN" dirty="0" smtClean="0"/>
          </a:p>
          <a:p>
            <a:r>
              <a:rPr lang="en-IN" dirty="0" smtClean="0"/>
              <a:t>Associate Professor</a:t>
            </a:r>
          </a:p>
          <a:p>
            <a:r>
              <a:rPr lang="en-IN" dirty="0" smtClean="0"/>
              <a:t>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&lt;p&gt;&lt;b&gt;Note:&lt;/b&gt; This example does not work in Internet Explorer 9 and earlier versions.&lt;/p&gt;</a:t>
            </a:r>
          </a:p>
          <a:p>
            <a:pPr>
              <a:buNone/>
            </a:pPr>
            <a:r>
              <a:rPr lang="en-IN" dirty="0" smtClean="0">
                <a:solidFill>
                  <a:srgbClr val="006600"/>
                </a:solidFill>
              </a:rPr>
              <a:t>&lt;div id="div1"&gt;linear&lt;/div&gt;&lt;</a:t>
            </a:r>
            <a:r>
              <a:rPr lang="en-IN" dirty="0" err="1" smtClean="0">
                <a:solidFill>
                  <a:srgbClr val="006600"/>
                </a:solidFill>
              </a:rPr>
              <a:t>br</a:t>
            </a:r>
            <a:r>
              <a:rPr lang="en-IN" dirty="0" smtClean="0">
                <a:solidFill>
                  <a:srgbClr val="0066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6600"/>
                </a:solidFill>
              </a:rPr>
              <a:t>&lt;div id="div2"&gt;ease&lt;/div&gt;&lt;</a:t>
            </a:r>
            <a:r>
              <a:rPr lang="en-IN" dirty="0" err="1" smtClean="0">
                <a:solidFill>
                  <a:srgbClr val="006600"/>
                </a:solidFill>
              </a:rPr>
              <a:t>br</a:t>
            </a:r>
            <a:r>
              <a:rPr lang="en-IN" dirty="0" smtClean="0">
                <a:solidFill>
                  <a:srgbClr val="0066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6600"/>
                </a:solidFill>
              </a:rPr>
              <a:t>&lt;div id="div3"&gt;ease-in&lt;/div&gt;&lt;</a:t>
            </a:r>
            <a:r>
              <a:rPr lang="en-IN" dirty="0" err="1" smtClean="0">
                <a:solidFill>
                  <a:srgbClr val="006600"/>
                </a:solidFill>
              </a:rPr>
              <a:t>br</a:t>
            </a:r>
            <a:r>
              <a:rPr lang="en-IN" dirty="0" smtClean="0">
                <a:solidFill>
                  <a:srgbClr val="0066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6600"/>
                </a:solidFill>
              </a:rPr>
              <a:t>&lt;div id="div4"&gt;ease-out&lt;/div&gt;&lt;</a:t>
            </a:r>
            <a:r>
              <a:rPr lang="en-IN" dirty="0" err="1" smtClean="0">
                <a:solidFill>
                  <a:srgbClr val="006600"/>
                </a:solidFill>
              </a:rPr>
              <a:t>br</a:t>
            </a:r>
            <a:r>
              <a:rPr lang="en-IN" dirty="0" smtClean="0">
                <a:solidFill>
                  <a:srgbClr val="0066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6600"/>
                </a:solidFill>
              </a:rPr>
              <a:t>&lt;div id="div5"&gt;ease-in-out&lt;/div&gt;&lt;</a:t>
            </a:r>
            <a:r>
              <a:rPr lang="en-IN" dirty="0" err="1" smtClean="0">
                <a:solidFill>
                  <a:srgbClr val="006600"/>
                </a:solidFill>
              </a:rPr>
              <a:t>br</a:t>
            </a:r>
            <a:r>
              <a:rPr lang="en-IN" dirty="0" smtClean="0">
                <a:solidFill>
                  <a:srgbClr val="0066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/>
              <a:t>&lt;p&gt;Hover over the div elements above, to see the different speed curves.&lt;/p&gt;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endParaRPr lang="en-US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Delay the Transition Effect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66"/>
                </a:solidFill>
              </a:rPr>
              <a:t>The transition-delay property specifies a delay (in seconds) for the transition effect</a:t>
            </a:r>
          </a:p>
          <a:p>
            <a:pPr>
              <a:buNone/>
            </a:pPr>
            <a:r>
              <a:rPr lang="en-IN" dirty="0" smtClean="0"/>
              <a:t>The following example has a 1 second delay before starting:</a:t>
            </a:r>
          </a:p>
          <a:p>
            <a:pPr>
              <a:buNone/>
            </a:pPr>
            <a:r>
              <a:rPr lang="en-IN" dirty="0" smtClean="0"/>
              <a:t>div </a:t>
            </a:r>
          </a:p>
          <a:p>
            <a:pPr>
              <a:buNone/>
            </a:pPr>
            <a:r>
              <a:rPr lang="en-IN" dirty="0" smtClean="0"/>
              <a:t>{ </a:t>
            </a:r>
            <a:br>
              <a:rPr lang="en-IN" dirty="0" smtClean="0"/>
            </a:br>
            <a:r>
              <a:rPr lang="en-IN" dirty="0" smtClean="0"/>
              <a:t>transition-delay: 1s;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Transition +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&lt;!DOCTYPE html&gt;</a:t>
            </a:r>
          </a:p>
          <a:p>
            <a:pPr>
              <a:buNone/>
            </a:pPr>
            <a:r>
              <a:rPr lang="en-IN" sz="2000" dirty="0" smtClean="0"/>
              <a:t>&lt;html&gt;</a:t>
            </a:r>
          </a:p>
          <a:p>
            <a:pPr>
              <a:buNone/>
            </a:pPr>
            <a:r>
              <a:rPr lang="en-IN" sz="2000" dirty="0" smtClean="0"/>
              <a:t>&lt;head&gt;</a:t>
            </a:r>
          </a:p>
          <a:p>
            <a:pPr>
              <a:buNone/>
            </a:pPr>
            <a:r>
              <a:rPr lang="en-IN" sz="2000" dirty="0" smtClean="0"/>
              <a:t>&lt;style&gt;</a:t>
            </a:r>
          </a:p>
          <a:p>
            <a:pPr>
              <a:buNone/>
            </a:pPr>
            <a:r>
              <a:rPr lang="en-IN" sz="2000" dirty="0" smtClean="0"/>
              <a:t>div {      width: 100px;     height: 100px;     background: red;</a:t>
            </a:r>
          </a:p>
          <a:p>
            <a:pPr>
              <a:buNone/>
            </a:pPr>
            <a:r>
              <a:rPr lang="en-IN" sz="2000" dirty="0" smtClean="0"/>
              <a:t>	     </a:t>
            </a:r>
            <a:r>
              <a:rPr lang="en-IN" sz="2000" dirty="0" smtClean="0">
                <a:solidFill>
                  <a:srgbClr val="FF0066"/>
                </a:solidFill>
              </a:rPr>
              <a:t>transition: width 2s, height 2s, transform 2s;  </a:t>
            </a:r>
            <a:r>
              <a:rPr lang="en-IN" sz="2000" dirty="0" smtClean="0"/>
              <a:t>	}</a:t>
            </a:r>
          </a:p>
          <a:p>
            <a:pPr>
              <a:buNone/>
            </a:pPr>
            <a:r>
              <a:rPr lang="en-IN" sz="2000" dirty="0" err="1" smtClean="0"/>
              <a:t>div:hover</a:t>
            </a:r>
            <a:r>
              <a:rPr lang="en-IN" sz="2000" dirty="0" smtClean="0"/>
              <a:t> {     width: 300px;     height: 300px; </a:t>
            </a:r>
          </a:p>
          <a:p>
            <a:pPr>
              <a:buNone/>
            </a:pPr>
            <a:r>
              <a:rPr lang="en-IN" sz="2000" dirty="0" smtClean="0"/>
              <a:t>			</a:t>
            </a:r>
            <a:r>
              <a:rPr lang="en-IN" sz="2000" dirty="0" smtClean="0">
                <a:solidFill>
                  <a:srgbClr val="FF0066"/>
                </a:solidFill>
              </a:rPr>
              <a:t>transform: rotate(180deg); </a:t>
            </a:r>
            <a:r>
              <a:rPr lang="en-IN" sz="2000" dirty="0" smtClean="0"/>
              <a:t>		}</a:t>
            </a:r>
          </a:p>
          <a:p>
            <a:pPr>
              <a:buNone/>
            </a:pPr>
            <a:r>
              <a:rPr lang="en-IN" sz="2000" dirty="0" smtClean="0"/>
              <a:t>&lt;/style&gt;</a:t>
            </a:r>
          </a:p>
          <a:p>
            <a:pPr>
              <a:buNone/>
            </a:pPr>
            <a:r>
              <a:rPr lang="en-IN" sz="2000" dirty="0" smtClean="0"/>
              <a:t>&lt;/head&gt;</a:t>
            </a:r>
          </a:p>
          <a:p>
            <a:pPr>
              <a:buNone/>
            </a:pPr>
            <a:r>
              <a:rPr lang="en-IN" sz="2000" dirty="0" smtClean="0"/>
              <a:t>&lt;body&gt;</a:t>
            </a:r>
          </a:p>
          <a:p>
            <a:pPr>
              <a:buNone/>
            </a:pPr>
            <a:r>
              <a:rPr lang="en-IN" sz="2000" dirty="0" smtClean="0"/>
              <a:t>&lt;div&gt;&lt;/div&gt;</a:t>
            </a:r>
          </a:p>
          <a:p>
            <a:pPr>
              <a:buNone/>
            </a:pPr>
            <a:r>
              <a:rPr lang="en-IN" sz="2000" dirty="0" smtClean="0"/>
              <a:t>&lt;/body&gt;</a:t>
            </a:r>
          </a:p>
          <a:p>
            <a:pPr>
              <a:buNone/>
            </a:pPr>
            <a:r>
              <a:rPr lang="en-IN" sz="2000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628800"/>
            <a:ext cx="43719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CSS3 -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animation lets an element </a:t>
            </a:r>
            <a:r>
              <a:rPr lang="en-IN" dirty="0" smtClean="0">
                <a:solidFill>
                  <a:srgbClr val="FF0000"/>
                </a:solidFill>
              </a:rPr>
              <a:t>gradually change from one style to another</a:t>
            </a:r>
            <a:endParaRPr lang="en-IN" dirty="0" smtClean="0"/>
          </a:p>
          <a:p>
            <a:r>
              <a:rPr lang="en-IN" dirty="0" smtClean="0"/>
              <a:t>You can change </a:t>
            </a:r>
            <a:r>
              <a:rPr lang="en-IN" dirty="0" smtClean="0">
                <a:solidFill>
                  <a:srgbClr val="FF0000"/>
                </a:solidFill>
              </a:rPr>
              <a:t>as many CSS properties you want, as many times you want</a:t>
            </a:r>
          </a:p>
          <a:p>
            <a:r>
              <a:rPr lang="en-IN" dirty="0" smtClean="0"/>
              <a:t>To use CSS3 animation, you must first specify some </a:t>
            </a:r>
            <a:r>
              <a:rPr lang="en-IN" dirty="0" err="1" smtClean="0"/>
              <a:t>keyframes</a:t>
            </a:r>
            <a:r>
              <a:rPr lang="en-IN" dirty="0" smtClean="0"/>
              <a:t> for the animation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Keyframes</a:t>
            </a:r>
            <a:r>
              <a:rPr lang="en-IN" dirty="0" smtClean="0">
                <a:solidFill>
                  <a:srgbClr val="FF0000"/>
                </a:solidFill>
              </a:rPr>
              <a:t> hold what styles the element will have at certain times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Example1 – Animation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/* The animation code */</a:t>
            </a:r>
            <a:br>
              <a:rPr lang="en-IN" dirty="0" smtClean="0"/>
            </a:br>
            <a:r>
              <a:rPr lang="en-IN" dirty="0" smtClean="0">
                <a:solidFill>
                  <a:srgbClr val="FF0066"/>
                </a:solidFill>
              </a:rPr>
              <a:t>@</a:t>
            </a:r>
            <a:r>
              <a:rPr lang="en-IN" dirty="0" err="1" smtClean="0">
                <a:solidFill>
                  <a:srgbClr val="FF0066"/>
                </a:solidFill>
              </a:rPr>
              <a:t>keyframes</a:t>
            </a:r>
            <a:r>
              <a:rPr lang="en-IN" dirty="0" smtClean="0">
                <a:solidFill>
                  <a:srgbClr val="FF0066"/>
                </a:solidFill>
              </a:rPr>
              <a:t> example {</a:t>
            </a:r>
            <a:br>
              <a:rPr lang="en-IN" dirty="0" smtClean="0">
                <a:solidFill>
                  <a:srgbClr val="FF0066"/>
                </a:solidFill>
              </a:rPr>
            </a:br>
            <a:r>
              <a:rPr lang="en-IN" dirty="0" smtClean="0">
                <a:solidFill>
                  <a:srgbClr val="FF0066"/>
                </a:solidFill>
              </a:rPr>
              <a:t>    from {background-</a:t>
            </a:r>
            <a:r>
              <a:rPr lang="en-IN" dirty="0" err="1" smtClean="0">
                <a:solidFill>
                  <a:srgbClr val="FF0066"/>
                </a:solidFill>
              </a:rPr>
              <a:t>color</a:t>
            </a:r>
            <a:r>
              <a:rPr lang="en-IN" dirty="0" smtClean="0">
                <a:solidFill>
                  <a:srgbClr val="FF0066"/>
                </a:solidFill>
              </a:rPr>
              <a:t>: red;}</a:t>
            </a:r>
            <a:br>
              <a:rPr lang="en-IN" dirty="0" smtClean="0">
                <a:solidFill>
                  <a:srgbClr val="FF0066"/>
                </a:solidFill>
              </a:rPr>
            </a:br>
            <a:r>
              <a:rPr lang="en-IN" dirty="0" smtClean="0">
                <a:solidFill>
                  <a:srgbClr val="FF0066"/>
                </a:solidFill>
              </a:rPr>
              <a:t>    to {background-</a:t>
            </a:r>
            <a:r>
              <a:rPr lang="en-IN" dirty="0" err="1" smtClean="0">
                <a:solidFill>
                  <a:srgbClr val="FF0066"/>
                </a:solidFill>
              </a:rPr>
              <a:t>color</a:t>
            </a:r>
            <a:r>
              <a:rPr lang="en-IN" dirty="0" smtClean="0">
                <a:solidFill>
                  <a:srgbClr val="FF0066"/>
                </a:solidFill>
              </a:rPr>
              <a:t>: yellow;}</a:t>
            </a:r>
            <a:br>
              <a:rPr lang="en-IN" dirty="0" smtClean="0">
                <a:solidFill>
                  <a:srgbClr val="FF0066"/>
                </a:solidFill>
              </a:rPr>
            </a:br>
            <a:r>
              <a:rPr lang="en-IN" dirty="0" smtClean="0">
                <a:solidFill>
                  <a:srgbClr val="FF0066"/>
                </a:solidFill>
              </a:rPr>
              <a:t>}</a:t>
            </a:r>
          </a:p>
          <a:p>
            <a:pPr>
              <a:buNone/>
            </a:pPr>
            <a:r>
              <a:rPr lang="en-IN" dirty="0" smtClean="0"/>
              <a:t>/* The element to apply the animation to */</a:t>
            </a:r>
            <a:br>
              <a:rPr lang="en-IN" dirty="0" smtClean="0"/>
            </a:b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</a:t>
            </a:r>
            <a:r>
              <a:rPr lang="en-IN" dirty="0" smtClean="0">
                <a:solidFill>
                  <a:srgbClr val="FF0066"/>
                </a:solidFill>
              </a:rPr>
              <a:t>animation-name: example;</a:t>
            </a:r>
            <a:br>
              <a:rPr lang="en-IN" dirty="0" smtClean="0">
                <a:solidFill>
                  <a:srgbClr val="FF0066"/>
                </a:solidFill>
              </a:rPr>
            </a:br>
            <a:r>
              <a:rPr lang="en-IN" dirty="0" smtClean="0">
                <a:solidFill>
                  <a:srgbClr val="FF0066"/>
                </a:solidFill>
              </a:rPr>
              <a:t>    animation-duration: 4s;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Example1 – Animation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CSS styles inside the @</a:t>
            </a:r>
            <a:r>
              <a:rPr lang="en-IN" dirty="0" err="1" smtClean="0"/>
              <a:t>keyframes</a:t>
            </a:r>
            <a:r>
              <a:rPr lang="en-IN" dirty="0" smtClean="0"/>
              <a:t> rule, the animation will gradually change from the current style to the new style at certain times.</a:t>
            </a:r>
          </a:p>
          <a:p>
            <a:r>
              <a:rPr lang="en-IN" dirty="0" smtClean="0">
                <a:solidFill>
                  <a:srgbClr val="FF0066"/>
                </a:solidFill>
              </a:rPr>
              <a:t>To get an animation to work, </a:t>
            </a:r>
            <a:r>
              <a:rPr lang="en-IN" b="1" dirty="0" smtClean="0">
                <a:solidFill>
                  <a:srgbClr val="006600"/>
                </a:solidFill>
              </a:rPr>
              <a:t>bind the animation to an element</a:t>
            </a:r>
            <a:endParaRPr lang="en-IN" dirty="0" smtClean="0">
              <a:solidFill>
                <a:srgbClr val="006600"/>
              </a:solidFill>
            </a:endParaRPr>
          </a:p>
          <a:p>
            <a:r>
              <a:rPr lang="en-IN" dirty="0" smtClean="0"/>
              <a:t>The animation will lasts for 4 seconds, and it will gradually change the background-</a:t>
            </a:r>
            <a:r>
              <a:rPr lang="en-IN" dirty="0" err="1" smtClean="0"/>
              <a:t>color</a:t>
            </a:r>
            <a:r>
              <a:rPr lang="en-IN" dirty="0" smtClean="0"/>
              <a:t> of the &lt;div&gt; element from "red" to "yellow":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Example2 – Animation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/* The animation code */</a:t>
            </a:r>
            <a:br>
              <a:rPr lang="en-IN" dirty="0" smtClean="0"/>
            </a:br>
            <a:r>
              <a:rPr lang="en-IN" dirty="0" smtClean="0"/>
              <a:t>@</a:t>
            </a:r>
            <a:r>
              <a:rPr lang="en-IN" dirty="0" err="1" smtClean="0"/>
              <a:t>keyframes</a:t>
            </a:r>
            <a:r>
              <a:rPr lang="en-IN" dirty="0" smtClean="0"/>
              <a:t> example {</a:t>
            </a:r>
            <a:br>
              <a:rPr lang="en-IN" dirty="0" smtClean="0"/>
            </a:br>
            <a:r>
              <a:rPr lang="en-IN" dirty="0" smtClean="0"/>
              <a:t>    0%   {background-</a:t>
            </a:r>
            <a:r>
              <a:rPr lang="en-IN" dirty="0" err="1" smtClean="0"/>
              <a:t>color</a:t>
            </a:r>
            <a:r>
              <a:rPr lang="en-IN" dirty="0" smtClean="0"/>
              <a:t>: red;}</a:t>
            </a:r>
            <a:br>
              <a:rPr lang="en-IN" dirty="0" smtClean="0"/>
            </a:br>
            <a:r>
              <a:rPr lang="en-IN" dirty="0" smtClean="0"/>
              <a:t>    25%  {background-</a:t>
            </a:r>
            <a:r>
              <a:rPr lang="en-IN" dirty="0" err="1" smtClean="0"/>
              <a:t>color</a:t>
            </a:r>
            <a:r>
              <a:rPr lang="en-IN" dirty="0" smtClean="0"/>
              <a:t>: yellow;}</a:t>
            </a:r>
            <a:br>
              <a:rPr lang="en-IN" dirty="0" smtClean="0"/>
            </a:br>
            <a:r>
              <a:rPr lang="en-IN" dirty="0" smtClean="0"/>
              <a:t>    50%  {background-</a:t>
            </a:r>
            <a:r>
              <a:rPr lang="en-IN" dirty="0" err="1" smtClean="0"/>
              <a:t>color</a:t>
            </a:r>
            <a:r>
              <a:rPr lang="en-IN" dirty="0" smtClean="0"/>
              <a:t>: blue;}</a:t>
            </a:r>
            <a:br>
              <a:rPr lang="en-IN" dirty="0" smtClean="0"/>
            </a:br>
            <a:r>
              <a:rPr lang="en-IN" dirty="0" smtClean="0"/>
              <a:t>    100% {background-</a:t>
            </a:r>
            <a:r>
              <a:rPr lang="en-IN" dirty="0" err="1" smtClean="0"/>
              <a:t>color</a:t>
            </a:r>
            <a:r>
              <a:rPr lang="en-IN" dirty="0" smtClean="0"/>
              <a:t>: green;}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Example2 – Animation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/* The element to apply the animation to */</a:t>
            </a:r>
            <a:br>
              <a:rPr lang="en-IN" dirty="0" smtClean="0"/>
            </a:b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animation-name: example;</a:t>
            </a:r>
            <a:br>
              <a:rPr lang="en-IN" dirty="0" smtClean="0"/>
            </a:br>
            <a:r>
              <a:rPr lang="en-IN" dirty="0" smtClean="0"/>
              <a:t>    animation-duration: 4s;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Change the background-</a:t>
            </a:r>
            <a:r>
              <a:rPr lang="en-IN" dirty="0" err="1" smtClean="0"/>
              <a:t>color</a:t>
            </a:r>
            <a:r>
              <a:rPr lang="en-IN" dirty="0" smtClean="0"/>
              <a:t> of the &lt;div&gt; element when the animation is 25% complete, 50% complete, and again when the animation is 100% complete: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Example3 – Animation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/* The animation code */</a:t>
            </a:r>
            <a:br>
              <a:rPr lang="en-IN" dirty="0" smtClean="0"/>
            </a:br>
            <a:r>
              <a:rPr lang="en-IN" dirty="0" smtClean="0"/>
              <a:t>@</a:t>
            </a:r>
            <a:r>
              <a:rPr lang="en-IN" dirty="0" err="1" smtClean="0"/>
              <a:t>keyframes</a:t>
            </a:r>
            <a:r>
              <a:rPr lang="en-IN" dirty="0" smtClean="0"/>
              <a:t> example {</a:t>
            </a:r>
            <a:br>
              <a:rPr lang="en-IN" dirty="0" smtClean="0"/>
            </a:br>
            <a:r>
              <a:rPr lang="en-IN" dirty="0" smtClean="0"/>
              <a:t>    0%   {background-</a:t>
            </a:r>
            <a:r>
              <a:rPr lang="en-IN" dirty="0" err="1" smtClean="0"/>
              <a:t>color</a:t>
            </a:r>
            <a:r>
              <a:rPr lang="en-IN" dirty="0" smtClean="0"/>
              <a:t>: red; left:0px; top:0px;}</a:t>
            </a:r>
            <a:br>
              <a:rPr lang="en-IN" dirty="0" smtClean="0"/>
            </a:br>
            <a:r>
              <a:rPr lang="en-IN" dirty="0" smtClean="0"/>
              <a:t>    25%  {background-</a:t>
            </a:r>
            <a:r>
              <a:rPr lang="en-IN" dirty="0" err="1" smtClean="0"/>
              <a:t>color</a:t>
            </a:r>
            <a:r>
              <a:rPr lang="en-IN" dirty="0" smtClean="0"/>
              <a:t>: yellow; left:200px; top:0px;}</a:t>
            </a:r>
            <a:br>
              <a:rPr lang="en-IN" dirty="0" smtClean="0"/>
            </a:br>
            <a:r>
              <a:rPr lang="en-IN" dirty="0" smtClean="0"/>
              <a:t>    50%  {background-</a:t>
            </a:r>
            <a:r>
              <a:rPr lang="en-IN" dirty="0" err="1" smtClean="0"/>
              <a:t>color</a:t>
            </a:r>
            <a:r>
              <a:rPr lang="en-IN" dirty="0" smtClean="0"/>
              <a:t>: blue; left:200px; top:200px;}</a:t>
            </a:r>
            <a:br>
              <a:rPr lang="en-IN" dirty="0" smtClean="0"/>
            </a:br>
            <a:r>
              <a:rPr lang="en-IN" dirty="0" smtClean="0"/>
              <a:t>    75%  {background-</a:t>
            </a:r>
            <a:r>
              <a:rPr lang="en-IN" dirty="0" err="1" smtClean="0"/>
              <a:t>color</a:t>
            </a:r>
            <a:r>
              <a:rPr lang="en-IN" dirty="0" smtClean="0"/>
              <a:t>: green; left:0px; top:200px;}</a:t>
            </a:r>
            <a:br>
              <a:rPr lang="en-IN" dirty="0" smtClean="0"/>
            </a:br>
            <a:r>
              <a:rPr lang="en-IN" dirty="0" smtClean="0"/>
              <a:t>    100% {background-</a:t>
            </a:r>
            <a:r>
              <a:rPr lang="en-IN" dirty="0" err="1" smtClean="0"/>
              <a:t>color</a:t>
            </a:r>
            <a:r>
              <a:rPr lang="en-IN" dirty="0" smtClean="0"/>
              <a:t>: red; left:0px; top:0px;}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understand the basics </a:t>
            </a:r>
            <a:r>
              <a:rPr lang="en-US" dirty="0" smtClean="0">
                <a:solidFill>
                  <a:schemeClr val="tx1"/>
                </a:solidFill>
              </a:rPr>
              <a:t>of transition, transformation and animation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Example3 – Animation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/* The element to apply the animation to */</a:t>
            </a:r>
            <a:br>
              <a:rPr lang="en-IN" dirty="0" smtClean="0"/>
            </a:b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position: relative;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animation-name: example;</a:t>
            </a:r>
            <a:br>
              <a:rPr lang="en-IN" dirty="0" smtClean="0"/>
            </a:br>
            <a:r>
              <a:rPr lang="en-IN" dirty="0" smtClean="0"/>
              <a:t>    animation-duration: 4s;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 delay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 animation-delay property specifies a delay before the start of an animation.</a:t>
            </a:r>
          </a:p>
          <a:p>
            <a:pPr>
              <a:buNone/>
            </a:pP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position: relative;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animation-name: example;</a:t>
            </a:r>
            <a:br>
              <a:rPr lang="en-IN" dirty="0" smtClean="0"/>
            </a:br>
            <a:r>
              <a:rPr lang="en-IN" dirty="0" smtClean="0"/>
              <a:t>    animation-duration: 4s;</a:t>
            </a:r>
            <a:br>
              <a:rPr lang="en-IN" dirty="0" smtClean="0"/>
            </a:br>
            <a:r>
              <a:rPr lang="en-IN" dirty="0" smtClean="0"/>
              <a:t>    </a:t>
            </a:r>
            <a:r>
              <a:rPr lang="en-IN" dirty="0" smtClean="0">
                <a:solidFill>
                  <a:srgbClr val="FF0066"/>
                </a:solidFill>
              </a:rPr>
              <a:t>animation-delay: 2s;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Rounds of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position: relative;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animation-name: example;</a:t>
            </a:r>
            <a:br>
              <a:rPr lang="en-IN" dirty="0" smtClean="0"/>
            </a:br>
            <a:r>
              <a:rPr lang="en-IN" dirty="0" smtClean="0"/>
              <a:t>    animation-duration: 4s;</a:t>
            </a:r>
            <a:br>
              <a:rPr lang="en-IN" dirty="0" smtClean="0"/>
            </a:br>
            <a:r>
              <a:rPr lang="en-IN" dirty="0" smtClean="0"/>
              <a:t>    </a:t>
            </a:r>
            <a:r>
              <a:rPr lang="en-IN" dirty="0" smtClean="0">
                <a:solidFill>
                  <a:srgbClr val="FF0066"/>
                </a:solidFill>
              </a:rPr>
              <a:t>animation-iteration-count: 3;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 – Infinite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position: relative;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animation-name: example;</a:t>
            </a:r>
            <a:br>
              <a:rPr lang="en-IN" dirty="0" smtClean="0"/>
            </a:br>
            <a:r>
              <a:rPr lang="en-IN" dirty="0" smtClean="0"/>
              <a:t>    animation-duration: 4s;</a:t>
            </a:r>
            <a:br>
              <a:rPr lang="en-IN" dirty="0" smtClean="0"/>
            </a:br>
            <a:r>
              <a:rPr lang="en-IN" dirty="0" smtClean="0"/>
              <a:t>    </a:t>
            </a:r>
            <a:r>
              <a:rPr lang="en-IN" dirty="0" smtClean="0">
                <a:solidFill>
                  <a:srgbClr val="FF0066"/>
                </a:solidFill>
              </a:rPr>
              <a:t>animation-iteration-count: infinite;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 – Reverse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position: relative;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animation-name: example;</a:t>
            </a:r>
            <a:br>
              <a:rPr lang="en-IN" dirty="0" smtClean="0"/>
            </a:br>
            <a:r>
              <a:rPr lang="en-IN" dirty="0" smtClean="0"/>
              <a:t>    animation-duration: 4s;</a:t>
            </a:r>
            <a:br>
              <a:rPr lang="en-IN" dirty="0" smtClean="0"/>
            </a:br>
            <a:r>
              <a:rPr lang="en-IN" dirty="0" smtClean="0"/>
              <a:t>    animation-iteration-count: 3;</a:t>
            </a:r>
            <a:br>
              <a:rPr lang="en-IN" dirty="0" smtClean="0"/>
            </a:br>
            <a:r>
              <a:rPr lang="en-IN" dirty="0" smtClean="0"/>
              <a:t>    </a:t>
            </a:r>
            <a:r>
              <a:rPr lang="en-IN" dirty="0" smtClean="0">
                <a:solidFill>
                  <a:srgbClr val="FF0066"/>
                </a:solidFill>
              </a:rPr>
              <a:t>animation-direction: reverse;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 – Alternate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“alternate" to make the animation first run forward, then backward, then forward:</a:t>
            </a:r>
          </a:p>
          <a:p>
            <a:pPr>
              <a:buNone/>
            </a:pP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position: relative;</a:t>
            </a:r>
            <a:br>
              <a:rPr lang="en-IN" dirty="0" smtClean="0"/>
            </a:br>
            <a:r>
              <a:rPr lang="en-IN" dirty="0" smtClean="0"/>
              <a:t>    background-</a:t>
            </a:r>
            <a:r>
              <a:rPr lang="en-IN" dirty="0" err="1" smtClean="0"/>
              <a:t>color</a:t>
            </a:r>
            <a:r>
              <a:rPr lang="en-IN" dirty="0" smtClean="0"/>
              <a:t>: red;</a:t>
            </a:r>
            <a:br>
              <a:rPr lang="en-IN" dirty="0" smtClean="0"/>
            </a:br>
            <a:r>
              <a:rPr lang="en-IN" dirty="0" smtClean="0"/>
              <a:t>    animation-name: example;</a:t>
            </a:r>
            <a:br>
              <a:rPr lang="en-IN" dirty="0" smtClean="0"/>
            </a:br>
            <a:r>
              <a:rPr lang="en-IN" dirty="0" smtClean="0"/>
              <a:t>    animation-duration: 4s;</a:t>
            </a:r>
            <a:br>
              <a:rPr lang="en-IN" dirty="0" smtClean="0"/>
            </a:br>
            <a:r>
              <a:rPr lang="en-IN" dirty="0" smtClean="0"/>
              <a:t>    animation-iteration-count: 3;</a:t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dirty="0" smtClean="0">
                <a:solidFill>
                  <a:srgbClr val="FF0066"/>
                </a:solidFill>
              </a:rPr>
              <a:t>  animation-direction: alternate;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Specify the Speed Curve of the Animation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animation-timing-function property - speed curve</a:t>
            </a:r>
          </a:p>
          <a:p>
            <a:r>
              <a:rPr lang="en-IN" dirty="0" smtClean="0"/>
              <a:t>Property values can be</a:t>
            </a:r>
          </a:p>
          <a:p>
            <a:pPr lvl="1"/>
            <a:r>
              <a:rPr lang="en-IN" dirty="0" smtClean="0"/>
              <a:t>linear - specifies an animation with the same speed from start to end</a:t>
            </a:r>
          </a:p>
          <a:p>
            <a:pPr lvl="1"/>
            <a:r>
              <a:rPr lang="en-IN" dirty="0" smtClean="0"/>
              <a:t>ease - specifies an animation with a slow start, then fast, then end slowly (this is default)</a:t>
            </a:r>
          </a:p>
          <a:p>
            <a:pPr lvl="1"/>
            <a:r>
              <a:rPr lang="en-IN" dirty="0" smtClean="0"/>
              <a:t>ease-in - specifies an animation with a slow start</a:t>
            </a:r>
          </a:p>
          <a:p>
            <a:pPr lvl="1"/>
            <a:r>
              <a:rPr lang="en-IN" dirty="0" smtClean="0"/>
              <a:t>ease-out - specifies an animation with a slow end</a:t>
            </a:r>
          </a:p>
          <a:p>
            <a:pPr lvl="1"/>
            <a:r>
              <a:rPr lang="en-IN" dirty="0" smtClean="0"/>
              <a:t>ease-in-out - specifies an animation with a slow start and end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Animation with Speed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div {</a:t>
            </a:r>
          </a:p>
          <a:p>
            <a:pPr>
              <a:buNone/>
            </a:pPr>
            <a:r>
              <a:rPr lang="en-IN" sz="2000" dirty="0" smtClean="0"/>
              <a:t>    width: 100px;</a:t>
            </a:r>
          </a:p>
          <a:p>
            <a:pPr>
              <a:buNone/>
            </a:pPr>
            <a:r>
              <a:rPr lang="en-IN" sz="2000" dirty="0" smtClean="0"/>
              <a:t>    height: 50px;</a:t>
            </a:r>
          </a:p>
          <a:p>
            <a:pPr>
              <a:buNone/>
            </a:pPr>
            <a:r>
              <a:rPr lang="en-IN" sz="2000" dirty="0" smtClean="0"/>
              <a:t>    background-</a:t>
            </a:r>
            <a:r>
              <a:rPr lang="en-IN" sz="2000" dirty="0" err="1" smtClean="0"/>
              <a:t>color</a:t>
            </a:r>
            <a:r>
              <a:rPr lang="en-IN" sz="2000" dirty="0" smtClean="0"/>
              <a:t>: red;</a:t>
            </a:r>
          </a:p>
          <a:p>
            <a:pPr>
              <a:buNone/>
            </a:pPr>
            <a:r>
              <a:rPr lang="en-IN" sz="2000" dirty="0" smtClean="0"/>
              <a:t>    font-weight: bold;</a:t>
            </a:r>
          </a:p>
          <a:p>
            <a:pPr>
              <a:buNone/>
            </a:pPr>
            <a:r>
              <a:rPr lang="en-IN" sz="2000" dirty="0" smtClean="0"/>
              <a:t>    position: relative;</a:t>
            </a:r>
          </a:p>
          <a:p>
            <a:pPr>
              <a:buNone/>
            </a:pPr>
            <a:r>
              <a:rPr lang="en-IN" sz="2000" dirty="0" smtClean="0"/>
              <a:t>    -</a:t>
            </a:r>
            <a:r>
              <a:rPr lang="en-IN" sz="2000" dirty="0" err="1" smtClean="0"/>
              <a:t>webkit</a:t>
            </a:r>
            <a:r>
              <a:rPr lang="en-IN" sz="2000" dirty="0" smtClean="0"/>
              <a:t>-animation: </a:t>
            </a:r>
            <a:r>
              <a:rPr lang="en-IN" sz="2000" dirty="0" err="1" smtClean="0"/>
              <a:t>mymove</a:t>
            </a:r>
            <a:r>
              <a:rPr lang="en-IN" sz="2000" dirty="0" smtClean="0"/>
              <a:t> 5s infinite; /* Chrome, Safari, Opera */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rgbClr val="FF0066"/>
                </a:solidFill>
              </a:rPr>
              <a:t>animation: </a:t>
            </a:r>
            <a:r>
              <a:rPr lang="en-IN" sz="2000" dirty="0" err="1" smtClean="0">
                <a:solidFill>
                  <a:srgbClr val="FF0066"/>
                </a:solidFill>
              </a:rPr>
              <a:t>mymove</a:t>
            </a:r>
            <a:r>
              <a:rPr lang="en-IN" sz="2000" dirty="0" smtClean="0">
                <a:solidFill>
                  <a:srgbClr val="FF0066"/>
                </a:solidFill>
              </a:rPr>
              <a:t> 5s infinite;</a:t>
            </a:r>
          </a:p>
          <a:p>
            <a:pPr>
              <a:buNone/>
            </a:pPr>
            <a:r>
              <a:rPr lang="en-IN" sz="2000" dirty="0" smtClean="0"/>
              <a:t>}</a:t>
            </a:r>
          </a:p>
          <a:p>
            <a:pPr>
              <a:buNone/>
            </a:pPr>
            <a:r>
              <a:rPr lang="en-IN" sz="2000" dirty="0" smtClean="0"/>
              <a:t>@</a:t>
            </a:r>
            <a:r>
              <a:rPr lang="en-IN" sz="2000" dirty="0" err="1" smtClean="0"/>
              <a:t>keyframes</a:t>
            </a:r>
            <a:r>
              <a:rPr lang="en-IN" sz="2000" dirty="0" smtClean="0"/>
              <a:t> </a:t>
            </a:r>
            <a:r>
              <a:rPr lang="en-IN" sz="2000" dirty="0" err="1" smtClean="0"/>
              <a:t>mymove</a:t>
            </a:r>
            <a:r>
              <a:rPr lang="en-IN" sz="2000" dirty="0" smtClean="0"/>
              <a:t> {</a:t>
            </a:r>
          </a:p>
          <a:p>
            <a:pPr>
              <a:buNone/>
            </a:pPr>
            <a:r>
              <a:rPr lang="en-IN" sz="2000" dirty="0" smtClean="0"/>
              <a:t>    from {left: 0px;}</a:t>
            </a:r>
          </a:p>
          <a:p>
            <a:pPr>
              <a:buNone/>
            </a:pPr>
            <a:r>
              <a:rPr lang="en-IN" sz="2000" dirty="0" smtClean="0"/>
              <a:t>    to {left: 300px;}</a:t>
            </a:r>
          </a:p>
          <a:p>
            <a:pPr>
              <a:buNone/>
            </a:pPr>
            <a:r>
              <a:rPr lang="en-IN" sz="2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#div1 {animation-timing-function: linear;}</a:t>
            </a:r>
          </a:p>
          <a:p>
            <a:pPr>
              <a:buNone/>
            </a:pPr>
            <a:r>
              <a:rPr lang="en-IN" dirty="0" smtClean="0"/>
              <a:t>#div2 {animation-timing-function: ease;}</a:t>
            </a:r>
          </a:p>
          <a:p>
            <a:pPr>
              <a:buNone/>
            </a:pPr>
            <a:r>
              <a:rPr lang="en-IN" dirty="0" smtClean="0"/>
              <a:t>#div3 {animation-timing-function: ease-in;}</a:t>
            </a:r>
          </a:p>
          <a:p>
            <a:pPr>
              <a:buNone/>
            </a:pPr>
            <a:r>
              <a:rPr lang="en-IN" dirty="0" smtClean="0"/>
              <a:t>#div4 {animation-timing-function: ease-out;}</a:t>
            </a:r>
          </a:p>
          <a:p>
            <a:pPr>
              <a:buNone/>
            </a:pPr>
            <a:r>
              <a:rPr lang="en-IN" dirty="0" smtClean="0"/>
              <a:t>#div5 {animation-timing-function: ease-in-out;}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&lt;div id="div1"&gt;linear&lt;/div&gt;</a:t>
            </a:r>
          </a:p>
          <a:p>
            <a:pPr>
              <a:buNone/>
            </a:pPr>
            <a:r>
              <a:rPr lang="en-IN" dirty="0" smtClean="0"/>
              <a:t>&lt;div id="div2"&gt;ease&lt;/div&gt;</a:t>
            </a:r>
          </a:p>
          <a:p>
            <a:pPr>
              <a:buNone/>
            </a:pPr>
            <a:r>
              <a:rPr lang="en-IN" dirty="0" smtClean="0"/>
              <a:t>&lt;div id="div3"&gt;ease-in&lt;/div&gt;</a:t>
            </a:r>
          </a:p>
          <a:p>
            <a:pPr>
              <a:buNone/>
            </a:pPr>
            <a:r>
              <a:rPr lang="en-IN" dirty="0" smtClean="0"/>
              <a:t>&lt;div id="div4"&gt;ease-out&lt;/div&gt;</a:t>
            </a:r>
          </a:p>
          <a:p>
            <a:pPr>
              <a:buNone/>
            </a:pPr>
            <a:r>
              <a:rPr lang="en-IN" dirty="0" smtClean="0"/>
              <a:t>&lt;div id="div5"&gt;ease-in-out&lt;/div&gt;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of about transition, transformation and animation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Write programs to apply the concept of transition, transformation and animation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644472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Cascading Style Sheet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532435" y="3530278"/>
            <a:ext cx="784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Application of styles to web page using CSS3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CSS3 transitions allows you to change property values smoothly (from one value to another)</a:t>
            </a:r>
          </a:p>
          <a:p>
            <a:r>
              <a:rPr lang="en-IN" dirty="0" smtClean="0"/>
              <a:t>To create a transition effect, you must specify two things:</a:t>
            </a:r>
          </a:p>
          <a:p>
            <a:pPr lvl="1"/>
            <a:r>
              <a:rPr lang="en-IN" dirty="0" smtClean="0"/>
              <a:t>the CSS property you want to add an effect to</a:t>
            </a:r>
          </a:p>
          <a:p>
            <a:pPr lvl="1"/>
            <a:r>
              <a:rPr lang="en-IN" dirty="0" smtClean="0"/>
              <a:t>the duration of the effect, over a given duration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Note:</a:t>
            </a:r>
            <a:r>
              <a:rPr lang="en-IN" dirty="0" smtClean="0"/>
              <a:t> If the duration part is not specified, the transition will have no effect, because the default value is 0</a:t>
            </a:r>
          </a:p>
          <a:p>
            <a:r>
              <a:rPr lang="en-IN" dirty="0" smtClean="0"/>
              <a:t>The following example shows a 100px * 100px red &lt;div&gt; element. The &lt;div&gt; element has also specified a transition effect for the width property, with a duration of 2 seconds:</a:t>
            </a:r>
          </a:p>
          <a:p>
            <a:pPr>
              <a:buNone/>
            </a:pP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  width: 100px;</a:t>
            </a:r>
            <a:br>
              <a:rPr lang="en-IN" dirty="0" smtClean="0"/>
            </a:br>
            <a:r>
              <a:rPr lang="en-IN" dirty="0" smtClean="0"/>
              <a:t>    height: 100px;</a:t>
            </a:r>
            <a:br>
              <a:rPr lang="en-IN" dirty="0" smtClean="0"/>
            </a:br>
            <a:r>
              <a:rPr lang="en-IN" dirty="0" smtClean="0"/>
              <a:t>    background: red;</a:t>
            </a:r>
            <a:br>
              <a:rPr lang="en-IN" dirty="0" smtClean="0"/>
            </a:br>
            <a:r>
              <a:rPr lang="en-IN" dirty="0" smtClean="0"/>
              <a:t>    transition: width 2s;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transition effect will start when the specified CSS property (width) changes value.</a:t>
            </a:r>
          </a:p>
          <a:p>
            <a:r>
              <a:rPr lang="en-IN" dirty="0" smtClean="0"/>
              <a:t>Now, let us specify a new value for the width property when a user mouse over the &lt;div&gt; element:</a:t>
            </a:r>
          </a:p>
          <a:p>
            <a:pPr>
              <a:buNone/>
            </a:pPr>
            <a:r>
              <a:rPr lang="en-IN" dirty="0" err="1" smtClean="0"/>
              <a:t>div:hover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   width: 300px;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Specify the Speed Curve of the Transition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 transition-timing-function property specifies the speed curve of the transition effect.</a:t>
            </a:r>
          </a:p>
          <a:p>
            <a:r>
              <a:rPr lang="en-IN" dirty="0" smtClean="0"/>
              <a:t>The transition-timing-function property can have the following values:</a:t>
            </a:r>
          </a:p>
          <a:p>
            <a:pPr lvl="1"/>
            <a:r>
              <a:rPr lang="en-IN" dirty="0" smtClean="0"/>
              <a:t>linear - specifies a transition effect with the same speed from start to end</a:t>
            </a:r>
          </a:p>
          <a:p>
            <a:pPr lvl="1"/>
            <a:r>
              <a:rPr lang="en-IN" dirty="0" smtClean="0"/>
              <a:t>ease - specifies a transition effect with a slow start, then fast, then end slowly (this is default)</a:t>
            </a:r>
          </a:p>
          <a:p>
            <a:pPr lvl="1"/>
            <a:r>
              <a:rPr lang="en-IN" dirty="0" smtClean="0"/>
              <a:t>ease-in - specifies a transition effect with a slow start</a:t>
            </a:r>
          </a:p>
          <a:p>
            <a:pPr lvl="1"/>
            <a:r>
              <a:rPr lang="en-IN" dirty="0" smtClean="0"/>
              <a:t>ease-out - specifies a transition effect with a slow end</a:t>
            </a:r>
          </a:p>
          <a:p>
            <a:pPr lvl="1"/>
            <a:r>
              <a:rPr lang="en-IN" dirty="0" smtClean="0"/>
              <a:t>ease-in-out - specifies a transition effect with a slow start and end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2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IN" sz="2000" dirty="0" smtClean="0"/>
              <a:t>&lt;html&gt;</a:t>
            </a:r>
          </a:p>
          <a:p>
            <a:pPr>
              <a:buNone/>
            </a:pPr>
            <a:r>
              <a:rPr lang="en-IN" sz="2000" dirty="0" smtClean="0"/>
              <a:t>&lt;head&gt;</a:t>
            </a:r>
          </a:p>
          <a:p>
            <a:pPr>
              <a:buNone/>
            </a:pPr>
            <a:r>
              <a:rPr lang="en-IN" sz="2000" dirty="0" smtClean="0"/>
              <a:t>&lt;style&gt;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div {     width: 100px;     height: 100px;     background: red;  transition: width 2s; }</a:t>
            </a:r>
          </a:p>
          <a:p>
            <a:pPr>
              <a:buNone/>
            </a:pPr>
            <a:r>
              <a:rPr lang="en-IN" sz="2000" dirty="0" smtClean="0"/>
              <a:t>/* Standard syntax */</a:t>
            </a:r>
          </a:p>
          <a:p>
            <a:pPr>
              <a:buNone/>
            </a:pPr>
            <a:r>
              <a:rPr lang="en-IN" sz="2000" dirty="0" smtClean="0">
                <a:solidFill>
                  <a:srgbClr val="006600"/>
                </a:solidFill>
              </a:rPr>
              <a:t>#div1 {transition-timing-function: linear;}</a:t>
            </a:r>
          </a:p>
          <a:p>
            <a:pPr>
              <a:buNone/>
            </a:pPr>
            <a:r>
              <a:rPr lang="en-IN" sz="2000" dirty="0" smtClean="0">
                <a:solidFill>
                  <a:srgbClr val="006600"/>
                </a:solidFill>
              </a:rPr>
              <a:t>#div2 {transition-timing-function: ease;}</a:t>
            </a:r>
          </a:p>
          <a:p>
            <a:pPr>
              <a:buNone/>
            </a:pPr>
            <a:r>
              <a:rPr lang="en-IN" sz="2000" dirty="0" smtClean="0">
                <a:solidFill>
                  <a:srgbClr val="006600"/>
                </a:solidFill>
              </a:rPr>
              <a:t>#div3 {transition-timing-function: ease-in;}</a:t>
            </a:r>
          </a:p>
          <a:p>
            <a:pPr>
              <a:buNone/>
            </a:pPr>
            <a:r>
              <a:rPr lang="en-IN" sz="2000" dirty="0" smtClean="0">
                <a:solidFill>
                  <a:srgbClr val="006600"/>
                </a:solidFill>
              </a:rPr>
              <a:t>#div4 {transition-timing-function: ease-out;}</a:t>
            </a:r>
          </a:p>
          <a:p>
            <a:pPr>
              <a:buNone/>
            </a:pPr>
            <a:r>
              <a:rPr lang="en-IN" sz="2000" dirty="0" smtClean="0">
                <a:solidFill>
                  <a:srgbClr val="006600"/>
                </a:solidFill>
              </a:rPr>
              <a:t>#div5 {transition-timing-function: ease-in-out;}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div:hover</a:t>
            </a:r>
            <a:r>
              <a:rPr lang="en-IN" sz="2000" b="1" dirty="0" smtClean="0">
                <a:solidFill>
                  <a:srgbClr val="7030A0"/>
                </a:solidFill>
              </a:rPr>
              <a:t> {     width: 300px; }</a:t>
            </a:r>
          </a:p>
          <a:p>
            <a:pPr>
              <a:buNone/>
            </a:pPr>
            <a:r>
              <a:rPr lang="en-IN" sz="2000" dirty="0" smtClean="0"/>
              <a:t>&lt;/style&gt;</a:t>
            </a:r>
          </a:p>
          <a:p>
            <a:pPr>
              <a:buNone/>
            </a:pPr>
            <a:r>
              <a:rPr lang="en-IN" sz="2000" dirty="0" smtClean="0"/>
              <a:t>&lt;/head&gt;</a:t>
            </a:r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endParaRPr lang="en-US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4208</TotalTime>
  <Words>749</Words>
  <Application>Microsoft Office PowerPoint</Application>
  <PresentationFormat>On-screen Show (4:3)</PresentationFormat>
  <Paragraphs>169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SASEPresentation</vt:lpstr>
      <vt:lpstr>CSS3</vt:lpstr>
      <vt:lpstr>Session Objectives</vt:lpstr>
      <vt:lpstr>Session Outcomes</vt:lpstr>
      <vt:lpstr>Cascading Style Sheet</vt:lpstr>
      <vt:lpstr>Transition</vt:lpstr>
      <vt:lpstr>Example for Transition</vt:lpstr>
      <vt:lpstr>…Contd</vt:lpstr>
      <vt:lpstr> Specify the Speed Curve of the Transition </vt:lpstr>
      <vt:lpstr>Example program</vt:lpstr>
      <vt:lpstr>Example program</vt:lpstr>
      <vt:lpstr> Delay the Transition Effect </vt:lpstr>
      <vt:lpstr>Transition + Transformation</vt:lpstr>
      <vt:lpstr>Output</vt:lpstr>
      <vt:lpstr>CSS3 - Animation</vt:lpstr>
      <vt:lpstr>Example1 – Animation code</vt:lpstr>
      <vt:lpstr>Example1 – Animation code</vt:lpstr>
      <vt:lpstr>Example2 – Animation code</vt:lpstr>
      <vt:lpstr>Example2 – Animation code</vt:lpstr>
      <vt:lpstr>Example3 – Animation code</vt:lpstr>
      <vt:lpstr>Example3 – Animation code</vt:lpstr>
      <vt:lpstr>Animation delay property</vt:lpstr>
      <vt:lpstr>Rounds of animation</vt:lpstr>
      <vt:lpstr>Animation – Infinite times</vt:lpstr>
      <vt:lpstr>Animation – Reverse Direction</vt:lpstr>
      <vt:lpstr>Animation – Alternate Direction</vt:lpstr>
      <vt:lpstr> Specify the Speed Curve of the Animation </vt:lpstr>
      <vt:lpstr>Example Animation with Speed Curve</vt:lpstr>
      <vt:lpstr>...Contd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staff</cp:lastModifiedBy>
  <cp:revision>566</cp:revision>
  <dcterms:created xsi:type="dcterms:W3CDTF">2016-10-25T05:26:29Z</dcterms:created>
  <dcterms:modified xsi:type="dcterms:W3CDTF">2020-01-07T06:22:02Z</dcterms:modified>
</cp:coreProperties>
</file>