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7" r:id="rId4"/>
    <p:sldId id="278" r:id="rId5"/>
    <p:sldId id="273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4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ED35-CFBB-408E-A82A-18CC6DB0A212}" type="datetimeFigureOut">
              <a:rPr lang="en-US" smtClean="0"/>
              <a:pPr/>
              <a:t>12/19/2019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9572-843C-4C6B-957C-E0FAA32769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ED35-CFBB-408E-A82A-18CC6DB0A212}" type="datetimeFigureOut">
              <a:rPr lang="en-US" smtClean="0"/>
              <a:pPr/>
              <a:t>12/19/2019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9572-843C-4C6B-957C-E0FAA32769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ED35-CFBB-408E-A82A-18CC6DB0A212}" type="datetimeFigureOut">
              <a:rPr lang="en-US" smtClean="0"/>
              <a:pPr/>
              <a:t>12/19/2019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9572-843C-4C6B-957C-E0FAA32769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ED35-CFBB-408E-A82A-18CC6DB0A212}" type="datetimeFigureOut">
              <a:rPr lang="en-US" smtClean="0"/>
              <a:pPr/>
              <a:t>12/19/2019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9572-843C-4C6B-957C-E0FAA32769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ED35-CFBB-408E-A82A-18CC6DB0A212}" type="datetimeFigureOut">
              <a:rPr lang="en-US" smtClean="0"/>
              <a:pPr/>
              <a:t>12/19/2019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9572-843C-4C6B-957C-E0FAA32769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ED35-CFBB-408E-A82A-18CC6DB0A212}" type="datetimeFigureOut">
              <a:rPr lang="en-US" smtClean="0"/>
              <a:pPr/>
              <a:t>12/19/2019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9572-843C-4C6B-957C-E0FAA32769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ED35-CFBB-408E-A82A-18CC6DB0A212}" type="datetimeFigureOut">
              <a:rPr lang="en-US" smtClean="0"/>
              <a:pPr/>
              <a:t>12/19/2019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9572-843C-4C6B-957C-E0FAA32769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ED35-CFBB-408E-A82A-18CC6DB0A212}" type="datetimeFigureOut">
              <a:rPr lang="en-US" smtClean="0"/>
              <a:pPr/>
              <a:t>12/19/2019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9572-843C-4C6B-957C-E0FAA32769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ED35-CFBB-408E-A82A-18CC6DB0A212}" type="datetimeFigureOut">
              <a:rPr lang="en-US" smtClean="0"/>
              <a:pPr/>
              <a:t>12/19/2019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9572-843C-4C6B-957C-E0FAA32769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ED35-CFBB-408E-A82A-18CC6DB0A212}" type="datetimeFigureOut">
              <a:rPr lang="en-US" smtClean="0"/>
              <a:pPr/>
              <a:t>12/19/2019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9572-843C-4C6B-957C-E0FAA32769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ED35-CFBB-408E-A82A-18CC6DB0A212}" type="datetimeFigureOut">
              <a:rPr lang="en-US" smtClean="0"/>
              <a:pPr/>
              <a:t>12/19/2019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9572-843C-4C6B-957C-E0FAA32769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ED35-CFBB-408E-A82A-18CC6DB0A212}" type="datetimeFigureOut">
              <a:rPr lang="en-US" smtClean="0"/>
              <a:pPr/>
              <a:t>12/19/2019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9572-843C-4C6B-957C-E0FAA327694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HTML – Input Types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Input </a:t>
            </a:r>
            <a:r>
              <a:rPr lang="en-IN" dirty="0"/>
              <a:t>Type: checkbox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3214709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&lt;input type="checkbox"&gt;</a:t>
            </a:r>
            <a:r>
              <a:rPr lang="en-IN" dirty="0"/>
              <a:t> defines a </a:t>
            </a:r>
            <a:r>
              <a:rPr lang="en-IN" b="1" dirty="0"/>
              <a:t>checkbox</a:t>
            </a:r>
            <a:r>
              <a:rPr lang="en-IN" dirty="0"/>
              <a:t>.</a:t>
            </a:r>
          </a:p>
          <a:p>
            <a:r>
              <a:rPr lang="en-IN" dirty="0"/>
              <a:t>Checkboxes let a user select ZERO or MORE options of a limited number of choices.</a:t>
            </a:r>
          </a:p>
          <a:p>
            <a:pPr>
              <a:buNone/>
            </a:pPr>
            <a:r>
              <a:rPr lang="en-IN" dirty="0" smtClean="0"/>
              <a:t>Example</a:t>
            </a:r>
          </a:p>
          <a:p>
            <a:pPr>
              <a:buNone/>
            </a:pPr>
            <a:r>
              <a:rPr lang="en-IN" sz="1900" dirty="0" smtClean="0"/>
              <a:t>&lt;</a:t>
            </a:r>
            <a:r>
              <a:rPr lang="en-IN" sz="1900" dirty="0"/>
              <a:t>form&gt;</a:t>
            </a:r>
            <a:r>
              <a:rPr lang="en-IN" sz="1900" dirty="0" smtClean="0"/>
              <a:t/>
            </a:r>
            <a:br>
              <a:rPr lang="en-IN" sz="1900" dirty="0" smtClean="0"/>
            </a:br>
            <a:r>
              <a:rPr lang="en-IN" sz="1900" dirty="0"/>
              <a:t>  &lt;input type="checkbox" name="vehicle1" value="Bike"&gt; I have a bike&lt;</a:t>
            </a:r>
            <a:r>
              <a:rPr lang="en-IN" sz="1900" dirty="0" err="1"/>
              <a:t>br</a:t>
            </a:r>
            <a:r>
              <a:rPr lang="en-IN" sz="1900" dirty="0"/>
              <a:t>&gt;</a:t>
            </a:r>
            <a:r>
              <a:rPr lang="en-IN" sz="1900" dirty="0" smtClean="0"/>
              <a:t/>
            </a:r>
            <a:br>
              <a:rPr lang="en-IN" sz="1900" dirty="0" smtClean="0"/>
            </a:br>
            <a:r>
              <a:rPr lang="en-IN" sz="1900" dirty="0"/>
              <a:t>  &lt;input type="checkbox" name="vehicle2" value="Car"&gt; I have a car </a:t>
            </a:r>
          </a:p>
          <a:p>
            <a:pPr>
              <a:buNone/>
            </a:pPr>
            <a:r>
              <a:rPr lang="en-IN" sz="1900" dirty="0" smtClean="0"/>
              <a:t>&lt;/</a:t>
            </a:r>
            <a:r>
              <a:rPr lang="en-IN" sz="1900" dirty="0"/>
              <a:t>form&gt;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4429132"/>
            <a:ext cx="2428892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Input </a:t>
            </a:r>
            <a:r>
              <a:rPr lang="en-IN" dirty="0"/>
              <a:t>Type: button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2214578"/>
          </a:xfrm>
        </p:spPr>
        <p:txBody>
          <a:bodyPr/>
          <a:lstStyle/>
          <a:p>
            <a:r>
              <a:rPr lang="en-IN" b="1" dirty="0" smtClean="0"/>
              <a:t>&lt;</a:t>
            </a:r>
            <a:r>
              <a:rPr lang="en-IN" b="1" dirty="0"/>
              <a:t>input type="button"&gt;</a:t>
            </a:r>
            <a:r>
              <a:rPr lang="en-IN" dirty="0"/>
              <a:t> defines a </a:t>
            </a:r>
            <a:r>
              <a:rPr lang="en-IN" b="1" dirty="0"/>
              <a:t>button</a:t>
            </a:r>
            <a:r>
              <a:rPr lang="en-IN" dirty="0"/>
              <a:t>:</a:t>
            </a:r>
          </a:p>
          <a:p>
            <a:r>
              <a:rPr lang="en-IN" dirty="0" smtClean="0"/>
              <a:t>Example</a:t>
            </a:r>
          </a:p>
          <a:p>
            <a:r>
              <a:rPr lang="en-IN" sz="2000" dirty="0" smtClean="0"/>
              <a:t>&lt;</a:t>
            </a:r>
            <a:r>
              <a:rPr lang="en-IN" sz="2000" dirty="0"/>
              <a:t>input type="button" </a:t>
            </a:r>
            <a:r>
              <a:rPr lang="en-IN" sz="2000" dirty="0" err="1"/>
              <a:t>onclick</a:t>
            </a:r>
            <a:r>
              <a:rPr lang="en-IN" sz="2000" dirty="0"/>
              <a:t>="alert('Hello World!')" value="Click Me!"&gt;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3571876"/>
            <a:ext cx="2286016" cy="113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Input </a:t>
            </a:r>
            <a:r>
              <a:rPr lang="en-IN" dirty="0"/>
              <a:t>Type: number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414340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 </a:t>
            </a:r>
            <a:r>
              <a:rPr lang="en-IN" b="1" dirty="0"/>
              <a:t>&lt;input type="number"&gt;</a:t>
            </a:r>
            <a:r>
              <a:rPr lang="en-IN" dirty="0"/>
              <a:t> is used for input fields that should contain a numeric value.</a:t>
            </a:r>
          </a:p>
          <a:p>
            <a:r>
              <a:rPr lang="en-IN" dirty="0"/>
              <a:t>You can set restrictions on the numbers.</a:t>
            </a:r>
          </a:p>
          <a:p>
            <a:r>
              <a:rPr lang="en-IN" dirty="0"/>
              <a:t>Depending on browser support, the restrictions can apply to the input field.</a:t>
            </a:r>
          </a:p>
          <a:p>
            <a:pPr>
              <a:buNone/>
            </a:pPr>
            <a:r>
              <a:rPr lang="en-IN" dirty="0" smtClean="0"/>
              <a:t>Example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/>
              <a:t>form&gt;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 Quantity (between 1 and 5):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600" dirty="0"/>
              <a:t>  &lt;input type="number" name="quantity" min="1" max="5</a:t>
            </a:r>
            <a:r>
              <a:rPr lang="en-IN" sz="2600" dirty="0" smtClean="0"/>
              <a:t>"&gt;</a:t>
            </a:r>
            <a:endParaRPr lang="en-IN" sz="2600" dirty="0"/>
          </a:p>
          <a:p>
            <a:pPr>
              <a:buNone/>
            </a:pPr>
            <a:r>
              <a:rPr lang="en-IN" dirty="0" smtClean="0"/>
              <a:t>&lt;/</a:t>
            </a:r>
            <a:r>
              <a:rPr lang="en-IN" dirty="0"/>
              <a:t>form&gt;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5429264"/>
            <a:ext cx="300039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Input </a:t>
            </a:r>
            <a:r>
              <a:rPr lang="en-IN" dirty="0"/>
              <a:t>Type: date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9"/>
            <a:ext cx="8229600" cy="3643337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 </a:t>
            </a:r>
            <a:r>
              <a:rPr lang="en-IN" b="1" dirty="0"/>
              <a:t>&lt;input type="date"&gt;</a:t>
            </a:r>
            <a:r>
              <a:rPr lang="en-IN" dirty="0"/>
              <a:t> is used for input fields that should contain a date.</a:t>
            </a:r>
          </a:p>
          <a:p>
            <a:r>
              <a:rPr lang="en-IN" dirty="0"/>
              <a:t>Depending on browser support, a date picker can show up in the input field.</a:t>
            </a:r>
          </a:p>
          <a:p>
            <a:pPr>
              <a:buNone/>
            </a:pPr>
            <a:r>
              <a:rPr lang="en-IN" dirty="0" smtClean="0"/>
              <a:t>Example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/>
              <a:t>form&gt;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 Birthday: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&lt;input type="date" name="</a:t>
            </a:r>
            <a:r>
              <a:rPr lang="en-IN" dirty="0" err="1"/>
              <a:t>bday</a:t>
            </a:r>
            <a:r>
              <a:rPr lang="en-IN" dirty="0" smtClean="0"/>
              <a:t>"&gt;</a:t>
            </a:r>
            <a:endParaRPr lang="en-IN" dirty="0"/>
          </a:p>
          <a:p>
            <a:pPr>
              <a:buNone/>
            </a:pPr>
            <a:r>
              <a:rPr lang="en-IN" dirty="0" smtClean="0"/>
              <a:t>&lt;/</a:t>
            </a:r>
            <a:r>
              <a:rPr lang="en-IN" dirty="0"/>
              <a:t>form&gt;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4357694"/>
            <a:ext cx="3714776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Input </a:t>
            </a:r>
            <a:r>
              <a:rPr lang="en-IN" dirty="0"/>
              <a:t>Type: </a:t>
            </a:r>
            <a:r>
              <a:rPr lang="en-IN" dirty="0" err="1"/>
              <a:t>color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9"/>
            <a:ext cx="8229600" cy="3071833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The </a:t>
            </a:r>
            <a:r>
              <a:rPr lang="en-IN" b="1" dirty="0"/>
              <a:t>&lt;input type="</a:t>
            </a:r>
            <a:r>
              <a:rPr lang="en-IN" b="1" dirty="0" err="1"/>
              <a:t>color</a:t>
            </a:r>
            <a:r>
              <a:rPr lang="en-IN" b="1" dirty="0"/>
              <a:t>"&gt;</a:t>
            </a:r>
            <a:r>
              <a:rPr lang="en-IN" dirty="0"/>
              <a:t> is used for input fields that should contain a </a:t>
            </a:r>
            <a:r>
              <a:rPr lang="en-IN" dirty="0" err="1"/>
              <a:t>color</a:t>
            </a:r>
            <a:r>
              <a:rPr lang="en-IN" dirty="0"/>
              <a:t>.</a:t>
            </a:r>
          </a:p>
          <a:p>
            <a:r>
              <a:rPr lang="en-IN" dirty="0"/>
              <a:t>Depending on browser support, a </a:t>
            </a:r>
            <a:r>
              <a:rPr lang="en-IN" dirty="0" err="1"/>
              <a:t>color</a:t>
            </a:r>
            <a:r>
              <a:rPr lang="en-IN" dirty="0"/>
              <a:t> picker can show up in the input field.</a:t>
            </a:r>
          </a:p>
          <a:p>
            <a:pPr>
              <a:buNone/>
            </a:pPr>
            <a:r>
              <a:rPr lang="en-IN" dirty="0" smtClean="0"/>
              <a:t>Example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/>
              <a:t>form&gt;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 Select your </a:t>
            </a:r>
            <a:r>
              <a:rPr lang="en-IN" dirty="0" err="1"/>
              <a:t>favorite</a:t>
            </a:r>
            <a:r>
              <a:rPr lang="en-IN" dirty="0"/>
              <a:t> </a:t>
            </a:r>
            <a:r>
              <a:rPr lang="en-IN" dirty="0" err="1"/>
              <a:t>color</a:t>
            </a:r>
            <a:r>
              <a:rPr lang="en-IN" dirty="0"/>
              <a:t>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&lt;input type="</a:t>
            </a:r>
            <a:r>
              <a:rPr lang="en-IN" dirty="0" err="1"/>
              <a:t>color</a:t>
            </a:r>
            <a:r>
              <a:rPr lang="en-IN" dirty="0"/>
              <a:t>" name="</a:t>
            </a:r>
            <a:r>
              <a:rPr lang="en-IN" dirty="0" err="1"/>
              <a:t>favcolor</a:t>
            </a:r>
            <a:r>
              <a:rPr lang="en-IN" dirty="0" smtClean="0"/>
              <a:t>"&gt;</a:t>
            </a:r>
            <a:endParaRPr lang="en-IN" dirty="0"/>
          </a:p>
          <a:p>
            <a:pPr>
              <a:buNone/>
            </a:pPr>
            <a:r>
              <a:rPr lang="en-IN" dirty="0" smtClean="0"/>
              <a:t>&lt;/</a:t>
            </a:r>
            <a:r>
              <a:rPr lang="en-IN" dirty="0"/>
              <a:t>form&gt;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3481414"/>
            <a:ext cx="4562475" cy="3376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Input </a:t>
            </a:r>
            <a:r>
              <a:rPr lang="en-IN" dirty="0"/>
              <a:t>Type: range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5"/>
            <a:ext cx="8229600" cy="3714776"/>
          </a:xfrm>
        </p:spPr>
        <p:txBody>
          <a:bodyPr>
            <a:normAutofit fontScale="92500" lnSpcReduction="10000"/>
          </a:bodyPr>
          <a:lstStyle/>
          <a:p>
            <a:r>
              <a:rPr lang="en-IN" sz="3000" dirty="0"/>
              <a:t>The </a:t>
            </a:r>
            <a:r>
              <a:rPr lang="en-IN" sz="3000" b="1" dirty="0"/>
              <a:t>&lt;input type="range"&gt;</a:t>
            </a:r>
            <a:r>
              <a:rPr lang="en-IN" sz="3000" dirty="0"/>
              <a:t> is used for input fields that should contain a value within a range.</a:t>
            </a:r>
          </a:p>
          <a:p>
            <a:r>
              <a:rPr lang="en-IN" sz="3000" dirty="0"/>
              <a:t>Depending on browser support, the input field can be displayed as a slider control.</a:t>
            </a:r>
          </a:p>
          <a:p>
            <a:pPr>
              <a:buNone/>
            </a:pPr>
            <a:r>
              <a:rPr lang="en-IN" dirty="0" smtClean="0"/>
              <a:t>Example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/>
              <a:t>form&gt;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400" dirty="0"/>
              <a:t>  &lt;input type="range" name="points" min="0" max="10</a:t>
            </a:r>
            <a:r>
              <a:rPr lang="en-IN" sz="2400" dirty="0" smtClean="0"/>
              <a:t>"&gt;</a:t>
            </a:r>
          </a:p>
          <a:p>
            <a:pPr>
              <a:buNone/>
            </a:pPr>
            <a:r>
              <a:rPr lang="en-IN" dirty="0" smtClean="0"/>
              <a:t>&lt;/</a:t>
            </a:r>
            <a:r>
              <a:rPr lang="en-IN" dirty="0"/>
              <a:t>form&gt;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4857760"/>
            <a:ext cx="278608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Input </a:t>
            </a:r>
            <a:r>
              <a:rPr lang="en-IN" dirty="0"/>
              <a:t>Type: month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3500462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 </a:t>
            </a:r>
            <a:r>
              <a:rPr lang="en-IN" b="1" dirty="0"/>
              <a:t>&lt;input type="month"&gt;</a:t>
            </a:r>
            <a:r>
              <a:rPr lang="en-IN" dirty="0"/>
              <a:t> allows the user to select a month and year.</a:t>
            </a:r>
          </a:p>
          <a:p>
            <a:r>
              <a:rPr lang="en-IN" dirty="0"/>
              <a:t>Depending on browser support, a date picker can show up in the input field.</a:t>
            </a:r>
          </a:p>
          <a:p>
            <a:pPr>
              <a:buNone/>
            </a:pPr>
            <a:r>
              <a:rPr lang="en-IN" dirty="0" smtClean="0"/>
              <a:t>Example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/>
              <a:t>form&gt;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 Birthday (month and year):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&lt;input type="month" name="</a:t>
            </a:r>
            <a:r>
              <a:rPr lang="en-IN" dirty="0" err="1"/>
              <a:t>bdaymonth</a:t>
            </a:r>
            <a:r>
              <a:rPr lang="en-IN" dirty="0" smtClean="0"/>
              <a:t>"&gt;</a:t>
            </a:r>
            <a:endParaRPr lang="en-IN" dirty="0"/>
          </a:p>
          <a:p>
            <a:pPr>
              <a:buNone/>
            </a:pPr>
            <a:r>
              <a:rPr lang="en-IN" dirty="0" smtClean="0"/>
              <a:t>&lt;/</a:t>
            </a:r>
            <a:r>
              <a:rPr lang="en-IN" dirty="0"/>
              <a:t>form&gt;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4500570"/>
            <a:ext cx="43815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/>
              <a:t>Input Type: </a:t>
            </a:r>
            <a:r>
              <a:rPr lang="en-IN" dirty="0" smtClean="0"/>
              <a:t>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378621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 </a:t>
            </a:r>
            <a:r>
              <a:rPr lang="en-IN" b="1" dirty="0"/>
              <a:t>&lt;input type="time"&gt;</a:t>
            </a:r>
            <a:r>
              <a:rPr lang="en-IN" dirty="0"/>
              <a:t> allows the user to select a time (no time zone).</a:t>
            </a:r>
          </a:p>
          <a:p>
            <a:r>
              <a:rPr lang="en-IN" dirty="0"/>
              <a:t>Depending on browser support, a time picker can show up in the input field.</a:t>
            </a:r>
          </a:p>
          <a:p>
            <a:pPr>
              <a:buNone/>
            </a:pPr>
            <a:r>
              <a:rPr lang="en-IN" dirty="0" smtClean="0"/>
              <a:t>Example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/>
              <a:t>form&gt;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 Select a time: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&lt;input type="time" name="</a:t>
            </a:r>
            <a:r>
              <a:rPr lang="en-IN" dirty="0" err="1"/>
              <a:t>usr_time</a:t>
            </a:r>
            <a:r>
              <a:rPr lang="en-IN" dirty="0" smtClean="0"/>
              <a:t>"&gt;</a:t>
            </a:r>
            <a:endParaRPr lang="en-IN" dirty="0"/>
          </a:p>
          <a:p>
            <a:pPr>
              <a:buNone/>
            </a:pPr>
            <a:r>
              <a:rPr lang="en-IN" dirty="0" smtClean="0"/>
              <a:t>&lt;/</a:t>
            </a:r>
            <a:r>
              <a:rPr lang="en-IN" dirty="0"/>
              <a:t>form&gt;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5286388"/>
            <a:ext cx="3071834" cy="519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Input </a:t>
            </a:r>
            <a:r>
              <a:rPr lang="en-IN" dirty="0"/>
              <a:t>Type: </a:t>
            </a:r>
            <a:r>
              <a:rPr lang="en-IN" dirty="0" err="1"/>
              <a:t>datetime</a:t>
            </a:r>
            <a:r>
              <a:rPr lang="en-IN" dirty="0"/>
              <a:t>-local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9"/>
            <a:ext cx="8229600" cy="385765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 </a:t>
            </a:r>
            <a:r>
              <a:rPr lang="en-IN" b="1" dirty="0"/>
              <a:t>&lt;input type="</a:t>
            </a:r>
            <a:r>
              <a:rPr lang="en-IN" b="1" dirty="0" err="1"/>
              <a:t>datetime</a:t>
            </a:r>
            <a:r>
              <a:rPr lang="en-IN" b="1" dirty="0"/>
              <a:t>-local"&gt;</a:t>
            </a:r>
            <a:r>
              <a:rPr lang="en-IN" dirty="0"/>
              <a:t> allows the user to select a date and time (no time zone).</a:t>
            </a:r>
          </a:p>
          <a:p>
            <a:r>
              <a:rPr lang="en-IN" dirty="0"/>
              <a:t>Depending on browser support, a date picker can show up in the input field.</a:t>
            </a:r>
          </a:p>
          <a:p>
            <a:pPr>
              <a:buNone/>
            </a:pPr>
            <a:r>
              <a:rPr lang="en-IN" dirty="0" smtClean="0"/>
              <a:t>Example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/>
              <a:t>form&gt;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 Birthday (date and time):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800" dirty="0"/>
              <a:t> &lt;input type="</a:t>
            </a:r>
            <a:r>
              <a:rPr lang="en-IN" sz="2800" dirty="0" err="1"/>
              <a:t>datetime</a:t>
            </a:r>
            <a:r>
              <a:rPr lang="en-IN" sz="2800" dirty="0"/>
              <a:t>-local" name="</a:t>
            </a:r>
            <a:r>
              <a:rPr lang="en-IN" sz="2800" dirty="0" err="1"/>
              <a:t>bdaytime</a:t>
            </a:r>
            <a:r>
              <a:rPr lang="en-IN" sz="2800" dirty="0" smtClean="0"/>
              <a:t>"&gt;</a:t>
            </a:r>
            <a:endParaRPr lang="en-IN" sz="2800" dirty="0"/>
          </a:p>
          <a:p>
            <a:pPr>
              <a:buNone/>
            </a:pPr>
            <a:r>
              <a:rPr lang="en-IN" dirty="0" smtClean="0"/>
              <a:t>&lt;/</a:t>
            </a:r>
            <a:r>
              <a:rPr lang="en-IN" dirty="0"/>
              <a:t>form&gt;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4286256"/>
            <a:ext cx="41338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Input </a:t>
            </a:r>
            <a:r>
              <a:rPr lang="en-IN" dirty="0"/>
              <a:t>Type: email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071546"/>
            <a:ext cx="8229600" cy="4071966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The </a:t>
            </a:r>
            <a:r>
              <a:rPr lang="en-IN" b="1" dirty="0"/>
              <a:t>&lt;input type="email"&gt;</a:t>
            </a:r>
            <a:r>
              <a:rPr lang="en-IN" dirty="0"/>
              <a:t> is used for input fields that should contain an e-mail address.</a:t>
            </a:r>
          </a:p>
          <a:p>
            <a:r>
              <a:rPr lang="en-IN" dirty="0"/>
              <a:t>Depending on browser support, the e-mail address can be automatically validated when submitted.</a:t>
            </a:r>
          </a:p>
          <a:p>
            <a:r>
              <a:rPr lang="en-IN" dirty="0"/>
              <a:t>Some </a:t>
            </a:r>
            <a:r>
              <a:rPr lang="en-IN" dirty="0" err="1"/>
              <a:t>smartphones</a:t>
            </a:r>
            <a:r>
              <a:rPr lang="en-IN" dirty="0"/>
              <a:t> recognize the email type, and adds ".com" to the keyboard to match email input.</a:t>
            </a:r>
          </a:p>
          <a:p>
            <a:pPr>
              <a:buNone/>
            </a:pPr>
            <a:r>
              <a:rPr lang="en-IN" dirty="0" smtClean="0"/>
              <a:t>Example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/>
              <a:t>form&gt;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 E-mail: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&lt;input type="email" name="email</a:t>
            </a:r>
            <a:r>
              <a:rPr lang="en-IN" dirty="0" smtClean="0"/>
              <a:t>"&gt;</a:t>
            </a:r>
            <a:endParaRPr lang="en-IN" dirty="0"/>
          </a:p>
          <a:p>
            <a:pPr>
              <a:buNone/>
            </a:pPr>
            <a:r>
              <a:rPr lang="en-IN" dirty="0" smtClean="0"/>
              <a:t>&lt;/</a:t>
            </a:r>
            <a:r>
              <a:rPr lang="en-IN" dirty="0"/>
              <a:t>form&gt;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4714884"/>
            <a:ext cx="4000528" cy="1485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 Elements in HTML5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Autofocus attribute - </a:t>
            </a:r>
            <a:r>
              <a:rPr lang="en-IN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peed </a:t>
            </a:r>
            <a:r>
              <a:rPr lang="en-US" dirty="0" smtClean="0">
                <a:solidFill>
                  <a:srgbClr val="FF0000"/>
                </a:solidFill>
              </a:rPr>
              <a:t>up the data entry if the cursor is placed in the first field 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Placeholder </a:t>
            </a:r>
            <a:r>
              <a:rPr lang="en-US" dirty="0" smtClean="0"/>
              <a:t> - </a:t>
            </a:r>
            <a:r>
              <a:rPr lang="en-US" dirty="0" smtClean="0">
                <a:solidFill>
                  <a:srgbClr val="FF0000"/>
                </a:solidFill>
              </a:rPr>
              <a:t>text </a:t>
            </a:r>
            <a:r>
              <a:rPr lang="en-US" dirty="0" smtClean="0">
                <a:solidFill>
                  <a:srgbClr val="FF0000"/>
                </a:solidFill>
              </a:rPr>
              <a:t>helps in providing the users with the instructions on how they should </a:t>
            </a:r>
            <a:r>
              <a:rPr lang="en-US" dirty="0" smtClean="0">
                <a:solidFill>
                  <a:srgbClr val="FF0000"/>
                </a:solidFill>
              </a:rPr>
              <a:t>fill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b="1" dirty="0" smtClean="0"/>
              <a:t>Semantic</a:t>
            </a:r>
            <a:r>
              <a:rPr lang="en-IN" dirty="0" smtClean="0"/>
              <a:t> elements like &lt;header&gt;, &lt;footer&gt;, &lt;article&gt;, and &lt;section</a:t>
            </a:r>
            <a:r>
              <a:rPr lang="en-IN" dirty="0" smtClean="0"/>
              <a:t>&gt;</a:t>
            </a:r>
            <a:endParaRPr lang="en-IN" dirty="0" smtClean="0"/>
          </a:p>
          <a:p>
            <a:r>
              <a:rPr lang="en-IN" dirty="0" smtClean="0"/>
              <a:t>Form</a:t>
            </a:r>
            <a:r>
              <a:rPr lang="en-IN" dirty="0" smtClean="0"/>
              <a:t> </a:t>
            </a:r>
            <a:r>
              <a:rPr lang="en-IN" b="1" dirty="0" smtClean="0"/>
              <a:t>control elements</a:t>
            </a:r>
            <a:r>
              <a:rPr lang="en-IN" dirty="0" smtClean="0"/>
              <a:t> like number, date, time, calendar, and </a:t>
            </a:r>
            <a:r>
              <a:rPr lang="en-IN" dirty="0" smtClean="0"/>
              <a:t>range</a:t>
            </a:r>
            <a:endParaRPr lang="en-IN" dirty="0" smtClean="0"/>
          </a:p>
          <a:p>
            <a:r>
              <a:rPr lang="en-IN" b="1" dirty="0" smtClean="0"/>
              <a:t>Multimedia</a:t>
            </a:r>
            <a:r>
              <a:rPr lang="en-IN" dirty="0" smtClean="0"/>
              <a:t> elements: &lt;audio&gt; and &lt;video</a:t>
            </a:r>
            <a:r>
              <a:rPr lang="en-IN" dirty="0" smtClean="0"/>
              <a:t>&gt;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Input </a:t>
            </a:r>
            <a:r>
              <a:rPr lang="en-IN" dirty="0"/>
              <a:t>Type: </a:t>
            </a:r>
            <a:r>
              <a:rPr lang="en-IN" dirty="0" err="1" smtClean="0"/>
              <a:t>url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117615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 </a:t>
            </a:r>
            <a:r>
              <a:rPr lang="en-IN" b="1" dirty="0"/>
              <a:t>&lt;input type="</a:t>
            </a:r>
            <a:r>
              <a:rPr lang="en-IN" b="1" dirty="0" err="1"/>
              <a:t>url</a:t>
            </a:r>
            <a:r>
              <a:rPr lang="en-IN" b="1" dirty="0"/>
              <a:t>"&gt;</a:t>
            </a:r>
            <a:r>
              <a:rPr lang="en-IN" dirty="0"/>
              <a:t> is used for input fields that should contain a URL address.</a:t>
            </a:r>
          </a:p>
          <a:p>
            <a:r>
              <a:rPr lang="en-IN" dirty="0"/>
              <a:t>Depending on browser support, the </a:t>
            </a:r>
            <a:r>
              <a:rPr lang="en-IN" dirty="0" err="1"/>
              <a:t>url</a:t>
            </a:r>
            <a:r>
              <a:rPr lang="en-IN" dirty="0"/>
              <a:t> field can be automatically validated when submitted.</a:t>
            </a:r>
          </a:p>
          <a:p>
            <a:r>
              <a:rPr lang="en-IN" dirty="0"/>
              <a:t>Some </a:t>
            </a:r>
            <a:r>
              <a:rPr lang="en-IN" dirty="0" err="1"/>
              <a:t>smartphones</a:t>
            </a:r>
            <a:r>
              <a:rPr lang="en-IN" dirty="0"/>
              <a:t> recognize the </a:t>
            </a:r>
            <a:r>
              <a:rPr lang="en-IN" dirty="0" err="1"/>
              <a:t>url</a:t>
            </a:r>
            <a:r>
              <a:rPr lang="en-IN" dirty="0"/>
              <a:t> type, and adds ".com" to the keyboard to match </a:t>
            </a:r>
            <a:r>
              <a:rPr lang="en-IN" dirty="0" err="1"/>
              <a:t>url</a:t>
            </a:r>
            <a:r>
              <a:rPr lang="en-IN" dirty="0"/>
              <a:t> input.</a:t>
            </a:r>
          </a:p>
          <a:p>
            <a:pPr>
              <a:buNone/>
            </a:pPr>
            <a:r>
              <a:rPr lang="en-IN" dirty="0" smtClean="0"/>
              <a:t>Example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/>
              <a:t>form&gt;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 Add your homepage: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&lt;input type="</a:t>
            </a:r>
            <a:r>
              <a:rPr lang="en-IN" dirty="0" err="1"/>
              <a:t>url</a:t>
            </a:r>
            <a:r>
              <a:rPr lang="en-IN" dirty="0"/>
              <a:t>" name="homepage</a:t>
            </a:r>
            <a:r>
              <a:rPr lang="en-IN" dirty="0" smtClean="0"/>
              <a:t>"&gt;</a:t>
            </a:r>
            <a:endParaRPr lang="en-IN" dirty="0"/>
          </a:p>
          <a:p>
            <a:pPr>
              <a:buNone/>
            </a:pPr>
            <a:r>
              <a:rPr lang="en-IN" dirty="0" smtClean="0"/>
              <a:t>&lt;/</a:t>
            </a:r>
            <a:r>
              <a:rPr lang="en-IN" dirty="0"/>
              <a:t>form&gt;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5286388"/>
            <a:ext cx="450059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How to run audio content?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&lt;!DOCTYPE html&gt;</a:t>
            </a:r>
          </a:p>
          <a:p>
            <a:pPr>
              <a:buNone/>
            </a:pPr>
            <a:r>
              <a:rPr lang="en-IN" dirty="0" smtClean="0"/>
              <a:t>&lt;html&gt;</a:t>
            </a:r>
          </a:p>
          <a:p>
            <a:pPr>
              <a:buNone/>
            </a:pPr>
            <a:r>
              <a:rPr lang="en-IN" dirty="0" smtClean="0"/>
              <a:t>&lt;body&gt;</a:t>
            </a:r>
          </a:p>
          <a:p>
            <a:pPr>
              <a:buNone/>
            </a:pPr>
            <a:r>
              <a:rPr lang="en-IN" dirty="0" smtClean="0"/>
              <a:t>&lt;audio width="100" controls&gt;</a:t>
            </a:r>
          </a:p>
          <a:p>
            <a:pPr>
              <a:buNone/>
            </a:pPr>
            <a:r>
              <a:rPr lang="en-IN" dirty="0" smtClean="0"/>
              <a:t>  &lt;source </a:t>
            </a:r>
            <a:r>
              <a:rPr lang="en-IN" dirty="0" err="1" smtClean="0"/>
              <a:t>src</a:t>
            </a:r>
            <a:r>
              <a:rPr lang="en-IN" dirty="0" smtClean="0"/>
              <a:t>="siruponmani.mp3" type="audio/mp3"&gt;</a:t>
            </a:r>
          </a:p>
          <a:p>
            <a:pPr>
              <a:buNone/>
            </a:pPr>
            <a:r>
              <a:rPr lang="en-IN" dirty="0" smtClean="0"/>
              <a:t>&lt;/audio&gt;</a:t>
            </a:r>
          </a:p>
          <a:p>
            <a:pPr>
              <a:buNone/>
            </a:pPr>
            <a:r>
              <a:rPr lang="en-IN" dirty="0" smtClean="0"/>
              <a:t>&lt;/body&gt;</a:t>
            </a:r>
          </a:p>
          <a:p>
            <a:pPr>
              <a:buNone/>
            </a:pPr>
            <a:r>
              <a:rPr lang="en-IN" dirty="0" smtClean="0"/>
              <a:t>&lt;/html&gt;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How to run video content?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&lt;!DOCTYPE html&gt;</a:t>
            </a:r>
          </a:p>
          <a:p>
            <a:pPr>
              <a:buNone/>
            </a:pPr>
            <a:r>
              <a:rPr lang="en-IN" dirty="0" smtClean="0"/>
              <a:t>&lt;html&gt;</a:t>
            </a:r>
          </a:p>
          <a:p>
            <a:pPr>
              <a:buNone/>
            </a:pPr>
            <a:r>
              <a:rPr lang="en-IN" dirty="0" smtClean="0"/>
              <a:t>&lt;body&gt;</a:t>
            </a:r>
          </a:p>
          <a:p>
            <a:pPr>
              <a:buNone/>
            </a:pPr>
            <a:r>
              <a:rPr lang="en-IN" dirty="0" smtClean="0"/>
              <a:t>&lt;video height="400" width="400" controls="controls" </a:t>
            </a:r>
            <a:r>
              <a:rPr lang="en-IN" dirty="0" err="1" smtClean="0"/>
              <a:t>autoplay</a:t>
            </a:r>
            <a:r>
              <a:rPr lang="en-IN" dirty="0" smtClean="0"/>
              <a:t>="</a:t>
            </a:r>
            <a:r>
              <a:rPr lang="en-IN" dirty="0" err="1" smtClean="0"/>
              <a:t>autoplay</a:t>
            </a:r>
            <a:r>
              <a:rPr lang="en-IN" dirty="0" smtClean="0"/>
              <a:t>"&gt;</a:t>
            </a:r>
          </a:p>
          <a:p>
            <a:pPr>
              <a:buNone/>
            </a:pPr>
            <a:r>
              <a:rPr lang="en-IN" dirty="0" smtClean="0"/>
              <a:t>  &lt;source </a:t>
            </a:r>
            <a:r>
              <a:rPr lang="en-IN" dirty="0" err="1" smtClean="0"/>
              <a:t>src</a:t>
            </a:r>
            <a:r>
              <a:rPr lang="en-IN" dirty="0" smtClean="0"/>
              <a:t>="sample.mp4" type="video/mp4"&gt;</a:t>
            </a:r>
          </a:p>
          <a:p>
            <a:pPr>
              <a:buNone/>
            </a:pPr>
            <a:r>
              <a:rPr lang="en-IN" dirty="0" smtClean="0"/>
              <a:t>&lt;/video&gt;</a:t>
            </a:r>
          </a:p>
          <a:p>
            <a:pPr>
              <a:buNone/>
            </a:pPr>
            <a:r>
              <a:rPr lang="en-IN" dirty="0" smtClean="0"/>
              <a:t>&lt;/body&gt;</a:t>
            </a:r>
          </a:p>
          <a:p>
            <a:pPr>
              <a:buNone/>
            </a:pPr>
            <a:r>
              <a:rPr lang="en-IN" dirty="0" smtClean="0"/>
              <a:t>&lt;/html&gt;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Autofocus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It is possible to speed up the data entry if the cursor is placed in the first field </a:t>
            </a:r>
          </a:p>
          <a:p>
            <a:r>
              <a:rPr lang="en-US" dirty="0" smtClean="0"/>
              <a:t>It is possible to do with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HTML5 provides this capability as part of the language with </a:t>
            </a:r>
            <a:r>
              <a:rPr lang="en-US" b="1" dirty="0" smtClean="0">
                <a:solidFill>
                  <a:srgbClr val="C00000"/>
                </a:solidFill>
              </a:rPr>
              <a:t>autofocus</a:t>
            </a:r>
            <a:r>
              <a:rPr lang="en-US" dirty="0" smtClean="0"/>
              <a:t> attribute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Example</a:t>
            </a:r>
          </a:p>
          <a:p>
            <a:pPr>
              <a:buNone/>
            </a:pPr>
            <a:r>
              <a:rPr lang="en-US" dirty="0" smtClean="0"/>
              <a:t>&lt;label&gt;Name:</a:t>
            </a:r>
          </a:p>
          <a:p>
            <a:pPr>
              <a:buNone/>
            </a:pPr>
            <a:r>
              <a:rPr lang="en-US" dirty="0" smtClean="0"/>
              <a:t>&lt;input type=“text” </a:t>
            </a:r>
            <a:r>
              <a:rPr lang="en-US" b="1" dirty="0" smtClean="0">
                <a:solidFill>
                  <a:srgbClr val="C00000"/>
                </a:solidFill>
              </a:rPr>
              <a:t>autofocus</a:t>
            </a:r>
            <a:r>
              <a:rPr lang="en-US" dirty="0" smtClean="0"/>
              <a:t> name=“name”&gt;</a:t>
            </a:r>
          </a:p>
          <a:p>
            <a:pPr>
              <a:buNone/>
            </a:pPr>
            <a:r>
              <a:rPr lang="en-US" dirty="0" smtClean="0"/>
              <a:t>&lt;/label&gt;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Holder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Placeholder text helps in providing the users with the instructions on how they should fill</a:t>
            </a:r>
          </a:p>
          <a:p>
            <a:r>
              <a:rPr lang="en-US" dirty="0" smtClean="0"/>
              <a:t>It is possible to do with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HTML5 provides this capability as part of the language with </a:t>
            </a:r>
            <a:r>
              <a:rPr lang="en-US" b="1" dirty="0" smtClean="0">
                <a:solidFill>
                  <a:srgbClr val="C00000"/>
                </a:solidFill>
              </a:rPr>
              <a:t>placeholder</a:t>
            </a:r>
            <a:r>
              <a:rPr lang="en-US" dirty="0" smtClean="0"/>
              <a:t> attribute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Example</a:t>
            </a:r>
          </a:p>
          <a:p>
            <a:pPr>
              <a:buNone/>
            </a:pPr>
            <a:r>
              <a:rPr lang="en-US" dirty="0" smtClean="0"/>
              <a:t>&lt;label&gt;Name:</a:t>
            </a:r>
          </a:p>
          <a:p>
            <a:pPr>
              <a:buNone/>
            </a:pPr>
            <a:r>
              <a:rPr lang="en-US" sz="3000" dirty="0" smtClean="0"/>
              <a:t>&lt;input type=“text” autofocus </a:t>
            </a:r>
            <a:r>
              <a:rPr lang="en-US" sz="3000" b="1" dirty="0" smtClean="0">
                <a:solidFill>
                  <a:srgbClr val="C00000"/>
                </a:solidFill>
              </a:rPr>
              <a:t>placeholder=“’name’”</a:t>
            </a:r>
            <a:r>
              <a:rPr lang="en-US" sz="3000" dirty="0" smtClean="0"/>
              <a:t>&gt;</a:t>
            </a:r>
          </a:p>
          <a:p>
            <a:pPr>
              <a:buNone/>
            </a:pPr>
            <a:r>
              <a:rPr lang="en-US" dirty="0" smtClean="0"/>
              <a:t>&lt;/label&gt;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IN" dirty="0" smtClean="0"/>
              <a:t>Semantic Elements</a:t>
            </a:r>
            <a:endParaRPr lang="en-IN" dirty="0"/>
          </a:p>
        </p:txBody>
      </p:sp>
      <p:pic>
        <p:nvPicPr>
          <p:cNvPr id="1026" name="Picture 2" descr="HTML5 Semantic Elemen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357298"/>
            <a:ext cx="4643470" cy="54703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Input </a:t>
            </a:r>
            <a:r>
              <a:rPr lang="en-IN" dirty="0"/>
              <a:t>Type: text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071967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&lt;input type="text"&gt;</a:t>
            </a:r>
            <a:r>
              <a:rPr lang="en-IN" dirty="0"/>
              <a:t> defines a one-line input field for </a:t>
            </a:r>
            <a:r>
              <a:rPr lang="en-IN" b="1" dirty="0"/>
              <a:t>text input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Example:</a:t>
            </a:r>
          </a:p>
          <a:p>
            <a:pPr>
              <a:buNone/>
            </a:pPr>
            <a:r>
              <a:rPr lang="en-IN" dirty="0" smtClean="0"/>
              <a:t>&lt;form</a:t>
            </a:r>
            <a:r>
              <a:rPr lang="en-IN" dirty="0"/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 First name:&lt;</a:t>
            </a:r>
            <a:r>
              <a:rPr lang="en-IN" dirty="0" err="1"/>
              <a:t>br</a:t>
            </a:r>
            <a:r>
              <a:rPr lang="en-IN" dirty="0"/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&lt;input type="text" name="</a:t>
            </a:r>
            <a:r>
              <a:rPr lang="en-IN" dirty="0" err="1"/>
              <a:t>firstname</a:t>
            </a:r>
            <a:r>
              <a:rPr lang="en-IN" dirty="0"/>
              <a:t>"&gt;&lt;</a:t>
            </a:r>
            <a:r>
              <a:rPr lang="en-IN" dirty="0" err="1"/>
              <a:t>br</a:t>
            </a:r>
            <a:r>
              <a:rPr lang="en-IN" dirty="0"/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 Last name:&lt;</a:t>
            </a:r>
            <a:r>
              <a:rPr lang="en-IN" dirty="0" err="1"/>
              <a:t>br</a:t>
            </a:r>
            <a:r>
              <a:rPr lang="en-IN" dirty="0"/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&lt;input type="text" name="</a:t>
            </a:r>
            <a:r>
              <a:rPr lang="en-IN" dirty="0" err="1"/>
              <a:t>lastname</a:t>
            </a:r>
            <a:r>
              <a:rPr lang="en-IN" dirty="0" smtClean="0"/>
              <a:t>"&gt;</a:t>
            </a:r>
            <a:endParaRPr lang="en-IN" dirty="0"/>
          </a:p>
          <a:p>
            <a:pPr>
              <a:buNone/>
            </a:pPr>
            <a:r>
              <a:rPr lang="en-IN" dirty="0" smtClean="0"/>
              <a:t>&lt;/</a:t>
            </a:r>
            <a:r>
              <a:rPr lang="en-IN" dirty="0"/>
              <a:t>form&gt;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5143512"/>
            <a:ext cx="3500462" cy="17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Input </a:t>
            </a:r>
            <a:r>
              <a:rPr lang="en-IN" dirty="0"/>
              <a:t>Type: password</a:t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3971940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&lt;input type="password"&gt;</a:t>
            </a:r>
            <a:r>
              <a:rPr lang="en-IN" dirty="0"/>
              <a:t> defines a </a:t>
            </a:r>
            <a:r>
              <a:rPr lang="en-IN" b="1" dirty="0"/>
              <a:t>password field</a:t>
            </a:r>
            <a:r>
              <a:rPr lang="en-IN" dirty="0"/>
              <a:t>: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Example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/>
              <a:t>form&gt;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 User name:&lt;</a:t>
            </a:r>
            <a:r>
              <a:rPr lang="en-IN" dirty="0" err="1"/>
              <a:t>br</a:t>
            </a:r>
            <a:r>
              <a:rPr lang="en-IN" dirty="0"/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&lt;input type="text" name="username"&gt;&lt;</a:t>
            </a:r>
            <a:r>
              <a:rPr lang="en-IN" dirty="0" err="1"/>
              <a:t>br</a:t>
            </a:r>
            <a:r>
              <a:rPr lang="en-IN" dirty="0"/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 User password:&lt;</a:t>
            </a:r>
            <a:r>
              <a:rPr lang="en-IN" dirty="0" err="1"/>
              <a:t>br</a:t>
            </a:r>
            <a:r>
              <a:rPr lang="en-IN" dirty="0"/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&lt;input type="password" name="</a:t>
            </a:r>
            <a:r>
              <a:rPr lang="en-IN" dirty="0" err="1"/>
              <a:t>psw</a:t>
            </a:r>
            <a:r>
              <a:rPr lang="en-IN" dirty="0"/>
              <a:t>"&gt;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&lt;/form&gt;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4929198"/>
            <a:ext cx="3071834" cy="1500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Input </a:t>
            </a:r>
            <a:r>
              <a:rPr lang="en-IN" dirty="0"/>
              <a:t>Type: submit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&lt;input type="submit"&gt;</a:t>
            </a:r>
            <a:r>
              <a:rPr lang="en-IN" dirty="0"/>
              <a:t> defines a button for </a:t>
            </a:r>
            <a:r>
              <a:rPr lang="en-IN" b="1" dirty="0"/>
              <a:t>submitting</a:t>
            </a:r>
            <a:r>
              <a:rPr lang="en-IN" dirty="0"/>
              <a:t> form input to a </a:t>
            </a:r>
            <a:r>
              <a:rPr lang="en-IN" b="1" dirty="0"/>
              <a:t>form-handler</a:t>
            </a:r>
            <a:r>
              <a:rPr lang="en-IN" dirty="0"/>
              <a:t>.</a:t>
            </a:r>
          </a:p>
          <a:p>
            <a:r>
              <a:rPr lang="en-IN" dirty="0"/>
              <a:t>The form-handler is typically a server page with a script for processing input data.</a:t>
            </a:r>
          </a:p>
          <a:p>
            <a:r>
              <a:rPr lang="en-IN" dirty="0"/>
              <a:t>The form-handler is specified in the form's action attribute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Example</a:t>
            </a:r>
            <a:endParaRPr lang="en-IN" dirty="0"/>
          </a:p>
          <a:p>
            <a:pPr>
              <a:buNone/>
            </a:pPr>
            <a:r>
              <a:rPr lang="en-IN" sz="3100" dirty="0"/>
              <a:t>&lt;form action="action_page.php"&gt;</a:t>
            </a:r>
            <a:r>
              <a:rPr lang="en-IN" sz="3100" dirty="0" smtClean="0"/>
              <a:t/>
            </a:r>
            <a:br>
              <a:rPr lang="en-IN" sz="3100" dirty="0" smtClean="0"/>
            </a:br>
            <a:r>
              <a:rPr lang="en-IN" sz="3100" dirty="0"/>
              <a:t>  First name:&lt;</a:t>
            </a:r>
            <a:r>
              <a:rPr lang="en-IN" sz="3100" dirty="0" err="1"/>
              <a:t>br</a:t>
            </a:r>
            <a:r>
              <a:rPr lang="en-IN" sz="3100" dirty="0"/>
              <a:t>&gt;</a:t>
            </a:r>
            <a:r>
              <a:rPr lang="en-IN" sz="3100" dirty="0" smtClean="0"/>
              <a:t/>
            </a:r>
            <a:br>
              <a:rPr lang="en-IN" sz="3100" dirty="0" smtClean="0"/>
            </a:br>
            <a:r>
              <a:rPr lang="en-IN" sz="3100" dirty="0"/>
              <a:t>  &lt;input type="text" name="</a:t>
            </a:r>
            <a:r>
              <a:rPr lang="en-IN" sz="3100" dirty="0" err="1"/>
              <a:t>firstname</a:t>
            </a:r>
            <a:r>
              <a:rPr lang="en-IN" sz="3100" dirty="0"/>
              <a:t>" value="Mickey"&gt;&lt;</a:t>
            </a:r>
            <a:r>
              <a:rPr lang="en-IN" sz="3100" dirty="0" err="1"/>
              <a:t>br</a:t>
            </a:r>
            <a:r>
              <a:rPr lang="en-IN" sz="3100" dirty="0"/>
              <a:t>&gt;</a:t>
            </a:r>
            <a:r>
              <a:rPr lang="en-IN" sz="3100" dirty="0" smtClean="0"/>
              <a:t/>
            </a:r>
            <a:br>
              <a:rPr lang="en-IN" sz="3100" dirty="0" smtClean="0"/>
            </a:br>
            <a:r>
              <a:rPr lang="en-IN" sz="3100" dirty="0"/>
              <a:t>  Last name:&lt;</a:t>
            </a:r>
            <a:r>
              <a:rPr lang="en-IN" sz="3100" dirty="0" err="1"/>
              <a:t>br</a:t>
            </a:r>
            <a:r>
              <a:rPr lang="en-IN" sz="3100" dirty="0"/>
              <a:t>&gt;</a:t>
            </a:r>
            <a:r>
              <a:rPr lang="en-IN" sz="3100" dirty="0" smtClean="0"/>
              <a:t/>
            </a:r>
            <a:br>
              <a:rPr lang="en-IN" sz="3100" dirty="0" smtClean="0"/>
            </a:br>
            <a:r>
              <a:rPr lang="en-IN" sz="3100" dirty="0"/>
              <a:t>  &lt;input type="text" name="</a:t>
            </a:r>
            <a:r>
              <a:rPr lang="en-IN" sz="3100" dirty="0" err="1"/>
              <a:t>lastname</a:t>
            </a:r>
            <a:r>
              <a:rPr lang="en-IN" sz="3100" dirty="0"/>
              <a:t>" value="Mouse"&gt;&lt;</a:t>
            </a:r>
            <a:r>
              <a:rPr lang="en-IN" sz="3100" dirty="0" err="1"/>
              <a:t>br</a:t>
            </a:r>
            <a:r>
              <a:rPr lang="en-IN" sz="3100" dirty="0"/>
              <a:t>&gt;&lt;</a:t>
            </a:r>
            <a:r>
              <a:rPr lang="en-IN" sz="3100" dirty="0" err="1"/>
              <a:t>br</a:t>
            </a:r>
            <a:r>
              <a:rPr lang="en-IN" sz="3100" dirty="0"/>
              <a:t>&gt;</a:t>
            </a:r>
            <a:r>
              <a:rPr lang="en-IN" sz="3100" dirty="0" smtClean="0"/>
              <a:t/>
            </a:r>
            <a:br>
              <a:rPr lang="en-IN" sz="3100" dirty="0" smtClean="0"/>
            </a:br>
            <a:r>
              <a:rPr lang="en-IN" sz="3100" dirty="0"/>
              <a:t>  &lt;input type="submit" value="Submit"&gt;</a:t>
            </a:r>
            <a:r>
              <a:rPr lang="en-IN" sz="3100" dirty="0" smtClean="0"/>
              <a:t/>
            </a:r>
            <a:br>
              <a:rPr lang="en-IN" sz="3100" dirty="0" smtClean="0"/>
            </a:br>
            <a:r>
              <a:rPr lang="en-IN" sz="3100" dirty="0"/>
              <a:t>&lt;/form&gt;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Input </a:t>
            </a:r>
            <a:r>
              <a:rPr lang="en-IN" dirty="0"/>
              <a:t>Type: radio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4000528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&lt;input type="radio"&gt;</a:t>
            </a:r>
            <a:r>
              <a:rPr lang="en-IN" dirty="0"/>
              <a:t> defines a </a:t>
            </a:r>
            <a:r>
              <a:rPr lang="en-IN" b="1" dirty="0"/>
              <a:t>radio button</a:t>
            </a:r>
            <a:r>
              <a:rPr lang="en-IN" dirty="0"/>
              <a:t>.</a:t>
            </a:r>
          </a:p>
          <a:p>
            <a:r>
              <a:rPr lang="en-IN" dirty="0"/>
              <a:t>Radio buttons let a user select ONLY ONE of a limited number of choices:</a:t>
            </a:r>
          </a:p>
          <a:p>
            <a:pPr>
              <a:buNone/>
            </a:pPr>
            <a:r>
              <a:rPr lang="en-IN" dirty="0" smtClean="0"/>
              <a:t>Example</a:t>
            </a:r>
          </a:p>
          <a:p>
            <a:pPr>
              <a:buNone/>
            </a:pPr>
            <a:r>
              <a:rPr lang="en-IN" sz="2200" dirty="0" smtClean="0"/>
              <a:t>&lt;</a:t>
            </a:r>
            <a:r>
              <a:rPr lang="en-IN" sz="2200" dirty="0"/>
              <a:t>form&gt;</a:t>
            </a: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/>
              <a:t>  &lt;input type="radio" name="gender" value="male" checked&gt; Male&lt;</a:t>
            </a:r>
            <a:r>
              <a:rPr lang="en-IN" sz="2200" dirty="0" err="1"/>
              <a:t>br</a:t>
            </a:r>
            <a:r>
              <a:rPr lang="en-IN" sz="2200" dirty="0"/>
              <a:t>&gt;</a:t>
            </a: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/>
              <a:t>  &lt;input type="radio" name="gender" value="female"&gt; Female&lt;</a:t>
            </a:r>
            <a:r>
              <a:rPr lang="en-IN" sz="2200" dirty="0" err="1"/>
              <a:t>br</a:t>
            </a:r>
            <a:r>
              <a:rPr lang="en-IN" sz="2200" dirty="0"/>
              <a:t>&gt;</a:t>
            </a: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/>
              <a:t>  &lt;input type="radio" name="gender" value="other"&gt; </a:t>
            </a:r>
            <a:r>
              <a:rPr lang="en-IN" sz="2200" dirty="0" smtClean="0"/>
              <a:t>Other</a:t>
            </a:r>
            <a:endParaRPr lang="en-IN" sz="2200" dirty="0"/>
          </a:p>
          <a:p>
            <a:pPr>
              <a:buNone/>
            </a:pPr>
            <a:r>
              <a:rPr lang="en-IN" sz="2200" dirty="0" smtClean="0"/>
              <a:t>&lt;/</a:t>
            </a:r>
            <a:r>
              <a:rPr lang="en-IN" sz="2200" dirty="0"/>
              <a:t>form&gt;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5286388"/>
            <a:ext cx="185738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305</Words>
  <Application>Microsoft Office PowerPoint</Application>
  <PresentationFormat>On-screen Show (4:3)</PresentationFormat>
  <Paragraphs>130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HTML – Input Types</vt:lpstr>
      <vt:lpstr>New Elements in HTML5</vt:lpstr>
      <vt:lpstr>Autofocus attribute</vt:lpstr>
      <vt:lpstr>Place Holder Attribute</vt:lpstr>
      <vt:lpstr>Semantic Elements</vt:lpstr>
      <vt:lpstr> Input Type: text </vt:lpstr>
      <vt:lpstr> Input Type: password </vt:lpstr>
      <vt:lpstr> Input Type: submit </vt:lpstr>
      <vt:lpstr> Input Type: radio </vt:lpstr>
      <vt:lpstr> Input Type: checkbox </vt:lpstr>
      <vt:lpstr> Input Type: button </vt:lpstr>
      <vt:lpstr> Input Type: number </vt:lpstr>
      <vt:lpstr> Input Type: date </vt:lpstr>
      <vt:lpstr> Input Type: color </vt:lpstr>
      <vt:lpstr> Input Type: range </vt:lpstr>
      <vt:lpstr> Input Type: month </vt:lpstr>
      <vt:lpstr>Input Type: time</vt:lpstr>
      <vt:lpstr> Input Type: datetime-local </vt:lpstr>
      <vt:lpstr> Input Type: email </vt:lpstr>
      <vt:lpstr> Input Type: url </vt:lpstr>
      <vt:lpstr>How to run audio content?</vt:lpstr>
      <vt:lpstr>How to run video content?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– Input Types</dc:title>
  <dc:creator>staff</dc:creator>
  <cp:lastModifiedBy>staff</cp:lastModifiedBy>
  <cp:revision>40</cp:revision>
  <dcterms:created xsi:type="dcterms:W3CDTF">2016-07-07T05:51:01Z</dcterms:created>
  <dcterms:modified xsi:type="dcterms:W3CDTF">2019-12-19T03:27:19Z</dcterms:modified>
</cp:coreProperties>
</file>