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#1 Education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Help the students to get ease access to courses by selecting topic of their interest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#2 Finance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Banking Services:  Details on interest rates from different banks for various loans.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#3 Health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nearby doctors.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nearby hospitals and healthcare centers.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 nearby Health services by selecting specialty in which treatment is needed.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53468C87-6EDA-4D32-8915-4D58FBB5919B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Tax services: Tax saving details and recommendations.</a:t>
          </a:r>
        </a:p>
      </dgm:t>
    </dgm:pt>
    <dgm:pt modelId="{EA15DA38-CEF7-46E8-8D34-8E6B1A8F914A}" type="parTrans" cxnId="{43CF2115-8098-4F03-8E55-E8ECAEC0693C}">
      <dgm:prSet/>
      <dgm:spPr/>
      <dgm:t>
        <a:bodyPr/>
        <a:lstStyle/>
        <a:p>
          <a:endParaRPr lang="en-IN"/>
        </a:p>
      </dgm:t>
    </dgm:pt>
    <dgm:pt modelId="{83AFB2A0-7E7F-472E-AEA1-E622273108B1}" type="sibTrans" cxnId="{43CF2115-8098-4F03-8E55-E8ECAEC0693C}">
      <dgm:prSet/>
      <dgm:spPr/>
      <dgm:t>
        <a:bodyPr/>
        <a:lstStyle/>
        <a:p>
          <a:endParaRPr lang="en-IN"/>
        </a:p>
      </dgm:t>
    </dgm:pt>
    <dgm:pt modelId="{88967971-4D84-47A7-BFEF-DEA9057B9C5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Income services: Details on various insurance plans and providers.</a:t>
          </a:r>
        </a:p>
      </dgm:t>
    </dgm:pt>
    <dgm:pt modelId="{17E48693-5F45-41EA-BFDE-164F07CDD3F5}" type="parTrans" cxnId="{678B16CC-92FD-4EF2-924F-A423C478449D}">
      <dgm:prSet/>
      <dgm:spPr/>
      <dgm:t>
        <a:bodyPr/>
        <a:lstStyle/>
        <a:p>
          <a:endParaRPr lang="en-IN"/>
        </a:p>
      </dgm:t>
    </dgm:pt>
    <dgm:pt modelId="{648232D8-9E79-4647-865E-D110DA756880}" type="sibTrans" cxnId="{678B16CC-92FD-4EF2-924F-A423C478449D}">
      <dgm:prSet/>
      <dgm:spPr/>
      <dgm:t>
        <a:bodyPr/>
        <a:lstStyle/>
        <a:p>
          <a:endParaRPr lang="en-IN"/>
        </a:p>
      </dgm:t>
    </dgm:pt>
    <dgm:pt modelId="{83594149-C663-4CBC-A12B-063A68F26B8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F20F66-E135-4206-851B-B48EA633B87D}" type="parTrans" cxnId="{E4D41DCC-0465-47CD-91FD-DA17AEC0B682}">
      <dgm:prSet/>
      <dgm:spPr/>
      <dgm:t>
        <a:bodyPr/>
        <a:lstStyle/>
        <a:p>
          <a:endParaRPr lang="en-IN"/>
        </a:p>
      </dgm:t>
    </dgm:pt>
    <dgm:pt modelId="{B8055F0D-FD11-479A-895B-D0D888DDDBCA}" type="sibTrans" cxnId="{E4D41DCC-0465-47CD-91FD-DA17AEC0B682}">
      <dgm:prSet/>
      <dgm:spPr/>
      <dgm:t>
        <a:bodyPr/>
        <a:lstStyle/>
        <a:p>
          <a:endParaRPr lang="en-IN"/>
        </a:p>
      </dgm:t>
    </dgm:pt>
    <dgm:pt modelId="{4E68AA33-B58D-491F-AD8D-D8145BC8F17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nearby educational institutions.</a:t>
          </a:r>
        </a:p>
      </dgm:t>
    </dgm:pt>
    <dgm:pt modelId="{E9396C76-E18E-42DA-A564-311433F7A09C}" type="parTrans" cxnId="{269C6245-18C4-4842-A6A9-F77C8A25542E}">
      <dgm:prSet/>
      <dgm:spPr/>
      <dgm:t>
        <a:bodyPr/>
        <a:lstStyle/>
        <a:p>
          <a:endParaRPr lang="en-IN"/>
        </a:p>
      </dgm:t>
    </dgm:pt>
    <dgm:pt modelId="{9BA84DCE-0E64-4CAD-A768-D82A41103D0E}" type="sibTrans" cxnId="{269C6245-18C4-4842-A6A9-F77C8A25542E}">
      <dgm:prSet/>
      <dgm:spPr/>
      <dgm:t>
        <a:bodyPr/>
        <a:lstStyle/>
        <a:p>
          <a:endParaRPr lang="en-IN"/>
        </a:p>
      </dgm:t>
    </dgm:pt>
    <dgm:pt modelId="{7AA057F7-6DF8-4174-A6D7-9116B89F958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#4 Transportation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E3161D-294C-43F2-B282-14D2EE299151}" type="parTrans" cxnId="{121C6D8B-246A-45A9-8361-92B294544003}">
      <dgm:prSet/>
      <dgm:spPr/>
      <dgm:t>
        <a:bodyPr/>
        <a:lstStyle/>
        <a:p>
          <a:endParaRPr lang="en-IN"/>
        </a:p>
      </dgm:t>
    </dgm:pt>
    <dgm:pt modelId="{687B0421-3909-434C-AA7E-BEFCB5221677}" type="sibTrans" cxnId="{121C6D8B-246A-45A9-8361-92B294544003}">
      <dgm:prSet/>
      <dgm:spPr/>
      <dgm:t>
        <a:bodyPr/>
        <a:lstStyle/>
        <a:p>
          <a:endParaRPr lang="en-IN"/>
        </a:p>
      </dgm:t>
    </dgm:pt>
    <dgm:pt modelId="{DD8B5B1E-1804-4708-BCCD-18164EF637C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List </a:t>
          </a:r>
          <a:r>
            <a:rPr lang="en-IN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Ride-Sharing Services like ola , uber</a:t>
          </a:r>
          <a:endParaRPr lang="en-IN"/>
        </a:p>
      </dgm:t>
    </dgm:pt>
    <dgm:pt modelId="{7B7E9A61-7FE2-47D5-8351-70CEED2B3155}" type="parTrans" cxnId="{1CBD1E62-E62D-4869-9CD8-9B79D0FA0CB1}">
      <dgm:prSet/>
      <dgm:spPr/>
      <dgm:t>
        <a:bodyPr/>
        <a:lstStyle/>
        <a:p>
          <a:endParaRPr lang="en-IN"/>
        </a:p>
      </dgm:t>
    </dgm:pt>
    <dgm:pt modelId="{9492C3CF-1AF9-4354-90BB-19966027CA5B}" type="sibTrans" cxnId="{1CBD1E62-E62D-4869-9CD8-9B79D0FA0CB1}">
      <dgm:prSet/>
      <dgm:spPr/>
      <dgm:t>
        <a:bodyPr/>
        <a:lstStyle/>
        <a:p>
          <a:endParaRPr lang="en-IN"/>
        </a:p>
      </dgm:t>
    </dgm:pt>
    <dgm:pt modelId="{56B8E56A-4A1D-41D7-9A26-666EE3D594C3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nearby vehicle service centers.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7376A3-0332-438F-8ED7-167E88C0ABE0}" type="parTrans" cxnId="{F761818C-74B7-4C28-ACFF-BA1A10482F4A}">
      <dgm:prSet/>
      <dgm:spPr/>
      <dgm:t>
        <a:bodyPr/>
        <a:lstStyle/>
        <a:p>
          <a:endParaRPr lang="en-IN"/>
        </a:p>
      </dgm:t>
    </dgm:pt>
    <dgm:pt modelId="{FE7A9A31-02FE-43C6-BCE6-217C8C179D33}" type="sibTrans" cxnId="{F761818C-74B7-4C28-ACFF-BA1A10482F4A}">
      <dgm:prSet/>
      <dgm:spPr/>
      <dgm:t>
        <a:bodyPr/>
        <a:lstStyle/>
        <a:p>
          <a:endParaRPr lang="en-IN"/>
        </a:p>
      </dgm:t>
    </dgm:pt>
    <dgm:pt modelId="{7F78D272-94C5-49F7-ADCE-757B69D62B23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nearest bus stations and their timings.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2D1DCB-24D8-4185-9169-B8FD2CDCEA0A}" type="parTrans" cxnId="{7F330E76-196A-4251-A675-31DB6BADAAF1}">
      <dgm:prSet/>
      <dgm:spPr/>
      <dgm:t>
        <a:bodyPr/>
        <a:lstStyle/>
        <a:p>
          <a:endParaRPr lang="en-IN"/>
        </a:p>
      </dgm:t>
    </dgm:pt>
    <dgm:pt modelId="{A57CF72E-4146-4B81-AB89-CCA630030813}" type="sibTrans" cxnId="{7F330E76-196A-4251-A675-31DB6BADAAF1}">
      <dgm:prSet/>
      <dgm:spPr/>
      <dgm:t>
        <a:bodyPr/>
        <a:lstStyle/>
        <a:p>
          <a:endParaRPr lang="en-IN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4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4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4">
        <dgm:presLayoutVars>
          <dgm:bulletEnabled val="1"/>
        </dgm:presLayoutVars>
      </dgm:prSet>
      <dgm:spPr/>
    </dgm:pt>
    <dgm:pt modelId="{FE37AEAF-2E60-4FBB-8B9D-38E41E324D86}" type="pres">
      <dgm:prSet presAssocID="{76D9F54E-47B3-4FE0-B465-AD673964072E}" presName="space" presStyleCnt="0"/>
      <dgm:spPr/>
    </dgm:pt>
    <dgm:pt modelId="{45424660-392A-40E3-B1D2-2228785F7B2B}" type="pres">
      <dgm:prSet presAssocID="{7AA057F7-6DF8-4174-A6D7-9116B89F9583}" presName="composite" presStyleCnt="0"/>
      <dgm:spPr/>
    </dgm:pt>
    <dgm:pt modelId="{5A26276F-44F6-4DFD-91A3-01F53510ED50}" type="pres">
      <dgm:prSet presAssocID="{7AA057F7-6DF8-4174-A6D7-9116B89F958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3AC334D-F99A-4E53-AF3F-48D0E6FA4CDA}" type="pres">
      <dgm:prSet presAssocID="{7AA057F7-6DF8-4174-A6D7-9116B89F958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7955F505-645C-45E5-95EF-13E9B367178F}" type="presOf" srcId="{56B8E56A-4A1D-41D7-9A26-666EE3D594C3}" destId="{53AC334D-F99A-4E53-AF3F-48D0E6FA4CDA}" srcOrd="0" destOrd="1" presId="urn:microsoft.com/office/officeart/2005/8/layout/hList1"/>
    <dgm:cxn modelId="{43CF2115-8098-4F03-8E55-E8ECAEC0693C}" srcId="{ABA77F75-8642-4931-8D7E-BE6C6DB9940D}" destId="{53468C87-6EDA-4D32-8915-4D58FBB5919B}" srcOrd="1" destOrd="0" parTransId="{EA15DA38-CEF7-46E8-8D34-8E6B1A8F914A}" sibTransId="{83AFB2A0-7E7F-472E-AEA1-E622273108B1}"/>
    <dgm:cxn modelId="{6135F63F-2216-4B01-A78D-198BBC9DD070}" type="presOf" srcId="{DD8B5B1E-1804-4708-BCCD-18164EF637C3}" destId="{53AC334D-F99A-4E53-AF3F-48D0E6FA4CDA}" srcOrd="0" destOrd="0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1CBD1E62-E62D-4869-9CD8-9B79D0FA0CB1}" srcId="{7AA057F7-6DF8-4174-A6D7-9116B89F9583}" destId="{DD8B5B1E-1804-4708-BCCD-18164EF637C3}" srcOrd="0" destOrd="0" parTransId="{7B7E9A61-7FE2-47D5-8351-70CEED2B3155}" sibTransId="{9492C3CF-1AF9-4354-90BB-19966027CA5B}"/>
    <dgm:cxn modelId="{1E4E0F43-1C09-4A39-9E9B-DD6996BBBA59}" type="presOf" srcId="{53468C87-6EDA-4D32-8915-4D58FBB5919B}" destId="{E4FD5043-5612-43C5-B6AE-CCD431549399}" srcOrd="0" destOrd="1" presId="urn:microsoft.com/office/officeart/2005/8/layout/hList1"/>
    <dgm:cxn modelId="{269C6245-18C4-4842-A6A9-F77C8A25542E}" srcId="{6857B86A-DEC1-407C-A1BB-5BF9ACCBCA6A}" destId="{4E68AA33-B58D-491F-AD8D-D8145BC8F173}" srcOrd="1" destOrd="0" parTransId="{E9396C76-E18E-42DA-A564-311433F7A09C}" sibTransId="{9BA84DCE-0E64-4CAD-A768-D82A41103D0E}"/>
    <dgm:cxn modelId="{52DFD36B-CEE3-4493-97D0-DFEC2CAA1DEF}" type="presOf" srcId="{4E68AA33-B58D-491F-AD8D-D8145BC8F17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7F330E76-196A-4251-A675-31DB6BADAAF1}" srcId="{7AA057F7-6DF8-4174-A6D7-9116B89F9583}" destId="{7F78D272-94C5-49F7-ADCE-757B69D62B23}" srcOrd="2" destOrd="0" parTransId="{462D1DCB-24D8-4185-9169-B8FD2CDCEA0A}" sibTransId="{A57CF72E-4146-4B81-AB89-CCA630030813}"/>
    <dgm:cxn modelId="{0E7C1156-D811-4F63-A36F-989D3B0C4923}" type="presOf" srcId="{88967971-4D84-47A7-BFEF-DEA9057B9C5E}" destId="{E4FD5043-5612-43C5-B6AE-CCD431549399}" srcOrd="0" destOrd="2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305E268B-A867-4B2E-AFAA-56D2D130A856}" type="presOf" srcId="{7F78D272-94C5-49F7-ADCE-757B69D62B23}" destId="{53AC334D-F99A-4E53-AF3F-48D0E6FA4CDA}" srcOrd="0" destOrd="2" presId="urn:microsoft.com/office/officeart/2005/8/layout/hList1"/>
    <dgm:cxn modelId="{121C6D8B-246A-45A9-8361-92B294544003}" srcId="{CF9FC193-7A05-4631-B681-B56EAB543D38}" destId="{7AA057F7-6DF8-4174-A6D7-9116B89F9583}" srcOrd="3" destOrd="0" parTransId="{F7E3161D-294C-43F2-B282-14D2EE299151}" sibTransId="{687B0421-3909-434C-AA7E-BEFCB5221677}"/>
    <dgm:cxn modelId="{F761818C-74B7-4C28-ACFF-BA1A10482F4A}" srcId="{7AA057F7-6DF8-4174-A6D7-9116B89F9583}" destId="{56B8E56A-4A1D-41D7-9A26-666EE3D594C3}" srcOrd="1" destOrd="0" parTransId="{F67376A3-0332-438F-8ED7-167E88C0ABE0}" sibTransId="{FE7A9A31-02FE-43C6-BCE6-217C8C179D3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678B16CC-92FD-4EF2-924F-A423C478449D}" srcId="{ABA77F75-8642-4931-8D7E-BE6C6DB9940D}" destId="{88967971-4D84-47A7-BFEF-DEA9057B9C5E}" srcOrd="2" destOrd="0" parTransId="{17E48693-5F45-41EA-BFDE-164F07CDD3F5}" sibTransId="{648232D8-9E79-4647-865E-D110DA756880}"/>
    <dgm:cxn modelId="{E4D41DCC-0465-47CD-91FD-DA17AEC0B682}" srcId="{ABA77F75-8642-4931-8D7E-BE6C6DB9940D}" destId="{83594149-C663-4CBC-A12B-063A68F26B81}" srcOrd="3" destOrd="0" parTransId="{F7F20F66-E135-4206-851B-B48EA633B87D}" sibTransId="{B8055F0D-FD11-479A-895B-D0D888DDDBC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28D7FDE9-EB27-49FF-8FA2-3D091F7E558F}" type="presOf" srcId="{7AA057F7-6DF8-4174-A6D7-9116B89F9583}" destId="{5A26276F-44F6-4DFD-91A3-01F53510ED50}" srcOrd="0" destOrd="0" presId="urn:microsoft.com/office/officeart/2005/8/layout/hList1"/>
    <dgm:cxn modelId="{94814BEA-1567-4596-9157-E5E34C76F7BC}" type="presOf" srcId="{83594149-C663-4CBC-A12B-063A68F26B81}" destId="{E4FD5043-5612-43C5-B6AE-CCD431549399}" srcOrd="0" destOrd="3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DDCDEBA2-432D-487F-8CA5-2BE4660A72C4}" type="presParOf" srcId="{DE3F77CF-6A8C-4783-A2CE-00E88C4199CB}" destId="{FE37AEAF-2E60-4FBB-8B9D-38E41E324D86}" srcOrd="5" destOrd="0" presId="urn:microsoft.com/office/officeart/2005/8/layout/hList1"/>
    <dgm:cxn modelId="{D62147A9-C9F6-4AFC-A83B-01E2218937DA}" type="presParOf" srcId="{DE3F77CF-6A8C-4783-A2CE-00E88C4199CB}" destId="{45424660-392A-40E3-B1D2-2228785F7B2B}" srcOrd="6" destOrd="0" presId="urn:microsoft.com/office/officeart/2005/8/layout/hList1"/>
    <dgm:cxn modelId="{E5CD5FDB-A6C0-4263-B8A2-F727912570B6}" type="presParOf" srcId="{45424660-392A-40E3-B1D2-2228785F7B2B}" destId="{5A26276F-44F6-4DFD-91A3-01F53510ED50}" srcOrd="0" destOrd="0" presId="urn:microsoft.com/office/officeart/2005/8/layout/hList1"/>
    <dgm:cxn modelId="{3E0E1DF0-7B60-409A-B929-4D9B8BC514B8}" type="presParOf" srcId="{45424660-392A-40E3-B1D2-2228785F7B2B}" destId="{53AC334D-F99A-4E53-AF3F-48D0E6FA4C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C98CD-A224-455B-8EC3-9D0ED9857A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83C200-928C-4C2B-B584-99EEC29EE0D8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60F39A0D-30A6-478A-BEC4-53398417C7DD}" type="parTrans" cxnId="{FF77ED60-CC12-42FC-AA8A-9F02F0C3719A}">
      <dgm:prSet/>
      <dgm:spPr/>
      <dgm:t>
        <a:bodyPr/>
        <a:lstStyle/>
        <a:p>
          <a:endParaRPr lang="en-IN"/>
        </a:p>
      </dgm:t>
    </dgm:pt>
    <dgm:pt modelId="{EDAAB323-0965-47EF-A0A4-6FBF12AFC5DF}" type="sibTrans" cxnId="{FF77ED60-CC12-42FC-AA8A-9F02F0C3719A}">
      <dgm:prSet/>
      <dgm:spPr/>
      <dgm:t>
        <a:bodyPr/>
        <a:lstStyle/>
        <a:p>
          <a:endParaRPr lang="en-IN"/>
        </a:p>
      </dgm:t>
    </dgm:pt>
    <dgm:pt modelId="{C4A48A7C-FA55-454F-B528-8418FA43F1F3}">
      <dgm:prSet phldrT="[Text]"/>
      <dgm:spPr/>
      <dgm:t>
        <a:bodyPr/>
        <a:lstStyle/>
        <a:p>
          <a:r>
            <a:rPr lang="en-IN" dirty="0"/>
            <a:t>HTML</a:t>
          </a:r>
        </a:p>
      </dgm:t>
    </dgm:pt>
    <dgm:pt modelId="{D5A498CF-F58E-4B49-95BE-2DE9D12447C6}" type="parTrans" cxnId="{0D7D165A-3008-40BE-ACE7-3993FE007A74}">
      <dgm:prSet/>
      <dgm:spPr/>
      <dgm:t>
        <a:bodyPr/>
        <a:lstStyle/>
        <a:p>
          <a:endParaRPr lang="en-IN"/>
        </a:p>
      </dgm:t>
    </dgm:pt>
    <dgm:pt modelId="{89E9BAF4-7666-485D-B5B7-1B7377D3AF36}" type="sibTrans" cxnId="{0D7D165A-3008-40BE-ACE7-3993FE007A74}">
      <dgm:prSet/>
      <dgm:spPr/>
      <dgm:t>
        <a:bodyPr/>
        <a:lstStyle/>
        <a:p>
          <a:endParaRPr lang="en-IN"/>
        </a:p>
      </dgm:t>
    </dgm:pt>
    <dgm:pt modelId="{D90613FA-F47A-49CB-BFE9-7789B78FE3CC}">
      <dgm:prSet phldrT="[Text]"/>
      <dgm:spPr/>
      <dgm:t>
        <a:bodyPr/>
        <a:lstStyle/>
        <a:p>
          <a:r>
            <a:rPr lang="en-IN" dirty="0"/>
            <a:t>CSS</a:t>
          </a:r>
        </a:p>
      </dgm:t>
    </dgm:pt>
    <dgm:pt modelId="{17D84AA9-7B7E-4D83-AB26-16761C642144}" type="parTrans" cxnId="{C6CBAAAD-FC20-42F5-B978-88FEA47279D2}">
      <dgm:prSet/>
      <dgm:spPr/>
      <dgm:t>
        <a:bodyPr/>
        <a:lstStyle/>
        <a:p>
          <a:endParaRPr lang="en-IN"/>
        </a:p>
      </dgm:t>
    </dgm:pt>
    <dgm:pt modelId="{19409209-29F7-4A51-A09D-AEDB0F30DE45}" type="sibTrans" cxnId="{C6CBAAAD-FC20-42F5-B978-88FEA47279D2}">
      <dgm:prSet/>
      <dgm:spPr/>
      <dgm:t>
        <a:bodyPr/>
        <a:lstStyle/>
        <a:p>
          <a:endParaRPr lang="en-IN"/>
        </a:p>
      </dgm:t>
    </dgm:pt>
    <dgm:pt modelId="{44BA37EA-9486-4D1C-AFAE-C32F834C6C58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3122A9EB-9892-4A05-9411-E213A660EB6F}" type="parTrans" cxnId="{5CC35E07-0BE9-4CEA-A238-950A714B88EF}">
      <dgm:prSet/>
      <dgm:spPr/>
      <dgm:t>
        <a:bodyPr/>
        <a:lstStyle/>
        <a:p>
          <a:endParaRPr lang="en-IN"/>
        </a:p>
      </dgm:t>
    </dgm:pt>
    <dgm:pt modelId="{4F381D28-073D-421A-AA70-1072259D00DF}" type="sibTrans" cxnId="{5CC35E07-0BE9-4CEA-A238-950A714B88EF}">
      <dgm:prSet/>
      <dgm:spPr/>
      <dgm:t>
        <a:bodyPr/>
        <a:lstStyle/>
        <a:p>
          <a:endParaRPr lang="en-IN"/>
        </a:p>
      </dgm:t>
    </dgm:pt>
    <dgm:pt modelId="{41E59CA3-F942-4236-BDA8-F72DA341C86E}">
      <dgm:prSet phldrT="[Text]"/>
      <dgm:spPr/>
      <dgm:t>
        <a:bodyPr/>
        <a:lstStyle/>
        <a:p>
          <a:r>
            <a:rPr lang="en-IN" dirty="0"/>
            <a:t>JSON</a:t>
          </a:r>
        </a:p>
      </dgm:t>
    </dgm:pt>
    <dgm:pt modelId="{4FC12755-083A-4C43-AE46-4571B77224BF}" type="parTrans" cxnId="{3B6F4083-1AB1-4191-AB8B-BA3F6E519EB5}">
      <dgm:prSet/>
      <dgm:spPr/>
      <dgm:t>
        <a:bodyPr/>
        <a:lstStyle/>
        <a:p>
          <a:endParaRPr lang="en-IN"/>
        </a:p>
      </dgm:t>
    </dgm:pt>
    <dgm:pt modelId="{9A5FC9B1-E53A-471B-B921-7A9064109E06}" type="sibTrans" cxnId="{3B6F4083-1AB1-4191-AB8B-BA3F6E519EB5}">
      <dgm:prSet/>
      <dgm:spPr/>
      <dgm:t>
        <a:bodyPr/>
        <a:lstStyle/>
        <a:p>
          <a:endParaRPr lang="en-IN"/>
        </a:p>
      </dgm:t>
    </dgm:pt>
    <dgm:pt modelId="{72D7AD6E-0B40-4717-A887-73813F6670B2}">
      <dgm:prSet phldrT="[Text]"/>
      <dgm:spPr/>
      <dgm:t>
        <a:bodyPr/>
        <a:lstStyle/>
        <a:p>
          <a:r>
            <a:rPr lang="en-IN" dirty="0"/>
            <a:t>BROWSER</a:t>
          </a:r>
        </a:p>
      </dgm:t>
    </dgm:pt>
    <dgm:pt modelId="{E6BA6300-777D-4860-B8D2-83B5E388DBB1}" type="parTrans" cxnId="{F6A1FA6D-6BD0-4EE1-9123-519F02FA2811}">
      <dgm:prSet/>
      <dgm:spPr/>
      <dgm:t>
        <a:bodyPr/>
        <a:lstStyle/>
        <a:p>
          <a:endParaRPr lang="en-IN"/>
        </a:p>
      </dgm:t>
    </dgm:pt>
    <dgm:pt modelId="{D2640725-879A-4A40-9A2F-69A14AB264F2}" type="sibTrans" cxnId="{F6A1FA6D-6BD0-4EE1-9123-519F02FA2811}">
      <dgm:prSet/>
      <dgm:spPr/>
      <dgm:t>
        <a:bodyPr/>
        <a:lstStyle/>
        <a:p>
          <a:endParaRPr lang="en-IN"/>
        </a:p>
      </dgm:t>
    </dgm:pt>
    <dgm:pt modelId="{39DE81CC-63F4-45B6-B78F-E6B8A79E04A7}">
      <dgm:prSet phldrT="[Text]" custT="1"/>
      <dgm:spPr/>
      <dgm:t>
        <a:bodyPr/>
        <a:lstStyle/>
        <a:p>
          <a:r>
            <a:rPr lang="en-IN" sz="2800" dirty="0"/>
            <a:t>A MODERN WEB BROWSER LIKE MOZILA FIREFOX.</a:t>
          </a:r>
        </a:p>
      </dgm:t>
    </dgm:pt>
    <dgm:pt modelId="{C0E8B9DC-2CF5-4649-96A4-8FE099A8B441}" type="parTrans" cxnId="{6E11820C-79D6-4621-BF6E-7EAF46C5B692}">
      <dgm:prSet/>
      <dgm:spPr/>
      <dgm:t>
        <a:bodyPr/>
        <a:lstStyle/>
        <a:p>
          <a:endParaRPr lang="en-IN"/>
        </a:p>
      </dgm:t>
    </dgm:pt>
    <dgm:pt modelId="{C025C9AB-EC73-4280-B2A7-BBDF60B7E2BF}" type="sibTrans" cxnId="{6E11820C-79D6-4621-BF6E-7EAF46C5B692}">
      <dgm:prSet/>
      <dgm:spPr/>
      <dgm:t>
        <a:bodyPr/>
        <a:lstStyle/>
        <a:p>
          <a:endParaRPr lang="en-IN"/>
        </a:p>
      </dgm:t>
    </dgm:pt>
    <dgm:pt modelId="{D5410964-47CD-4F9A-8A38-7D1872EDB339}">
      <dgm:prSet phldrT="[Text]"/>
      <dgm:spPr/>
      <dgm:t>
        <a:bodyPr/>
        <a:lstStyle/>
        <a:p>
          <a:r>
            <a:rPr lang="en-IN" dirty="0"/>
            <a:t>JAVASCRIPT</a:t>
          </a:r>
        </a:p>
      </dgm:t>
    </dgm:pt>
    <dgm:pt modelId="{85DEC978-265F-4440-9FBF-9A8F729B1942}" type="parTrans" cxnId="{C56BD777-1EEE-49DF-ABE3-7286BA11AD31}">
      <dgm:prSet/>
      <dgm:spPr/>
      <dgm:t>
        <a:bodyPr/>
        <a:lstStyle/>
        <a:p>
          <a:endParaRPr lang="en-IN"/>
        </a:p>
      </dgm:t>
    </dgm:pt>
    <dgm:pt modelId="{6DC93B53-D11F-4B85-BD00-0EECFBF2932E}" type="sibTrans" cxnId="{C56BD777-1EEE-49DF-ABE3-7286BA11AD31}">
      <dgm:prSet/>
      <dgm:spPr/>
      <dgm:t>
        <a:bodyPr/>
        <a:lstStyle/>
        <a:p>
          <a:endParaRPr lang="en-IN"/>
        </a:p>
      </dgm:t>
    </dgm:pt>
    <dgm:pt modelId="{EF2A4F5E-2265-4B28-802F-8D7B77243A54}" type="pres">
      <dgm:prSet presAssocID="{468C98CD-A224-455B-8EC3-9D0ED9857A1C}" presName="Name0" presStyleCnt="0">
        <dgm:presLayoutVars>
          <dgm:dir/>
          <dgm:animLvl val="lvl"/>
          <dgm:resizeHandles val="exact"/>
        </dgm:presLayoutVars>
      </dgm:prSet>
      <dgm:spPr/>
    </dgm:pt>
    <dgm:pt modelId="{33CC0E5C-65B9-438A-B392-6AB57022DB88}" type="pres">
      <dgm:prSet presAssocID="{1E83C200-928C-4C2B-B584-99EEC29EE0D8}" presName="composite" presStyleCnt="0"/>
      <dgm:spPr/>
    </dgm:pt>
    <dgm:pt modelId="{9A23EEFB-3673-44AE-876B-A88425B0558A}" type="pres">
      <dgm:prSet presAssocID="{1E83C200-928C-4C2B-B584-99EEC29EE0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F8B566F-0893-4AA2-BFF4-52651072B30D}" type="pres">
      <dgm:prSet presAssocID="{1E83C200-928C-4C2B-B584-99EEC29EE0D8}" presName="desTx" presStyleLbl="alignAccFollowNode1" presStyleIdx="0" presStyleCnt="3">
        <dgm:presLayoutVars>
          <dgm:bulletEnabled val="1"/>
        </dgm:presLayoutVars>
      </dgm:prSet>
      <dgm:spPr/>
    </dgm:pt>
    <dgm:pt modelId="{A11E2F0E-92B9-4DC7-8203-7FBC668C666D}" type="pres">
      <dgm:prSet presAssocID="{EDAAB323-0965-47EF-A0A4-6FBF12AFC5DF}" presName="space" presStyleCnt="0"/>
      <dgm:spPr/>
    </dgm:pt>
    <dgm:pt modelId="{4D1309F4-67E1-4ECD-A666-A034146916CB}" type="pres">
      <dgm:prSet presAssocID="{44BA37EA-9486-4D1C-AFAE-C32F834C6C58}" presName="composite" presStyleCnt="0"/>
      <dgm:spPr/>
    </dgm:pt>
    <dgm:pt modelId="{6A5A5AB5-1699-4178-9877-175A934B6BBD}" type="pres">
      <dgm:prSet presAssocID="{44BA37EA-9486-4D1C-AFAE-C32F834C6C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BB1891-8115-4370-9A61-77A4C67223F1}" type="pres">
      <dgm:prSet presAssocID="{44BA37EA-9486-4D1C-AFAE-C32F834C6C58}" presName="desTx" presStyleLbl="alignAccFollowNode1" presStyleIdx="1" presStyleCnt="3">
        <dgm:presLayoutVars>
          <dgm:bulletEnabled val="1"/>
        </dgm:presLayoutVars>
      </dgm:prSet>
      <dgm:spPr/>
    </dgm:pt>
    <dgm:pt modelId="{F36E52B1-8AE3-4322-BFEA-8448CBA826F6}" type="pres">
      <dgm:prSet presAssocID="{4F381D28-073D-421A-AA70-1072259D00DF}" presName="space" presStyleCnt="0"/>
      <dgm:spPr/>
    </dgm:pt>
    <dgm:pt modelId="{0E318D8F-AFA8-4CF9-8D19-42E65A830C07}" type="pres">
      <dgm:prSet presAssocID="{72D7AD6E-0B40-4717-A887-73813F6670B2}" presName="composite" presStyleCnt="0"/>
      <dgm:spPr/>
    </dgm:pt>
    <dgm:pt modelId="{ACB2DF55-A3CE-4473-BA4D-48F814194F93}" type="pres">
      <dgm:prSet presAssocID="{72D7AD6E-0B40-4717-A887-73813F6670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90E82B6-6339-4B36-AA39-7D3CCC89B7F6}" type="pres">
      <dgm:prSet presAssocID="{72D7AD6E-0B40-4717-A887-73813F6670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CC35E07-0BE9-4CEA-A238-950A714B88EF}" srcId="{468C98CD-A224-455B-8EC3-9D0ED9857A1C}" destId="{44BA37EA-9486-4D1C-AFAE-C32F834C6C58}" srcOrd="1" destOrd="0" parTransId="{3122A9EB-9892-4A05-9411-E213A660EB6F}" sibTransId="{4F381D28-073D-421A-AA70-1072259D00DF}"/>
    <dgm:cxn modelId="{6E11820C-79D6-4621-BF6E-7EAF46C5B692}" srcId="{72D7AD6E-0B40-4717-A887-73813F6670B2}" destId="{39DE81CC-63F4-45B6-B78F-E6B8A79E04A7}" srcOrd="0" destOrd="0" parTransId="{C0E8B9DC-2CF5-4649-96A4-8FE099A8B441}" sibTransId="{C025C9AB-EC73-4280-B2A7-BBDF60B7E2BF}"/>
    <dgm:cxn modelId="{0B6EBC1D-CF71-4C74-8918-FAFE5FC74980}" type="presOf" srcId="{41E59CA3-F942-4236-BDA8-F72DA341C86E}" destId="{4CBB1891-8115-4370-9A61-77A4C67223F1}" srcOrd="0" destOrd="0" presId="urn:microsoft.com/office/officeart/2005/8/layout/hList1"/>
    <dgm:cxn modelId="{FF77ED60-CC12-42FC-AA8A-9F02F0C3719A}" srcId="{468C98CD-A224-455B-8EC3-9D0ED9857A1C}" destId="{1E83C200-928C-4C2B-B584-99EEC29EE0D8}" srcOrd="0" destOrd="0" parTransId="{60F39A0D-30A6-478A-BEC4-53398417C7DD}" sibTransId="{EDAAB323-0965-47EF-A0A4-6FBF12AFC5DF}"/>
    <dgm:cxn modelId="{F6A1FA6D-6BD0-4EE1-9123-519F02FA2811}" srcId="{468C98CD-A224-455B-8EC3-9D0ED9857A1C}" destId="{72D7AD6E-0B40-4717-A887-73813F6670B2}" srcOrd="2" destOrd="0" parTransId="{E6BA6300-777D-4860-B8D2-83B5E388DBB1}" sibTransId="{D2640725-879A-4A40-9A2F-69A14AB264F2}"/>
    <dgm:cxn modelId="{C56BD777-1EEE-49DF-ABE3-7286BA11AD31}" srcId="{1E83C200-928C-4C2B-B584-99EEC29EE0D8}" destId="{D5410964-47CD-4F9A-8A38-7D1872EDB339}" srcOrd="2" destOrd="0" parTransId="{85DEC978-265F-4440-9FBF-9A8F729B1942}" sibTransId="{6DC93B53-D11F-4B85-BD00-0EECFBF2932E}"/>
    <dgm:cxn modelId="{0D7D165A-3008-40BE-ACE7-3993FE007A74}" srcId="{1E83C200-928C-4C2B-B584-99EEC29EE0D8}" destId="{C4A48A7C-FA55-454F-B528-8418FA43F1F3}" srcOrd="0" destOrd="0" parTransId="{D5A498CF-F58E-4B49-95BE-2DE9D12447C6}" sibTransId="{89E9BAF4-7666-485D-B5B7-1B7377D3AF36}"/>
    <dgm:cxn modelId="{3B6F4083-1AB1-4191-AB8B-BA3F6E519EB5}" srcId="{44BA37EA-9486-4D1C-AFAE-C32F834C6C58}" destId="{41E59CA3-F942-4236-BDA8-F72DA341C86E}" srcOrd="0" destOrd="0" parTransId="{4FC12755-083A-4C43-AE46-4571B77224BF}" sibTransId="{9A5FC9B1-E53A-471B-B921-7A9064109E06}"/>
    <dgm:cxn modelId="{3E7C4387-0493-454C-B7ED-523E84846BAB}" type="presOf" srcId="{44BA37EA-9486-4D1C-AFAE-C32F834C6C58}" destId="{6A5A5AB5-1699-4178-9877-175A934B6BBD}" srcOrd="0" destOrd="0" presId="urn:microsoft.com/office/officeart/2005/8/layout/hList1"/>
    <dgm:cxn modelId="{CAECED8D-8EEB-4628-A90E-74817AC19641}" type="presOf" srcId="{D5410964-47CD-4F9A-8A38-7D1872EDB339}" destId="{AF8B566F-0893-4AA2-BFF4-52651072B30D}" srcOrd="0" destOrd="2" presId="urn:microsoft.com/office/officeart/2005/8/layout/hList1"/>
    <dgm:cxn modelId="{DE1C95A7-B1D1-49D0-B25A-B8808A2BF19B}" type="presOf" srcId="{1E83C200-928C-4C2B-B584-99EEC29EE0D8}" destId="{9A23EEFB-3673-44AE-876B-A88425B0558A}" srcOrd="0" destOrd="0" presId="urn:microsoft.com/office/officeart/2005/8/layout/hList1"/>
    <dgm:cxn modelId="{DD85F9AC-0D69-435D-AB30-33E73E2D8F9C}" type="presOf" srcId="{D90613FA-F47A-49CB-BFE9-7789B78FE3CC}" destId="{AF8B566F-0893-4AA2-BFF4-52651072B30D}" srcOrd="0" destOrd="1" presId="urn:microsoft.com/office/officeart/2005/8/layout/hList1"/>
    <dgm:cxn modelId="{C6CBAAAD-FC20-42F5-B978-88FEA47279D2}" srcId="{1E83C200-928C-4C2B-B584-99EEC29EE0D8}" destId="{D90613FA-F47A-49CB-BFE9-7789B78FE3CC}" srcOrd="1" destOrd="0" parTransId="{17D84AA9-7B7E-4D83-AB26-16761C642144}" sibTransId="{19409209-29F7-4A51-A09D-AEDB0F30DE45}"/>
    <dgm:cxn modelId="{D9B4F4B4-2035-465F-82AA-CA048E89F010}" type="presOf" srcId="{72D7AD6E-0B40-4717-A887-73813F6670B2}" destId="{ACB2DF55-A3CE-4473-BA4D-48F814194F93}" srcOrd="0" destOrd="0" presId="urn:microsoft.com/office/officeart/2005/8/layout/hList1"/>
    <dgm:cxn modelId="{AEBCABD7-0424-47B5-BC7D-BA6B38EAD5D4}" type="presOf" srcId="{C4A48A7C-FA55-454F-B528-8418FA43F1F3}" destId="{AF8B566F-0893-4AA2-BFF4-52651072B30D}" srcOrd="0" destOrd="0" presId="urn:microsoft.com/office/officeart/2005/8/layout/hList1"/>
    <dgm:cxn modelId="{FB0226EB-0735-47A0-A670-BB003B62A25F}" type="presOf" srcId="{39DE81CC-63F4-45B6-B78F-E6B8A79E04A7}" destId="{C90E82B6-6339-4B36-AA39-7D3CCC89B7F6}" srcOrd="0" destOrd="0" presId="urn:microsoft.com/office/officeart/2005/8/layout/hList1"/>
    <dgm:cxn modelId="{FCE6D9FE-6156-4CA8-A0E8-638C47035908}" type="presOf" srcId="{468C98CD-A224-455B-8EC3-9D0ED9857A1C}" destId="{EF2A4F5E-2265-4B28-802F-8D7B77243A54}" srcOrd="0" destOrd="0" presId="urn:microsoft.com/office/officeart/2005/8/layout/hList1"/>
    <dgm:cxn modelId="{B31F97DD-F136-409E-A538-F020D767B221}" type="presParOf" srcId="{EF2A4F5E-2265-4B28-802F-8D7B77243A54}" destId="{33CC0E5C-65B9-438A-B392-6AB57022DB88}" srcOrd="0" destOrd="0" presId="urn:microsoft.com/office/officeart/2005/8/layout/hList1"/>
    <dgm:cxn modelId="{DB351F36-DA6D-48D3-8C0A-C7F1E02496F8}" type="presParOf" srcId="{33CC0E5C-65B9-438A-B392-6AB57022DB88}" destId="{9A23EEFB-3673-44AE-876B-A88425B0558A}" srcOrd="0" destOrd="0" presId="urn:microsoft.com/office/officeart/2005/8/layout/hList1"/>
    <dgm:cxn modelId="{2403AF69-2DEA-4A89-A102-CB6A3D3008F9}" type="presParOf" srcId="{33CC0E5C-65B9-438A-B392-6AB57022DB88}" destId="{AF8B566F-0893-4AA2-BFF4-52651072B30D}" srcOrd="1" destOrd="0" presId="urn:microsoft.com/office/officeart/2005/8/layout/hList1"/>
    <dgm:cxn modelId="{21594F01-773E-4052-8042-37C978D64176}" type="presParOf" srcId="{EF2A4F5E-2265-4B28-802F-8D7B77243A54}" destId="{A11E2F0E-92B9-4DC7-8203-7FBC668C666D}" srcOrd="1" destOrd="0" presId="urn:microsoft.com/office/officeart/2005/8/layout/hList1"/>
    <dgm:cxn modelId="{ADFFE671-67BD-4AEE-998E-83D8FA7F0044}" type="presParOf" srcId="{EF2A4F5E-2265-4B28-802F-8D7B77243A54}" destId="{4D1309F4-67E1-4ECD-A666-A034146916CB}" srcOrd="2" destOrd="0" presId="urn:microsoft.com/office/officeart/2005/8/layout/hList1"/>
    <dgm:cxn modelId="{046AA1B3-228E-43E4-8460-8BA391DA72EA}" type="presParOf" srcId="{4D1309F4-67E1-4ECD-A666-A034146916CB}" destId="{6A5A5AB5-1699-4178-9877-175A934B6BBD}" srcOrd="0" destOrd="0" presId="urn:microsoft.com/office/officeart/2005/8/layout/hList1"/>
    <dgm:cxn modelId="{0291AE17-6B32-4585-9BDC-8B487C4B08DA}" type="presParOf" srcId="{4D1309F4-67E1-4ECD-A666-A034146916CB}" destId="{4CBB1891-8115-4370-9A61-77A4C67223F1}" srcOrd="1" destOrd="0" presId="urn:microsoft.com/office/officeart/2005/8/layout/hList1"/>
    <dgm:cxn modelId="{0E121809-DA0F-4D5F-9512-8CDBAE697424}" type="presParOf" srcId="{EF2A4F5E-2265-4B28-802F-8D7B77243A54}" destId="{F36E52B1-8AE3-4322-BFEA-8448CBA826F6}" srcOrd="3" destOrd="0" presId="urn:microsoft.com/office/officeart/2005/8/layout/hList1"/>
    <dgm:cxn modelId="{DC9663DC-9522-421D-9F34-B9EAFE752A9C}" type="presParOf" srcId="{EF2A4F5E-2265-4B28-802F-8D7B77243A54}" destId="{0E318D8F-AFA8-4CF9-8D19-42E65A830C07}" srcOrd="4" destOrd="0" presId="urn:microsoft.com/office/officeart/2005/8/layout/hList1"/>
    <dgm:cxn modelId="{4CA90848-C8E8-464E-B83D-4793994174E5}" type="presParOf" srcId="{0E318D8F-AFA8-4CF9-8D19-42E65A830C07}" destId="{ACB2DF55-A3CE-4473-BA4D-48F814194F93}" srcOrd="0" destOrd="0" presId="urn:microsoft.com/office/officeart/2005/8/layout/hList1"/>
    <dgm:cxn modelId="{5D061047-3A55-452F-9F42-C12B622ECCC8}" type="presParOf" srcId="{0E318D8F-AFA8-4CF9-8D19-42E65A830C07}" destId="{C90E82B6-6339-4B36-AA39-7D3CCC89B7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251" y="329121"/>
          <a:ext cx="2556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#1 Education</a:t>
          </a:r>
        </a:p>
      </dsp:txBody>
      <dsp:txXfrm>
        <a:off x="4251" y="329121"/>
        <a:ext cx="2556569" cy="460800"/>
      </dsp:txXfrm>
    </dsp:sp>
    <dsp:sp modelId="{17CA1487-CDD9-4364-92F6-A11DBDAFE16C}">
      <dsp:nvSpPr>
        <dsp:cNvPr id="0" name=""/>
        <dsp:cNvSpPr/>
      </dsp:nvSpPr>
      <dsp:spPr>
        <a:xfrm>
          <a:off x="4251" y="789921"/>
          <a:ext cx="2556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Help the students to get ease access to courses by selecting topic of their interest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nearby educational institutions.</a:t>
          </a:r>
        </a:p>
      </dsp:txBody>
      <dsp:txXfrm>
        <a:off x="4251" y="789921"/>
        <a:ext cx="2556569" cy="2766960"/>
      </dsp:txXfrm>
    </dsp:sp>
    <dsp:sp modelId="{055A5EAB-EAE0-4501-8649-31F112FF9AD5}">
      <dsp:nvSpPr>
        <dsp:cNvPr id="0" name=""/>
        <dsp:cNvSpPr/>
      </dsp:nvSpPr>
      <dsp:spPr>
        <a:xfrm>
          <a:off x="2918740" y="329121"/>
          <a:ext cx="2556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#2 Finance</a:t>
          </a:r>
        </a:p>
      </dsp:txBody>
      <dsp:txXfrm>
        <a:off x="2918740" y="329121"/>
        <a:ext cx="2556569" cy="460800"/>
      </dsp:txXfrm>
    </dsp:sp>
    <dsp:sp modelId="{E4FD5043-5612-43C5-B6AE-CCD431549399}">
      <dsp:nvSpPr>
        <dsp:cNvPr id="0" name=""/>
        <dsp:cNvSpPr/>
      </dsp:nvSpPr>
      <dsp:spPr>
        <a:xfrm>
          <a:off x="2918740" y="789921"/>
          <a:ext cx="2556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Banking Services:  Details on interest rates from different banks for various loans.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Tax services: Tax saving details and recommendations.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Income services: Details on various insurance plans and providers.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18740" y="789921"/>
        <a:ext cx="2556569" cy="2766960"/>
      </dsp:txXfrm>
    </dsp:sp>
    <dsp:sp modelId="{23D06E36-F688-4B37-8BB8-73015E665B0E}">
      <dsp:nvSpPr>
        <dsp:cNvPr id="0" name=""/>
        <dsp:cNvSpPr/>
      </dsp:nvSpPr>
      <dsp:spPr>
        <a:xfrm>
          <a:off x="5833229" y="329121"/>
          <a:ext cx="2556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#3 Health</a:t>
          </a:r>
        </a:p>
      </dsp:txBody>
      <dsp:txXfrm>
        <a:off x="5833229" y="329121"/>
        <a:ext cx="2556569" cy="460800"/>
      </dsp:txXfrm>
    </dsp:sp>
    <dsp:sp modelId="{EA81ED6A-A7EA-4137-A3DC-D16E79F1B938}">
      <dsp:nvSpPr>
        <dsp:cNvPr id="0" name=""/>
        <dsp:cNvSpPr/>
      </dsp:nvSpPr>
      <dsp:spPr>
        <a:xfrm>
          <a:off x="5833229" y="789921"/>
          <a:ext cx="2556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nearby doctors.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nearby hospitals and healthcare centers.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 nearby Health services by selecting specialty in which treatment is needed.</a:t>
          </a:r>
        </a:p>
      </dsp:txBody>
      <dsp:txXfrm>
        <a:off x="5833229" y="789921"/>
        <a:ext cx="2556569" cy="2766960"/>
      </dsp:txXfrm>
    </dsp:sp>
    <dsp:sp modelId="{5A26276F-44F6-4DFD-91A3-01F53510ED50}">
      <dsp:nvSpPr>
        <dsp:cNvPr id="0" name=""/>
        <dsp:cNvSpPr/>
      </dsp:nvSpPr>
      <dsp:spPr>
        <a:xfrm>
          <a:off x="8747718" y="329121"/>
          <a:ext cx="2556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#4 Transportation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47718" y="329121"/>
        <a:ext cx="2556569" cy="460800"/>
      </dsp:txXfrm>
    </dsp:sp>
    <dsp:sp modelId="{53AC334D-F99A-4E53-AF3F-48D0E6FA4CDA}">
      <dsp:nvSpPr>
        <dsp:cNvPr id="0" name=""/>
        <dsp:cNvSpPr/>
      </dsp:nvSpPr>
      <dsp:spPr>
        <a:xfrm>
          <a:off x="8747718" y="789921"/>
          <a:ext cx="2556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List </a:t>
          </a:r>
          <a:r>
            <a:rPr lang="en-IN" sz="16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Ride-Sharing Services like ola , uber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nearby vehicle service centers.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nearest bus stations and their timings.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47718" y="789921"/>
        <a:ext cx="2556569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3EEFB-3673-44AE-876B-A88425B0558A}">
      <dsp:nvSpPr>
        <dsp:cNvPr id="0" name=""/>
        <dsp:cNvSpPr/>
      </dsp:nvSpPr>
      <dsp:spPr>
        <a:xfrm>
          <a:off x="3095" y="222405"/>
          <a:ext cx="3018234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Frontend</a:t>
          </a:r>
        </a:p>
      </dsp:txBody>
      <dsp:txXfrm>
        <a:off x="3095" y="222405"/>
        <a:ext cx="3018234" cy="1065600"/>
      </dsp:txXfrm>
    </dsp:sp>
    <dsp:sp modelId="{AF8B566F-0893-4AA2-BFF4-52651072B30D}">
      <dsp:nvSpPr>
        <dsp:cNvPr id="0" name=""/>
        <dsp:cNvSpPr/>
      </dsp:nvSpPr>
      <dsp:spPr>
        <a:xfrm>
          <a:off x="3095" y="1288006"/>
          <a:ext cx="3018234" cy="2031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HTML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CSS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JAVASCRIPT</a:t>
          </a:r>
        </a:p>
      </dsp:txBody>
      <dsp:txXfrm>
        <a:off x="3095" y="1288006"/>
        <a:ext cx="3018234" cy="2031300"/>
      </dsp:txXfrm>
    </dsp:sp>
    <dsp:sp modelId="{6A5A5AB5-1699-4178-9877-175A934B6BBD}">
      <dsp:nvSpPr>
        <dsp:cNvPr id="0" name=""/>
        <dsp:cNvSpPr/>
      </dsp:nvSpPr>
      <dsp:spPr>
        <a:xfrm>
          <a:off x="3443882" y="222405"/>
          <a:ext cx="3018234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BACKEND</a:t>
          </a:r>
        </a:p>
      </dsp:txBody>
      <dsp:txXfrm>
        <a:off x="3443882" y="222405"/>
        <a:ext cx="3018234" cy="1065600"/>
      </dsp:txXfrm>
    </dsp:sp>
    <dsp:sp modelId="{4CBB1891-8115-4370-9A61-77A4C67223F1}">
      <dsp:nvSpPr>
        <dsp:cNvPr id="0" name=""/>
        <dsp:cNvSpPr/>
      </dsp:nvSpPr>
      <dsp:spPr>
        <a:xfrm>
          <a:off x="3443882" y="1288006"/>
          <a:ext cx="3018234" cy="2031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JSON</a:t>
          </a:r>
        </a:p>
      </dsp:txBody>
      <dsp:txXfrm>
        <a:off x="3443882" y="1288006"/>
        <a:ext cx="3018234" cy="2031300"/>
      </dsp:txXfrm>
    </dsp:sp>
    <dsp:sp modelId="{ACB2DF55-A3CE-4473-BA4D-48F814194F93}">
      <dsp:nvSpPr>
        <dsp:cNvPr id="0" name=""/>
        <dsp:cNvSpPr/>
      </dsp:nvSpPr>
      <dsp:spPr>
        <a:xfrm>
          <a:off x="6884670" y="222405"/>
          <a:ext cx="3018234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BROWSER</a:t>
          </a:r>
        </a:p>
      </dsp:txBody>
      <dsp:txXfrm>
        <a:off x="6884670" y="222405"/>
        <a:ext cx="3018234" cy="1065600"/>
      </dsp:txXfrm>
    </dsp:sp>
    <dsp:sp modelId="{C90E82B6-6339-4B36-AA39-7D3CCC89B7F6}">
      <dsp:nvSpPr>
        <dsp:cNvPr id="0" name=""/>
        <dsp:cNvSpPr/>
      </dsp:nvSpPr>
      <dsp:spPr>
        <a:xfrm>
          <a:off x="6884670" y="1288006"/>
          <a:ext cx="3018234" cy="2031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A MODERN WEB BROWSER LIKE MOZILA FIREFOX.</a:t>
          </a:r>
        </a:p>
      </dsp:txBody>
      <dsp:txXfrm>
        <a:off x="6884670" y="1288006"/>
        <a:ext cx="3018234" cy="2031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Integrated services to common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By Shankar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8747A2-DF6A-22E7-9E7C-31551BCE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783644"/>
            <a:ext cx="10498665" cy="43236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 a Web based or an Android application for solutions catering to common people focused issues (Health, Education, Transport, Finance Services, etc.) from day-to-day life. Even though a lot of information is available on internet, still people are facing issues in identifying information like: </a:t>
            </a:r>
          </a:p>
          <a:p>
            <a:pPr marL="0" indent="0">
              <a:buNone/>
            </a:pPr>
            <a:r>
              <a:rPr lang="en-US" dirty="0"/>
              <a:t>	 Health</a:t>
            </a:r>
          </a:p>
          <a:p>
            <a:pPr marL="0" indent="0">
              <a:buNone/>
            </a:pPr>
            <a:r>
              <a:rPr lang="en-US" dirty="0"/>
              <a:t>    	 Education</a:t>
            </a:r>
          </a:p>
          <a:p>
            <a:pPr marL="0" indent="0">
              <a:buNone/>
            </a:pPr>
            <a:r>
              <a:rPr lang="en-US" dirty="0"/>
              <a:t>	 Transportation</a:t>
            </a:r>
          </a:p>
          <a:p>
            <a:pPr marL="0" indent="0">
              <a:buNone/>
            </a:pPr>
            <a:r>
              <a:rPr lang="en-US" dirty="0"/>
              <a:t>	 Finance</a:t>
            </a:r>
          </a:p>
          <a:p>
            <a:pPr marL="0" indent="0">
              <a:buNone/>
            </a:pPr>
            <a:r>
              <a:rPr lang="en-US" dirty="0"/>
              <a:t>Develop one particular GUI Web Application through which all the above details should be available for a common man, who can access this through Mobile Phones. Both Service Users and Service Providers should register and authenticate to avail the Services.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Unique Idea Brief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My web application, "Integrated Services for Common People," provides a one-stop solution for essential services in education, finance, health, and transportation.</a:t>
            </a:r>
          </a:p>
          <a:p>
            <a:r>
              <a:rPr lang="en-US" dirty="0"/>
              <a:t>This application integrates these critical services into a single, user-friendly platform, ensuring accessibility, convenience, and efficiency for all users.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Join us in revolutionizing the way people access essential services in their daily lives. Experience the convenience of integrated solutions today!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69853"/>
              </p:ext>
            </p:extLst>
          </p:nvPr>
        </p:nvGraphicFramePr>
        <p:xfrm>
          <a:off x="477061" y="1871331"/>
          <a:ext cx="11308539" cy="388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689346" cy="460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Dashboard and Service Selection: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land on a personalized dashboard upon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all available services (education, finance, health, transportation).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Selection: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easily navigate and select the desired service from the dashboard.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Technologies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756754-FB08-ACCE-AFCC-22E94DB85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5559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 provides an integrated platform for essential services, combining education, finance, health, and transportation into a single, user-friendly interface.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addressing common challenges in these areas, we aim to improve the quality of life for our users through convenience, accessibility, and efficiency.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D7DC6F-D4C6-5299-B1EA-53492617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FBEF-AE73-0556-81DF-8D9BC957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311" y="2571496"/>
            <a:ext cx="4210756" cy="147857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masis MT Pro Light" panose="020403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833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38</TotalTime>
  <Words>440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Light</vt:lpstr>
      <vt:lpstr>Arial</vt:lpstr>
      <vt:lpstr>Calibri</vt:lpstr>
      <vt:lpstr>Rockwell</vt:lpstr>
      <vt:lpstr>Tahoma</vt:lpstr>
      <vt:lpstr>Tw Cen MT</vt:lpstr>
      <vt:lpstr>Wingdings</vt:lpstr>
      <vt:lpstr>Circuit</vt:lpstr>
      <vt:lpstr>Integrated services to common people</vt:lpstr>
      <vt:lpstr>The Problem</vt:lpstr>
      <vt:lpstr>Unique Idea Brief (Solution)</vt:lpstr>
      <vt:lpstr>Workable Solutions </vt:lpstr>
      <vt:lpstr>Process flow</vt:lpstr>
      <vt:lpstr>Technologies used</vt:lpstr>
      <vt:lpstr>Final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OK</dc:creator>
  <cp:lastModifiedBy>Shankar OK</cp:lastModifiedBy>
  <cp:revision>1</cp:revision>
  <dcterms:created xsi:type="dcterms:W3CDTF">2024-07-14T16:17:23Z</dcterms:created>
  <dcterms:modified xsi:type="dcterms:W3CDTF">2024-07-14T16:55:41Z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