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FA7A1-CC34-48C7-907C-D29D1E033A2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20187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FA7A1-CC34-48C7-907C-D29D1E033A2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111600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FA7A1-CC34-48C7-907C-D29D1E033A2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32714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FA7A1-CC34-48C7-907C-D29D1E033A2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125204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FA7A1-CC34-48C7-907C-D29D1E033A2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320194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EFA7A1-CC34-48C7-907C-D29D1E033A2B}"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17892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EFA7A1-CC34-48C7-907C-D29D1E033A2B}" type="datetimeFigureOut">
              <a:rPr lang="en-US" smtClean="0"/>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158538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EFA7A1-CC34-48C7-907C-D29D1E033A2B}" type="datetimeFigureOut">
              <a:rPr lang="en-US" smtClean="0"/>
              <a:t>12/19/2018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352405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FA7A1-CC34-48C7-907C-D29D1E033A2B}" type="datetimeFigureOut">
              <a:rPr lang="en-US" smtClean="0"/>
              <a:t>12/19/2018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183093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A7A1-CC34-48C7-907C-D29D1E033A2B}"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96998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A7A1-CC34-48C7-907C-D29D1E033A2B}"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11D1-992B-483F-9C39-0992A415DAB2}" type="slidenum">
              <a:rPr lang="en-US" smtClean="0"/>
              <a:t>‹#›</a:t>
            </a:fld>
            <a:endParaRPr lang="en-US"/>
          </a:p>
        </p:txBody>
      </p:sp>
    </p:spTree>
    <p:extLst>
      <p:ext uri="{BB962C8B-B14F-4D97-AF65-F5344CB8AC3E}">
        <p14:creationId xmlns:p14="http://schemas.microsoft.com/office/powerpoint/2010/main" val="359769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FA7A1-CC34-48C7-907C-D29D1E033A2B}" type="datetimeFigureOut">
              <a:rPr lang="en-US" smtClean="0"/>
              <a:t>12/19/2018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D11D1-992B-483F-9C39-0992A415DAB2}" type="slidenum">
              <a:rPr lang="en-US" smtClean="0"/>
              <a:t>‹#›</a:t>
            </a:fld>
            <a:endParaRPr lang="en-US"/>
          </a:p>
        </p:txBody>
      </p:sp>
    </p:spTree>
    <p:extLst>
      <p:ext uri="{BB962C8B-B14F-4D97-AF65-F5344CB8AC3E}">
        <p14:creationId xmlns:p14="http://schemas.microsoft.com/office/powerpoint/2010/main" val="320107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thomeservice.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thomeservice.in/onida-ac-repair-serv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thomeservice.in/air-conditioner-servi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Autofit/>
          </a:bodyPr>
          <a:lstStyle/>
          <a:p>
            <a:r>
              <a:rPr lang="en-US" i="1" u="sng" dirty="0" smtClean="0"/>
              <a:t>ONIDA AC SERVICE CENTER IN COIMBATORE</a:t>
            </a:r>
            <a:endParaRPr lang="en-US" i="1" u="sng" dirty="0"/>
          </a:p>
        </p:txBody>
      </p:sp>
      <p:pic>
        <p:nvPicPr>
          <p:cNvPr id="4" name="Content Placeholder 3"/>
          <p:cNvPicPr>
            <a:picLocks noGrp="1" noChangeAspect="1"/>
          </p:cNvPicPr>
          <p:nvPr>
            <p:ph idx="1"/>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09018" y="2286000"/>
            <a:ext cx="4525963" cy="3840163"/>
          </a:xfrm>
        </p:spPr>
      </p:pic>
    </p:spTree>
    <p:extLst>
      <p:ext uri="{BB962C8B-B14F-4D97-AF65-F5344CB8AC3E}">
        <p14:creationId xmlns:p14="http://schemas.microsoft.com/office/powerpoint/2010/main" val="373540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u="sng" dirty="0" smtClean="0"/>
              <a:t>INTRODUCTION</a:t>
            </a:r>
            <a:endParaRPr lang="en-US" sz="4800" u="sng" dirty="0"/>
          </a:p>
        </p:txBody>
      </p:sp>
      <p:sp>
        <p:nvSpPr>
          <p:cNvPr id="3" name="Content Placeholder 2"/>
          <p:cNvSpPr>
            <a:spLocks noGrp="1"/>
          </p:cNvSpPr>
          <p:nvPr>
            <p:ph idx="1"/>
          </p:nvPr>
        </p:nvSpPr>
        <p:spPr/>
        <p:txBody>
          <a:bodyPr>
            <a:normAutofit/>
          </a:bodyPr>
          <a:lstStyle/>
          <a:p>
            <a:r>
              <a:rPr lang="en-US" dirty="0">
                <a:latin typeface="Arabic Typesetting" pitchFamily="66" charset="-78"/>
                <a:cs typeface="Arabic Typesetting" pitchFamily="66" charset="-78"/>
              </a:rPr>
              <a:t>Onida AC is worth buying home appliances as they last longer even if its warranty period is over. Onida is one of India's significant cooling system and one of the world's driving exchange arrangement supplier and task master. Presently Day's, each individual has AC in their Home and there is a great interest in the commercial center and At Home Service is putting forth great quality </a:t>
            </a:r>
            <a:r>
              <a:rPr lang="en-US" dirty="0">
                <a:latin typeface="Arabic Typesetting" pitchFamily="66" charset="-78"/>
                <a:cs typeface="Arabic Typesetting" pitchFamily="66" charset="-78"/>
                <a:hlinkClick r:id="rId2"/>
              </a:rPr>
              <a:t>AC </a:t>
            </a:r>
            <a:r>
              <a:rPr lang="en-US" dirty="0" smtClean="0">
                <a:latin typeface="Arabic Typesetting" pitchFamily="66" charset="-78"/>
                <a:cs typeface="Arabic Typesetting" pitchFamily="66" charset="-78"/>
                <a:hlinkClick r:id="rId2"/>
              </a:rPr>
              <a:t>Service in Coimbatore</a:t>
            </a:r>
            <a:r>
              <a:rPr lang="en-US" dirty="0" smtClean="0">
                <a:latin typeface="Arabic Typesetting" pitchFamily="66" charset="-78"/>
                <a:cs typeface="Arabic Typesetting" pitchFamily="66" charset="-78"/>
              </a:rPr>
              <a:t>. </a:t>
            </a:r>
            <a:r>
              <a:rPr lang="en-US" dirty="0">
                <a:latin typeface="Arabic Typesetting" pitchFamily="66" charset="-78"/>
                <a:cs typeface="Arabic Typesetting" pitchFamily="66" charset="-78"/>
              </a:rPr>
              <a:t>We additionally serve a wide range of Ac's.</a:t>
            </a:r>
          </a:p>
          <a:p>
            <a:pPr marL="0" indent="0">
              <a:buNone/>
            </a:pP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49978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u="sng" dirty="0"/>
              <a:t>AT HOME SERVICE – </a:t>
            </a:r>
            <a:r>
              <a:rPr lang="en-US" sz="3600" i="1" u="sng" dirty="0" smtClean="0"/>
              <a:t>Quality </a:t>
            </a:r>
            <a:r>
              <a:rPr lang="en-US" sz="3600" i="1" u="sng" dirty="0"/>
              <a:t>Onida AC Service in Coimbatore</a:t>
            </a:r>
          </a:p>
        </p:txBody>
      </p:sp>
      <p:sp>
        <p:nvSpPr>
          <p:cNvPr id="3" name="Content Placeholder 2"/>
          <p:cNvSpPr>
            <a:spLocks noGrp="1"/>
          </p:cNvSpPr>
          <p:nvPr>
            <p:ph idx="1"/>
          </p:nvPr>
        </p:nvSpPr>
        <p:spPr>
          <a:xfrm>
            <a:off x="457200" y="1752600"/>
            <a:ext cx="8229600" cy="4373563"/>
          </a:xfrm>
        </p:spPr>
        <p:txBody>
          <a:bodyPr>
            <a:normAutofit lnSpcReduction="10000"/>
          </a:bodyPr>
          <a:lstStyle/>
          <a:p>
            <a:r>
              <a:rPr lang="en-US" dirty="0">
                <a:latin typeface="Arabic Typesetting" pitchFamily="66" charset="-78"/>
                <a:cs typeface="Arabic Typesetting" pitchFamily="66" charset="-78"/>
              </a:rPr>
              <a:t>Looking for the Onida AC Service Center? Your answer to that question has been made simple by choosing At Home Service, the </a:t>
            </a:r>
            <a:r>
              <a:rPr lang="en-US" u="sng" dirty="0">
                <a:latin typeface="Arabic Typesetting" pitchFamily="66" charset="-78"/>
                <a:cs typeface="Arabic Typesetting" pitchFamily="66" charset="-78"/>
                <a:hlinkClick r:id="rId2"/>
              </a:rPr>
              <a:t>Onida AC Service Center </a:t>
            </a:r>
            <a:r>
              <a:rPr lang="en-US" dirty="0">
                <a:latin typeface="Arabic Typesetting" pitchFamily="66" charset="-78"/>
                <a:cs typeface="Arabic Typesetting" pitchFamily="66" charset="-78"/>
              </a:rPr>
              <a:t>in Coimbatore with no issue. </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At </a:t>
            </a:r>
            <a:r>
              <a:rPr lang="en-US" dirty="0">
                <a:latin typeface="Arabic Typesetting" pitchFamily="66" charset="-78"/>
                <a:cs typeface="Arabic Typesetting" pitchFamily="66" charset="-78"/>
              </a:rPr>
              <a:t>that point our expert professional's offers best home services since we care about the total solace and vitality proficiency of your A/C's. </a:t>
            </a:r>
            <a:r>
              <a:rPr lang="en-US" dirty="0" smtClean="0">
                <a:latin typeface="Arabic Typesetting" pitchFamily="66" charset="-78"/>
                <a:cs typeface="Arabic Typesetting" pitchFamily="66" charset="-78"/>
              </a:rPr>
              <a:t>Trust </a:t>
            </a:r>
            <a:r>
              <a:rPr lang="en-US" dirty="0">
                <a:latin typeface="Arabic Typesetting" pitchFamily="66" charset="-78"/>
                <a:cs typeface="Arabic Typesetting" pitchFamily="66" charset="-78"/>
              </a:rPr>
              <a:t>AT HOME SERVICE AC Service Center for all your AC fix needs. Your time is important– and you will never be continued pausing. Air conditioning Service focus in Coimbatore offer 24-hour, 7 days, crisis benefit</a:t>
            </a:r>
            <a:r>
              <a:rPr lang="en-US" dirty="0" smtClean="0">
                <a:latin typeface="Arabic Typesetting" pitchFamily="66" charset="-78"/>
                <a:cs typeface="Arabic Typesetting" pitchFamily="66" charset="-78"/>
              </a:rPr>
              <a:t>.</a:t>
            </a: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96108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u="sng" dirty="0" smtClean="0"/>
              <a:t>REASON TO CHOOSE US</a:t>
            </a:r>
            <a:br>
              <a:rPr lang="en-US" u="sng" dirty="0" smtClean="0"/>
            </a:br>
            <a:endParaRPr lang="en-US" u="sng" dirty="0"/>
          </a:p>
        </p:txBody>
      </p:sp>
      <p:sp>
        <p:nvSpPr>
          <p:cNvPr id="3" name="Content Placeholder 2"/>
          <p:cNvSpPr>
            <a:spLocks noGrp="1"/>
          </p:cNvSpPr>
          <p:nvPr>
            <p:ph idx="1"/>
          </p:nvPr>
        </p:nvSpPr>
        <p:spPr>
          <a:xfrm>
            <a:off x="457200" y="1371600"/>
            <a:ext cx="8305800" cy="5029200"/>
          </a:xfrm>
        </p:spPr>
        <p:txBody>
          <a:bodyPr>
            <a:noAutofit/>
          </a:bodyPr>
          <a:lstStyle/>
          <a:p>
            <a:pPr lvl="0"/>
            <a:r>
              <a:rPr lang="en-US" sz="2700" dirty="0">
                <a:latin typeface="Arabic Typesetting" pitchFamily="66" charset="-78"/>
                <a:cs typeface="Arabic Typesetting" pitchFamily="66" charset="-78"/>
              </a:rPr>
              <a:t>Well prepared professionals.</a:t>
            </a:r>
          </a:p>
          <a:p>
            <a:pPr lvl="0"/>
            <a:r>
              <a:rPr lang="en-US" sz="2700" dirty="0">
                <a:latin typeface="Arabic Typesetting" pitchFamily="66" charset="-78"/>
                <a:cs typeface="Arabic Typesetting" pitchFamily="66" charset="-78"/>
              </a:rPr>
              <a:t>A bother free Service </a:t>
            </a:r>
          </a:p>
          <a:p>
            <a:pPr lvl="0"/>
            <a:r>
              <a:rPr lang="en-US" sz="2700" dirty="0">
                <a:latin typeface="Arabic Typesetting" pitchFamily="66" charset="-78"/>
                <a:cs typeface="Arabic Typesetting" pitchFamily="66" charset="-78"/>
              </a:rPr>
              <a:t>Best Quality Work at Low Cost.</a:t>
            </a:r>
          </a:p>
          <a:p>
            <a:pPr lvl="0"/>
            <a:r>
              <a:rPr lang="en-US" sz="2700" dirty="0">
                <a:latin typeface="Arabic Typesetting" pitchFamily="66" charset="-78"/>
                <a:cs typeface="Arabic Typesetting" pitchFamily="66" charset="-78"/>
              </a:rPr>
              <a:t>Give 100% agreeable work.</a:t>
            </a:r>
          </a:p>
          <a:p>
            <a:pPr lvl="0"/>
            <a:r>
              <a:rPr lang="en-US" sz="2700" dirty="0">
                <a:latin typeface="Arabic Typesetting" pitchFamily="66" charset="-78"/>
                <a:cs typeface="Arabic Typesetting" pitchFamily="66" charset="-78"/>
              </a:rPr>
              <a:t>Using Best Quality tools.</a:t>
            </a:r>
          </a:p>
          <a:p>
            <a:pPr lvl="0"/>
            <a:r>
              <a:rPr lang="en-US" sz="2700" dirty="0">
                <a:latin typeface="Arabic Typesetting" pitchFamily="66" charset="-78"/>
                <a:cs typeface="Arabic Typesetting" pitchFamily="66" charset="-78"/>
              </a:rPr>
              <a:t>Handyman can't leave work in mid or fragmented.</a:t>
            </a:r>
          </a:p>
          <a:p>
            <a:pPr lvl="0"/>
            <a:r>
              <a:rPr lang="en-US" sz="2700" dirty="0">
                <a:latin typeface="Arabic Typesetting" pitchFamily="66" charset="-78"/>
                <a:cs typeface="Arabic Typesetting" pitchFamily="66" charset="-78"/>
              </a:rPr>
              <a:t>Having B-tech Engineer's Team</a:t>
            </a:r>
          </a:p>
          <a:p>
            <a:pPr lvl="0"/>
            <a:r>
              <a:rPr lang="en-US" sz="2700" dirty="0">
                <a:latin typeface="Arabic Typesetting" pitchFamily="66" charset="-78"/>
                <a:cs typeface="Arabic Typesetting" pitchFamily="66" charset="-78"/>
              </a:rPr>
              <a:t>Work completion in promised Time.</a:t>
            </a:r>
          </a:p>
          <a:p>
            <a:pPr lvl="0"/>
            <a:r>
              <a:rPr lang="en-US" sz="2700" dirty="0">
                <a:latin typeface="Arabic Typesetting" pitchFamily="66" charset="-78"/>
                <a:cs typeface="Arabic Typesetting" pitchFamily="66" charset="-78"/>
              </a:rPr>
              <a:t>Deals in little and all real work on visiting and contract premise. </a:t>
            </a:r>
          </a:p>
          <a:p>
            <a:pPr lvl="0"/>
            <a:r>
              <a:rPr lang="en-US" sz="2700" dirty="0">
                <a:latin typeface="Arabic Typesetting" pitchFamily="66" charset="-78"/>
                <a:cs typeface="Arabic Typesetting" pitchFamily="66" charset="-78"/>
              </a:rPr>
              <a:t>Just Call and Get </a:t>
            </a:r>
            <a:r>
              <a:rPr lang="en-US" sz="2700" dirty="0" smtClean="0">
                <a:latin typeface="Arabic Typesetting" pitchFamily="66" charset="-78"/>
                <a:cs typeface="Arabic Typesetting" pitchFamily="66" charset="-78"/>
              </a:rPr>
              <a:t>Solution.</a:t>
            </a:r>
            <a:endParaRPr lang="en-US" sz="27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414376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ADDITIONAL SERVICES</a:t>
            </a:r>
            <a:endParaRPr lang="en-US" i="1" u="sng" dirty="0"/>
          </a:p>
        </p:txBody>
      </p:sp>
      <p:sp>
        <p:nvSpPr>
          <p:cNvPr id="3" name="Content Placeholder 2"/>
          <p:cNvSpPr>
            <a:spLocks noGrp="1"/>
          </p:cNvSpPr>
          <p:nvPr>
            <p:ph idx="1"/>
          </p:nvPr>
        </p:nvSpPr>
        <p:spPr/>
        <p:txBody>
          <a:bodyPr/>
          <a:lstStyle/>
          <a:p>
            <a:r>
              <a:rPr lang="en-US" dirty="0">
                <a:latin typeface="Arabic Typesetting" pitchFamily="66" charset="-78"/>
                <a:cs typeface="Arabic Typesetting" pitchFamily="66" charset="-78"/>
              </a:rPr>
              <a:t>AC installation</a:t>
            </a:r>
          </a:p>
          <a:p>
            <a:r>
              <a:rPr lang="en-US" dirty="0">
                <a:latin typeface="Arabic Typesetting" pitchFamily="66" charset="-78"/>
                <a:cs typeface="Arabic Typesetting" pitchFamily="66" charset="-78"/>
              </a:rPr>
              <a:t>Air Conditioner Fitting</a:t>
            </a:r>
          </a:p>
          <a:p>
            <a:r>
              <a:rPr lang="en-US" dirty="0">
                <a:latin typeface="Arabic Typesetting" pitchFamily="66" charset="-78"/>
                <a:cs typeface="Arabic Typesetting" pitchFamily="66" charset="-78"/>
              </a:rPr>
              <a:t>Air Conditioner Dismantling and assembly</a:t>
            </a:r>
          </a:p>
          <a:p>
            <a:r>
              <a:rPr lang="en-US" dirty="0">
                <a:latin typeface="Arabic Typesetting" pitchFamily="66" charset="-78"/>
                <a:cs typeface="Arabic Typesetting" pitchFamily="66" charset="-78"/>
              </a:rPr>
              <a:t>AC Gas Charge</a:t>
            </a:r>
          </a:p>
          <a:p>
            <a:r>
              <a:rPr lang="en-US" dirty="0">
                <a:latin typeface="Arabic Typesetting" pitchFamily="66" charset="-78"/>
                <a:cs typeface="Arabic Typesetting" pitchFamily="66" charset="-78"/>
              </a:rPr>
              <a:t>Water Wash and </a:t>
            </a:r>
            <a:r>
              <a:rPr lang="en-US" dirty="0" smtClean="0">
                <a:latin typeface="Arabic Typesetting" pitchFamily="66" charset="-78"/>
                <a:cs typeface="Arabic Typesetting" pitchFamily="66" charset="-78"/>
              </a:rPr>
              <a:t>Cleaning</a:t>
            </a: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18640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CONCLUSION</a:t>
            </a:r>
            <a:endParaRPr lang="en-US" i="1" u="sng" dirty="0"/>
          </a:p>
        </p:txBody>
      </p:sp>
      <p:sp>
        <p:nvSpPr>
          <p:cNvPr id="3" name="Content Placeholder 2"/>
          <p:cNvSpPr>
            <a:spLocks noGrp="1"/>
          </p:cNvSpPr>
          <p:nvPr>
            <p:ph idx="1"/>
          </p:nvPr>
        </p:nvSpPr>
        <p:spPr/>
        <p:txBody>
          <a:bodyPr/>
          <a:lstStyle/>
          <a:p>
            <a:r>
              <a:rPr lang="en-US" dirty="0">
                <a:latin typeface="Arabic Typesetting" pitchFamily="66" charset="-78"/>
                <a:cs typeface="Arabic Typesetting" pitchFamily="66" charset="-78"/>
              </a:rPr>
              <a:t>So, if you want best Onida AC service in Coimbatore, then just give a missed call to 7708110225</a:t>
            </a:r>
            <a:r>
              <a:rPr lang="en-US" dirty="0" smtClean="0">
                <a:effectLst/>
                <a:latin typeface="Arabic Typesetting" pitchFamily="66" charset="-78"/>
                <a:cs typeface="Arabic Typesetting" pitchFamily="66" charset="-78"/>
              </a:rPr>
              <a:t> or just click on </a:t>
            </a:r>
            <a:r>
              <a:rPr lang="en-US" u="sng" dirty="0">
                <a:latin typeface="Arabic Typesetting" pitchFamily="66" charset="-78"/>
                <a:cs typeface="Arabic Typesetting" pitchFamily="66" charset="-78"/>
                <a:hlinkClick r:id="rId2"/>
              </a:rPr>
              <a:t>https://www.athomeservice.in/air-conditioner-service/</a:t>
            </a:r>
            <a:r>
              <a:rPr lang="en-US" dirty="0" smtClean="0">
                <a:effectLst/>
                <a:latin typeface="Arabic Typesetting" pitchFamily="66" charset="-78"/>
                <a:cs typeface="Arabic Typesetting" pitchFamily="66" charset="-78"/>
              </a:rPr>
              <a:t>. We have nearly 60 highly qualified AC service Engineers and so they provide with top class service with 100 percent customer satisfaction.</a:t>
            </a: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125971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333</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ONIDA AC SERVICE CENTER IN COIMBATORE</vt:lpstr>
      <vt:lpstr>INTRODUCTION</vt:lpstr>
      <vt:lpstr>AT HOME SERVICE – Quality Onida AC Service in Coimbatore</vt:lpstr>
      <vt:lpstr>REASON TO CHOOSE US </vt:lpstr>
      <vt:lpstr>ADDITIONAL SERVICES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ONIDA AC SERVICE CENTER IN COIMBATORE</dc:title>
  <dc:creator>USER</dc:creator>
  <cp:lastModifiedBy>USER</cp:lastModifiedBy>
  <cp:revision>2</cp:revision>
  <dcterms:created xsi:type="dcterms:W3CDTF">2018-12-19T05:48:02Z</dcterms:created>
  <dcterms:modified xsi:type="dcterms:W3CDTF">2018-12-19T06:06:45Z</dcterms:modified>
</cp:coreProperties>
</file>