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6A3B5-CF34-4016-9B79-61C0D7C82AF6}"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60654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6A3B5-CF34-4016-9B79-61C0D7C82AF6}"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137452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6A3B5-CF34-4016-9B79-61C0D7C82AF6}"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90716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6A3B5-CF34-4016-9B79-61C0D7C82AF6}"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398569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6A3B5-CF34-4016-9B79-61C0D7C82AF6}"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210136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6A3B5-CF34-4016-9B79-61C0D7C82AF6}"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277859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6A3B5-CF34-4016-9B79-61C0D7C82AF6}"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184721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6A3B5-CF34-4016-9B79-61C0D7C82AF6}"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262486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A3B5-CF34-4016-9B79-61C0D7C82AF6}"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181870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6A3B5-CF34-4016-9B79-61C0D7C82AF6}"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9737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6A3B5-CF34-4016-9B79-61C0D7C82AF6}"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FB6EF-29AA-4DCB-888C-123C52C16A41}" type="slidenum">
              <a:rPr lang="en-US" smtClean="0"/>
              <a:t>‹#›</a:t>
            </a:fld>
            <a:endParaRPr lang="en-US"/>
          </a:p>
        </p:txBody>
      </p:sp>
    </p:spTree>
    <p:extLst>
      <p:ext uri="{BB962C8B-B14F-4D97-AF65-F5344CB8AC3E}">
        <p14:creationId xmlns:p14="http://schemas.microsoft.com/office/powerpoint/2010/main" val="146771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A3B5-CF34-4016-9B79-61C0D7C82AF6}" type="datetimeFigureOut">
              <a:rPr lang="en-US" smtClean="0"/>
              <a:t>12/13/2018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FB6EF-29AA-4DCB-888C-123C52C16A41}" type="slidenum">
              <a:rPr lang="en-US" smtClean="0"/>
              <a:t>‹#›</a:t>
            </a:fld>
            <a:endParaRPr lang="en-US"/>
          </a:p>
        </p:txBody>
      </p:sp>
    </p:spTree>
    <p:extLst>
      <p:ext uri="{BB962C8B-B14F-4D97-AF65-F5344CB8AC3E}">
        <p14:creationId xmlns:p14="http://schemas.microsoft.com/office/powerpoint/2010/main" val="973071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athomeservice.in/voltas-ac-repair-servi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thomeservice.in/voltas-ac-repair-serv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thomeservice.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b="1" u="sng" dirty="0" smtClean="0">
                <a:hlinkClick r:id="rId2"/>
              </a:rPr>
              <a:t>VOLTAS AC REPAIR AND SERVICE CENTER</a:t>
            </a:r>
            <a:endParaRPr lang="en-US" b="1" u="sng"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209800"/>
            <a:ext cx="6467475" cy="3882231"/>
          </a:xfrm>
        </p:spPr>
      </p:pic>
    </p:spTree>
    <p:extLst>
      <p:ext uri="{BB962C8B-B14F-4D97-AF65-F5344CB8AC3E}">
        <p14:creationId xmlns:p14="http://schemas.microsoft.com/office/powerpoint/2010/main" val="41427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VOLTAS AC</a:t>
            </a:r>
            <a:endParaRPr lang="en-US" dirty="0"/>
          </a:p>
        </p:txBody>
      </p:sp>
      <p:sp>
        <p:nvSpPr>
          <p:cNvPr id="3" name="Content Placeholder 2"/>
          <p:cNvSpPr>
            <a:spLocks noGrp="1"/>
          </p:cNvSpPr>
          <p:nvPr>
            <p:ph idx="1"/>
          </p:nvPr>
        </p:nvSpPr>
        <p:spPr>
          <a:xfrm>
            <a:off x="457200" y="1600200"/>
            <a:ext cx="8305800" cy="4953000"/>
          </a:xfrm>
        </p:spPr>
        <p:txBody>
          <a:bodyPr>
            <a:normAutofit fontScale="92500" lnSpcReduction="20000"/>
          </a:bodyPr>
          <a:lstStyle/>
          <a:p>
            <a:r>
              <a:rPr lang="en-US" dirty="0">
                <a:latin typeface="Arabic Typesetting" pitchFamily="66" charset="-78"/>
                <a:cs typeface="Arabic Typesetting" pitchFamily="66" charset="-78"/>
              </a:rPr>
              <a:t>Voltas is one of the promising AC producers in India. Being the Indian brand it offers best AC suiting for Indian conditions and spending plan. Despite the fact that Volta’s is an Indian brand it doesn't miss the mark in innovation, it accompanies a heap of highlights. </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The </a:t>
            </a:r>
            <a:r>
              <a:rPr lang="en-US" dirty="0">
                <a:latin typeface="Arabic Typesetting" pitchFamily="66" charset="-78"/>
                <a:cs typeface="Arabic Typesetting" pitchFamily="66" charset="-78"/>
              </a:rPr>
              <a:t>Korean Electronics significant like Samsung and LG are in direct rivalry with Voltas. Voltas new lineup of AC models matches with the worldwide measures as do the Samsung, LG offer. With regards to highlights Voltas ACs has the high ground and the better cooling limit with less vitality utilization. </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There </a:t>
            </a:r>
            <a:r>
              <a:rPr lang="en-US" dirty="0">
                <a:latin typeface="Arabic Typesetting" pitchFamily="66" charset="-78"/>
                <a:cs typeface="Arabic Typesetting" pitchFamily="66" charset="-78"/>
              </a:rPr>
              <a:t>is no uncertainty that Voltas is one of the quickest developing AC marks in India and can discover Voltas AC benefit focus all the place. </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28063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smtClean="0"/>
              <a:t>AC REPAIR AND SERVICE CENTER </a:t>
            </a:r>
            <a:br>
              <a:rPr lang="en-US" sz="3600" b="1" u="sng" dirty="0" smtClean="0"/>
            </a:br>
            <a:r>
              <a:rPr lang="en-US" sz="3600" i="1" u="sng" dirty="0" smtClean="0">
                <a:solidFill>
                  <a:srgbClr val="0070C0"/>
                </a:solidFill>
              </a:rPr>
              <a:t>AT HOME SERVICE</a:t>
            </a:r>
            <a:endParaRPr lang="en-US" sz="3600" i="1" u="sng" dirty="0">
              <a:solidFill>
                <a:srgbClr val="0070C0"/>
              </a:solidFill>
            </a:endParaRPr>
          </a:p>
        </p:txBody>
      </p:sp>
      <p:sp>
        <p:nvSpPr>
          <p:cNvPr id="3" name="Content Placeholder 2"/>
          <p:cNvSpPr>
            <a:spLocks noGrp="1"/>
          </p:cNvSpPr>
          <p:nvPr>
            <p:ph idx="1"/>
          </p:nvPr>
        </p:nvSpPr>
        <p:spPr>
          <a:xfrm>
            <a:off x="457200" y="1752600"/>
            <a:ext cx="8229600" cy="4525963"/>
          </a:xfrm>
        </p:spPr>
        <p:txBody>
          <a:bodyPr>
            <a:normAutofit fontScale="92500"/>
          </a:bodyPr>
          <a:lstStyle/>
          <a:p>
            <a:r>
              <a:rPr lang="en-US" dirty="0">
                <a:latin typeface="Arabic Typesetting" pitchFamily="66" charset="-78"/>
                <a:cs typeface="Arabic Typesetting" pitchFamily="66" charset="-78"/>
              </a:rPr>
              <a:t>Do you claim Volta's forced air system? Searching for the Voltas AC Service Center? Your inquiry has been made simple by At Home Service. Discover the </a:t>
            </a:r>
            <a:r>
              <a:rPr lang="en-US" dirty="0">
                <a:latin typeface="Arabic Typesetting" pitchFamily="66" charset="-78"/>
                <a:cs typeface="Arabic Typesetting" pitchFamily="66" charset="-78"/>
                <a:hlinkClick r:id="rId2"/>
              </a:rPr>
              <a:t>Voltas AC Service Center </a:t>
            </a:r>
            <a:r>
              <a:rPr lang="en-US" dirty="0">
                <a:latin typeface="Arabic Typesetting" pitchFamily="66" charset="-78"/>
                <a:cs typeface="Arabic Typesetting" pitchFamily="66" charset="-78"/>
              </a:rPr>
              <a:t>close you with no issue. </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At </a:t>
            </a:r>
            <a:r>
              <a:rPr lang="en-US" dirty="0">
                <a:latin typeface="Arabic Typesetting" pitchFamily="66" charset="-78"/>
                <a:cs typeface="Arabic Typesetting" pitchFamily="66" charset="-78"/>
              </a:rPr>
              <a:t>Home Service has thought of an easy to use stage and give you doorstep AC fix benefit. With the assistance of At Home Service home administrations, you can procure a trusted and qualified professional for AC benefit at your doorstep. You don't need to venture out of the home looking for Voltas AC benefit focus any longer.</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72488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chemeClr val="tx2">
                    <a:lumMod val="75000"/>
                  </a:schemeClr>
                </a:solidFill>
              </a:rPr>
              <a:t>WHY AT HOME SERVICE?</a:t>
            </a:r>
          </a:p>
        </p:txBody>
      </p:sp>
      <p:sp>
        <p:nvSpPr>
          <p:cNvPr id="3" name="Content Placeholder 2"/>
          <p:cNvSpPr>
            <a:spLocks noGrp="1"/>
          </p:cNvSpPr>
          <p:nvPr>
            <p:ph idx="1"/>
          </p:nvPr>
        </p:nvSpPr>
        <p:spPr>
          <a:xfrm>
            <a:off x="457200" y="1600200"/>
            <a:ext cx="8382000" cy="4876800"/>
          </a:xfrm>
        </p:spPr>
        <p:txBody>
          <a:bodyPr>
            <a:normAutofit fontScale="85000" lnSpcReduction="20000"/>
          </a:bodyPr>
          <a:lstStyle/>
          <a:p>
            <a:pPr lvl="0"/>
            <a:r>
              <a:rPr lang="en-US" dirty="0">
                <a:latin typeface="Arabic Typesetting" pitchFamily="66" charset="-78"/>
                <a:cs typeface="Arabic Typesetting" pitchFamily="66" charset="-78"/>
              </a:rPr>
              <a:t>Well prepared professionals.</a:t>
            </a:r>
          </a:p>
          <a:p>
            <a:pPr lvl="0"/>
            <a:r>
              <a:rPr lang="en-US" dirty="0">
                <a:latin typeface="Arabic Typesetting" pitchFamily="66" charset="-78"/>
                <a:cs typeface="Arabic Typesetting" pitchFamily="66" charset="-78"/>
              </a:rPr>
              <a:t>A bother free Service </a:t>
            </a:r>
          </a:p>
          <a:p>
            <a:pPr lvl="0"/>
            <a:r>
              <a:rPr lang="en-US" dirty="0">
                <a:latin typeface="Arabic Typesetting" pitchFamily="66" charset="-78"/>
                <a:cs typeface="Arabic Typesetting" pitchFamily="66" charset="-78"/>
              </a:rPr>
              <a:t>Best Quality Work at Low Cost.</a:t>
            </a:r>
          </a:p>
          <a:p>
            <a:pPr lvl="0"/>
            <a:r>
              <a:rPr lang="en-US" dirty="0">
                <a:latin typeface="Arabic Typesetting" pitchFamily="66" charset="-78"/>
                <a:cs typeface="Arabic Typesetting" pitchFamily="66" charset="-78"/>
              </a:rPr>
              <a:t>Give 100% agreeable work.</a:t>
            </a:r>
          </a:p>
          <a:p>
            <a:pPr lvl="0"/>
            <a:r>
              <a:rPr lang="en-US" dirty="0">
                <a:latin typeface="Arabic Typesetting" pitchFamily="66" charset="-78"/>
                <a:cs typeface="Arabic Typesetting" pitchFamily="66" charset="-78"/>
              </a:rPr>
              <a:t>Using Best Quality tools.</a:t>
            </a:r>
          </a:p>
          <a:p>
            <a:pPr lvl="0"/>
            <a:r>
              <a:rPr lang="en-US" dirty="0">
                <a:latin typeface="Arabic Typesetting" pitchFamily="66" charset="-78"/>
                <a:cs typeface="Arabic Typesetting" pitchFamily="66" charset="-78"/>
              </a:rPr>
              <a:t>Handyman can't leave work in mid or fragmented.</a:t>
            </a:r>
          </a:p>
          <a:p>
            <a:pPr lvl="0"/>
            <a:r>
              <a:rPr lang="en-US" dirty="0">
                <a:latin typeface="Arabic Typesetting" pitchFamily="66" charset="-78"/>
                <a:cs typeface="Arabic Typesetting" pitchFamily="66" charset="-78"/>
              </a:rPr>
              <a:t>Having B-tech Engineer's Team</a:t>
            </a:r>
          </a:p>
          <a:p>
            <a:pPr lvl="0"/>
            <a:r>
              <a:rPr lang="en-US" dirty="0">
                <a:latin typeface="Arabic Typesetting" pitchFamily="66" charset="-78"/>
                <a:cs typeface="Arabic Typesetting" pitchFamily="66" charset="-78"/>
              </a:rPr>
              <a:t>Work completion in promised Time.</a:t>
            </a:r>
          </a:p>
          <a:p>
            <a:pPr lvl="0"/>
            <a:r>
              <a:rPr lang="en-US" dirty="0">
                <a:latin typeface="Arabic Typesetting" pitchFamily="66" charset="-78"/>
                <a:cs typeface="Arabic Typesetting" pitchFamily="66" charset="-78"/>
              </a:rPr>
              <a:t>Deals in little and all real work on visiting and contract premise. </a:t>
            </a:r>
          </a:p>
          <a:p>
            <a:pPr lvl="0"/>
            <a:r>
              <a:rPr lang="en-US" dirty="0">
                <a:latin typeface="Arabic Typesetting" pitchFamily="66" charset="-78"/>
                <a:cs typeface="Arabic Typesetting" pitchFamily="66" charset="-78"/>
              </a:rPr>
              <a:t>Just Call and Get Solution</a:t>
            </a:r>
          </a:p>
          <a:p>
            <a:pPr lvl="0"/>
            <a:r>
              <a:rPr lang="en-US" dirty="0">
                <a:latin typeface="Arabic Typesetting" pitchFamily="66" charset="-78"/>
                <a:cs typeface="Arabic Typesetting" pitchFamily="66" charset="-78"/>
              </a:rPr>
              <a:t>Get professional and Expert Technician</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245394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2">
                    <a:lumMod val="75000"/>
                  </a:schemeClr>
                </a:solidFill>
              </a:rPr>
              <a:t>WHY AT HOME SERVICE?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latin typeface="Arabic Typesetting" pitchFamily="66" charset="-78"/>
                <a:cs typeface="Arabic Typesetting" pitchFamily="66" charset="-78"/>
              </a:rPr>
              <a:t>No concealed expense</a:t>
            </a:r>
          </a:p>
          <a:p>
            <a:pPr lvl="0"/>
            <a:r>
              <a:rPr lang="en-US" dirty="0">
                <a:latin typeface="Arabic Typesetting" pitchFamily="66" charset="-78"/>
                <a:cs typeface="Arabic Typesetting" pitchFamily="66" charset="-78"/>
              </a:rPr>
              <a:t> Reasonable Cost</a:t>
            </a:r>
          </a:p>
          <a:p>
            <a:pPr lvl="0"/>
            <a:r>
              <a:rPr lang="en-US" dirty="0">
                <a:latin typeface="Arabic Typesetting" pitchFamily="66" charset="-78"/>
                <a:cs typeface="Arabic Typesetting" pitchFamily="66" charset="-78"/>
              </a:rPr>
              <a:t>15 days warranty</a:t>
            </a:r>
          </a:p>
          <a:p>
            <a:pPr lvl="0"/>
            <a:r>
              <a:rPr lang="en-US" dirty="0">
                <a:latin typeface="Arabic Typesetting" pitchFamily="66" charset="-78"/>
                <a:cs typeface="Arabic Typesetting" pitchFamily="66" charset="-78"/>
              </a:rPr>
              <a:t>Call for little or Major work </a:t>
            </a:r>
          </a:p>
          <a:p>
            <a:pPr lvl="0"/>
            <a:r>
              <a:rPr lang="en-US" dirty="0">
                <a:latin typeface="Arabic Typesetting" pitchFamily="66" charset="-78"/>
                <a:cs typeface="Arabic Typesetting" pitchFamily="66" charset="-78"/>
              </a:rPr>
              <a:t>On time response</a:t>
            </a:r>
          </a:p>
          <a:p>
            <a:pPr lvl="0"/>
            <a:r>
              <a:rPr lang="en-US" dirty="0">
                <a:latin typeface="Arabic Typesetting" pitchFamily="66" charset="-78"/>
                <a:cs typeface="Arabic Typesetting" pitchFamily="66" charset="-78"/>
              </a:rPr>
              <a:t>Expert consultant Team</a:t>
            </a:r>
          </a:p>
          <a:p>
            <a:pPr lvl="0"/>
            <a:r>
              <a:rPr lang="en-US" dirty="0">
                <a:latin typeface="Arabic Typesetting" pitchFamily="66" charset="-78"/>
                <a:cs typeface="Arabic Typesetting" pitchFamily="66" charset="-78"/>
              </a:rPr>
              <a:t>24 hours benefit 7 days  </a:t>
            </a:r>
          </a:p>
          <a:p>
            <a:pPr lvl="0"/>
            <a:r>
              <a:rPr lang="en-US" dirty="0">
                <a:latin typeface="Arabic Typesetting" pitchFamily="66" charset="-78"/>
                <a:cs typeface="Arabic Typesetting" pitchFamily="66" charset="-78"/>
              </a:rPr>
              <a:t>Can complaints</a:t>
            </a:r>
          </a:p>
          <a:p>
            <a:pPr lvl="0"/>
            <a:r>
              <a:rPr lang="en-US" dirty="0">
                <a:latin typeface="Arabic Typesetting" pitchFamily="66" charset="-78"/>
                <a:cs typeface="Arabic Typesetting" pitchFamily="66" charset="-78"/>
              </a:rPr>
              <a:t>Provides all home maintenance solution in single ROOF.</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269911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u="sng" dirty="0"/>
              <a:t>CONCLUSION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latin typeface="Arabic Typesetting" pitchFamily="66" charset="-78"/>
                <a:cs typeface="Arabic Typesetting" pitchFamily="66" charset="-78"/>
                <a:hlinkClick r:id="rId2"/>
              </a:rPr>
              <a:t>At Home Service </a:t>
            </a:r>
            <a:r>
              <a:rPr lang="en-US" dirty="0">
                <a:latin typeface="Arabic Typesetting" pitchFamily="66" charset="-78"/>
                <a:cs typeface="Arabic Typesetting" pitchFamily="66" charset="-78"/>
              </a:rPr>
              <a:t>mission is to give learned, advantageous, and sensible evaluated Handyman Service to the World. At Home Service want to make a deep rooted association with our client and dependably gives the best service.  At Home Service is the organization that maintains a one of a kind and imaginative thought in his business, we are utilizing the best quality apparatuses from which we can without much of a stretch complete the work effortlessly with quality. At Home Service is running with this expect to give the best services to our customer and make it EASY.</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16235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CONTACT US</a:t>
            </a:r>
            <a:endParaRPr lang="en-US" b="1" u="sng" dirty="0"/>
          </a:p>
        </p:txBody>
      </p:sp>
      <p:sp>
        <p:nvSpPr>
          <p:cNvPr id="3" name="Content Placeholder 2"/>
          <p:cNvSpPr>
            <a:spLocks noGrp="1"/>
          </p:cNvSpPr>
          <p:nvPr>
            <p:ph idx="1"/>
          </p:nvPr>
        </p:nvSpPr>
        <p:spPr/>
        <p:txBody>
          <a:bodyPr/>
          <a:lstStyle/>
          <a:p>
            <a:r>
              <a:rPr lang="en-US" b="1" dirty="0"/>
              <a:t>Call: +91-7708110225 | 0422-4270002</a:t>
            </a:r>
          </a:p>
          <a:p>
            <a:r>
              <a:rPr lang="en-US" dirty="0"/>
              <a:t>No,1G, Kannusamy Layout,</a:t>
            </a:r>
            <a:br>
              <a:rPr lang="en-US" dirty="0"/>
            </a:br>
            <a:r>
              <a:rPr lang="en-US" dirty="0"/>
              <a:t>Bypass Road, Near Pudupalam,</a:t>
            </a:r>
            <a:br>
              <a:rPr lang="en-US" dirty="0"/>
            </a:br>
            <a:r>
              <a:rPr lang="en-US" dirty="0"/>
              <a:t>Sivananda Colony,</a:t>
            </a:r>
            <a:br>
              <a:rPr lang="en-US" dirty="0"/>
            </a:br>
            <a:r>
              <a:rPr lang="en-US" dirty="0"/>
              <a:t>Coimbatore</a:t>
            </a:r>
            <a:br>
              <a:rPr lang="en-US" dirty="0"/>
            </a:br>
            <a:r>
              <a:rPr lang="en-US" dirty="0"/>
              <a:t>641012</a:t>
            </a:r>
          </a:p>
        </p:txBody>
      </p:sp>
    </p:spTree>
    <p:extLst>
      <p:ext uri="{BB962C8B-B14F-4D97-AF65-F5344CB8AC3E}">
        <p14:creationId xmlns:p14="http://schemas.microsoft.com/office/powerpoint/2010/main" val="3691638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435</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VOLTAS AC REPAIR AND SERVICE CENTER</vt:lpstr>
      <vt:lpstr>VOLTAS AC</vt:lpstr>
      <vt:lpstr>AC REPAIR AND SERVICE CENTER  AT HOME SERVICE</vt:lpstr>
      <vt:lpstr>WHY AT HOME SERVICE?</vt:lpstr>
      <vt:lpstr>WHY AT HOME SERVICE?</vt:lpstr>
      <vt:lpstr>CONCLUSION </vt:lpstr>
      <vt:lpstr>CONTACT US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VOLTAS AC REPAIR AND SERVICE CENTER</dc:title>
  <dc:creator>USER</dc:creator>
  <cp:lastModifiedBy>USER</cp:lastModifiedBy>
  <cp:revision>7</cp:revision>
  <dcterms:created xsi:type="dcterms:W3CDTF">2018-12-03T05:31:16Z</dcterms:created>
  <dcterms:modified xsi:type="dcterms:W3CDTF">2018-12-13T09:15:13Z</dcterms:modified>
</cp:coreProperties>
</file>