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926C79-5DD6-40F3-AFE6-5EBB13ED6840}"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287429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26C79-5DD6-40F3-AFE6-5EBB13ED6840}"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69252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26C79-5DD6-40F3-AFE6-5EBB13ED6840}"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190147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26C79-5DD6-40F3-AFE6-5EBB13ED6840}"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378733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926C79-5DD6-40F3-AFE6-5EBB13ED6840}"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382778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926C79-5DD6-40F3-AFE6-5EBB13ED6840}"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353158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926C79-5DD6-40F3-AFE6-5EBB13ED6840}"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37780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926C79-5DD6-40F3-AFE6-5EBB13ED6840}"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159860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26C79-5DD6-40F3-AFE6-5EBB13ED6840}"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285218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26C79-5DD6-40F3-AFE6-5EBB13ED6840}"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6160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26C79-5DD6-40F3-AFE6-5EBB13ED6840}"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0EFB-3E23-4D91-8586-40A58C10F4B4}" type="slidenum">
              <a:rPr lang="en-US" smtClean="0"/>
              <a:t>‹#›</a:t>
            </a:fld>
            <a:endParaRPr lang="en-US"/>
          </a:p>
        </p:txBody>
      </p:sp>
    </p:spTree>
    <p:extLst>
      <p:ext uri="{BB962C8B-B14F-4D97-AF65-F5344CB8AC3E}">
        <p14:creationId xmlns:p14="http://schemas.microsoft.com/office/powerpoint/2010/main" val="395932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26C79-5DD6-40F3-AFE6-5EBB13ED6840}" type="datetimeFigureOut">
              <a:rPr lang="en-US" smtClean="0"/>
              <a:t>2/11/2019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00EFB-3E23-4D91-8586-40A58C10F4B4}" type="slidenum">
              <a:rPr lang="en-US" smtClean="0"/>
              <a:t>‹#›</a:t>
            </a:fld>
            <a:endParaRPr lang="en-US"/>
          </a:p>
        </p:txBody>
      </p:sp>
    </p:spTree>
    <p:extLst>
      <p:ext uri="{BB962C8B-B14F-4D97-AF65-F5344CB8AC3E}">
        <p14:creationId xmlns:p14="http://schemas.microsoft.com/office/powerpoint/2010/main" val="1930430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gitalmarketingcoimbato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igitalmarketingcoimbatore.com/ppc-search-engine-marketing-company/" TargetMode="External"/><Relationship Id="rId2" Type="http://schemas.openxmlformats.org/officeDocument/2006/relationships/hyperlink" Target="https://digitalmarketingcoimbatore.com/seo-compan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igitalmarketingcoimbatore.com/social-media-marketing-compan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igitalmarketingcoimbator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The Digital Marketing Company In Coimbatore</a:t>
            </a:r>
            <a:endParaRPr lang="en-US"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434431"/>
            <a:ext cx="7620000" cy="2857500"/>
          </a:xfrm>
        </p:spPr>
      </p:pic>
    </p:spTree>
    <p:extLst>
      <p:ext uri="{BB962C8B-B14F-4D97-AF65-F5344CB8AC3E}">
        <p14:creationId xmlns:p14="http://schemas.microsoft.com/office/powerpoint/2010/main" val="330901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Introduction</a:t>
            </a:r>
            <a:endParaRPr lang="en-US" b="1" i="1" dirty="0"/>
          </a:p>
        </p:txBody>
      </p:sp>
      <p:sp>
        <p:nvSpPr>
          <p:cNvPr id="3" name="Content Placeholder 2"/>
          <p:cNvSpPr>
            <a:spLocks noGrp="1"/>
          </p:cNvSpPr>
          <p:nvPr>
            <p:ph idx="1"/>
          </p:nvPr>
        </p:nvSpPr>
        <p:spPr/>
        <p:txBody>
          <a:bodyPr>
            <a:normAutofit fontScale="85000" lnSpcReduction="20000"/>
          </a:bodyPr>
          <a:lstStyle/>
          <a:p>
            <a:r>
              <a:rPr lang="en-US" dirty="0">
                <a:latin typeface="Arabic Typesetting" pitchFamily="66" charset="-78"/>
                <a:cs typeface="Arabic Typesetting" pitchFamily="66" charset="-78"/>
              </a:rPr>
              <a:t>If you have recently graduated and are currently remaining on intersection to figure out which way you ought to continue to construct your career then this article can enable you to out as it were. Coimbatore, being the most educated state in India, has a great deal of taught occupation searchers and this article is centered on the activity field of Coimbatore. Nonetheless, if you don't mind remember that whatever course you pick, you require just pick the one that most appropriate your necessities. </a:t>
            </a:r>
          </a:p>
          <a:p>
            <a:r>
              <a:rPr lang="en-US" dirty="0">
                <a:latin typeface="Arabic Typesetting" pitchFamily="66" charset="-78"/>
                <a:cs typeface="Arabic Typesetting" pitchFamily="66" charset="-78"/>
              </a:rPr>
              <a:t>You may have heard and perused about how the advanced world is changing to digital. Have you caught wind of how digital marketing is changing on the online business today? This article investigates in-insight concerning what one will realize in a digital marketing course from driving Digital Marketing Company.</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13335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Digital Marketing Company Coimbatore</a:t>
            </a:r>
            <a:endParaRPr lang="en-US" b="1" i="1" dirty="0"/>
          </a:p>
        </p:txBody>
      </p:sp>
      <p:sp>
        <p:nvSpPr>
          <p:cNvPr id="3" name="Content Placeholder 2"/>
          <p:cNvSpPr>
            <a:spLocks noGrp="1"/>
          </p:cNvSpPr>
          <p:nvPr>
            <p:ph idx="1"/>
          </p:nvPr>
        </p:nvSpPr>
        <p:spPr/>
        <p:txBody>
          <a:bodyPr/>
          <a:lstStyle/>
          <a:p>
            <a:r>
              <a:rPr lang="en-US" dirty="0" smtClean="0">
                <a:latin typeface="Arabic Typesetting" pitchFamily="66" charset="-78"/>
                <a:cs typeface="Arabic Typesetting" pitchFamily="66" charset="-78"/>
              </a:rPr>
              <a:t>Enhance yourself in one of the best </a:t>
            </a:r>
            <a:r>
              <a:rPr lang="en-US" dirty="0" smtClean="0">
                <a:latin typeface="Arabic Typesetting" pitchFamily="66" charset="-78"/>
                <a:cs typeface="Arabic Typesetting" pitchFamily="66" charset="-78"/>
                <a:hlinkClick r:id="rId2"/>
              </a:rPr>
              <a:t>digital marketing company in Coimbatore</a:t>
            </a:r>
            <a:r>
              <a:rPr lang="en-US" dirty="0" smtClean="0">
                <a:latin typeface="Arabic Typesetting" pitchFamily="66" charset="-78"/>
                <a:cs typeface="Arabic Typesetting" pitchFamily="66" charset="-78"/>
              </a:rPr>
              <a:t>. We majorly focus on all elements like SEO, SEM, SMM etc.. We also offer advanced Digital marketing training and courses. </a:t>
            </a:r>
            <a:r>
              <a:rPr lang="en-US" dirty="0">
                <a:latin typeface="Arabic Typesetting" pitchFamily="66" charset="-78"/>
                <a:cs typeface="Arabic Typesetting" pitchFamily="66" charset="-78"/>
              </a:rPr>
              <a:t>At once when you complete the course you’ll rather become the master in digital marketing.</a:t>
            </a:r>
          </a:p>
        </p:txBody>
      </p:sp>
    </p:spTree>
    <p:extLst>
      <p:ext uri="{BB962C8B-B14F-4D97-AF65-F5344CB8AC3E}">
        <p14:creationId xmlns:p14="http://schemas.microsoft.com/office/powerpoint/2010/main" val="420382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274638"/>
          </a:xfrm>
        </p:spPr>
        <p:txBody>
          <a:bodyPr>
            <a:noAutofit/>
          </a:bodyPr>
          <a:lstStyle/>
          <a:p>
            <a:r>
              <a:rPr lang="en-US" sz="3600" b="1" dirty="0"/>
              <a:t>Significant segments that make up Digital Marketing </a:t>
            </a:r>
            <a:r>
              <a:rPr lang="en-US" sz="3600" dirty="0"/>
              <a:t/>
            </a:r>
            <a:br>
              <a:rPr lang="en-US" sz="3600" dirty="0"/>
            </a:br>
            <a:endParaRPr lang="en-US" sz="3600" dirty="0"/>
          </a:p>
        </p:txBody>
      </p:sp>
      <p:sp>
        <p:nvSpPr>
          <p:cNvPr id="3" name="Content Placeholder 2"/>
          <p:cNvSpPr>
            <a:spLocks noGrp="1"/>
          </p:cNvSpPr>
          <p:nvPr>
            <p:ph idx="1"/>
          </p:nvPr>
        </p:nvSpPr>
        <p:spPr>
          <a:xfrm>
            <a:off x="457200" y="1676400"/>
            <a:ext cx="8229600" cy="4449763"/>
          </a:xfrm>
        </p:spPr>
        <p:txBody>
          <a:bodyPr>
            <a:normAutofit fontScale="85000" lnSpcReduction="20000"/>
          </a:bodyPr>
          <a:lstStyle/>
          <a:p>
            <a:r>
              <a:rPr lang="en-US" dirty="0">
                <a:latin typeface="Arabic Typesetting" pitchFamily="66" charset="-78"/>
                <a:cs typeface="Arabic Typesetting" pitchFamily="66" charset="-78"/>
              </a:rPr>
              <a:t>Digital Marketing itself is a tremendous region for discovering that is established of various distinctive parts. When it comes to successful online marketing, the various processes that you undertake, combined together forms digital marketing. Here, we will take look at the most significant components that make up digital marketing</a:t>
            </a:r>
            <a:r>
              <a:rPr lang="en-US" dirty="0" smtClean="0">
                <a:latin typeface="Arabic Typesetting" pitchFamily="66" charset="-78"/>
                <a:cs typeface="Arabic Typesetting" pitchFamily="66" charset="-78"/>
              </a:rPr>
              <a:t>.</a:t>
            </a:r>
          </a:p>
          <a:p>
            <a:r>
              <a:rPr lang="en-US" dirty="0" smtClean="0">
                <a:latin typeface="Arabic Typesetting" pitchFamily="66" charset="-78"/>
                <a:cs typeface="Arabic Typesetting" pitchFamily="66" charset="-78"/>
              </a:rPr>
              <a:t>SEO</a:t>
            </a:r>
          </a:p>
          <a:p>
            <a:r>
              <a:rPr lang="en-US" dirty="0" smtClean="0">
                <a:latin typeface="Arabic Typesetting" pitchFamily="66" charset="-78"/>
                <a:cs typeface="Arabic Typesetting" pitchFamily="66" charset="-78"/>
              </a:rPr>
              <a:t>SEM</a:t>
            </a:r>
          </a:p>
          <a:p>
            <a:r>
              <a:rPr lang="en-US" dirty="0" smtClean="0">
                <a:latin typeface="Arabic Typesetting" pitchFamily="66" charset="-78"/>
                <a:cs typeface="Arabic Typesetting" pitchFamily="66" charset="-78"/>
              </a:rPr>
              <a:t>SMM</a:t>
            </a:r>
          </a:p>
          <a:p>
            <a:r>
              <a:rPr lang="en-US" dirty="0" smtClean="0">
                <a:latin typeface="Arabic Typesetting" pitchFamily="66" charset="-78"/>
                <a:cs typeface="Arabic Typesetting" pitchFamily="66" charset="-78"/>
              </a:rPr>
              <a:t>Content Marketing</a:t>
            </a:r>
          </a:p>
          <a:p>
            <a:r>
              <a:rPr lang="en-US" dirty="0" smtClean="0">
                <a:latin typeface="Arabic Typesetting" pitchFamily="66" charset="-78"/>
                <a:cs typeface="Arabic Typesetting" pitchFamily="66" charset="-78"/>
              </a:rPr>
              <a:t>Analytics</a:t>
            </a:r>
          </a:p>
          <a:p>
            <a:r>
              <a:rPr lang="en-US" dirty="0" smtClean="0">
                <a:latin typeface="Arabic Typesetting" pitchFamily="66" charset="-78"/>
                <a:cs typeface="Arabic Typesetting" pitchFamily="66" charset="-78"/>
              </a:rPr>
              <a:t>Email Marketing</a:t>
            </a:r>
            <a:endParaRPr lang="en-US" dirty="0">
              <a:latin typeface="Arabic Typesetting" pitchFamily="66" charset="-78"/>
              <a:cs typeface="Arabic Typesetting" pitchFamily="66" charset="-78"/>
            </a:endParaRP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409445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SEO &amp; SEM </a:t>
            </a:r>
            <a:endParaRPr lang="en-US" b="1" i="1" dirty="0"/>
          </a:p>
        </p:txBody>
      </p:sp>
      <p:sp>
        <p:nvSpPr>
          <p:cNvPr id="3" name="Content Placeholder 2"/>
          <p:cNvSpPr>
            <a:spLocks noGrp="1"/>
          </p:cNvSpPr>
          <p:nvPr>
            <p:ph idx="1"/>
          </p:nvPr>
        </p:nvSpPr>
        <p:spPr/>
        <p:txBody>
          <a:bodyPr>
            <a:normAutofit fontScale="85000" lnSpcReduction="20000"/>
          </a:bodyPr>
          <a:lstStyle/>
          <a:p>
            <a:r>
              <a:rPr lang="en-US" u="sng" dirty="0" smtClean="0">
                <a:latin typeface="Arabic Typesetting" pitchFamily="66" charset="-78"/>
                <a:cs typeface="Arabic Typesetting" pitchFamily="66" charset="-78"/>
                <a:hlinkClick r:id="rId2"/>
              </a:rPr>
              <a:t> Search Engine Optimization Company </a:t>
            </a:r>
            <a:r>
              <a:rPr lang="en-US" b="1" dirty="0" smtClean="0">
                <a:latin typeface="Arabic Typesetting" pitchFamily="66" charset="-78"/>
                <a:cs typeface="Arabic Typesetting" pitchFamily="66" charset="-78"/>
              </a:rPr>
              <a:t>(SEO</a:t>
            </a:r>
            <a:r>
              <a:rPr lang="en-US" b="1" dirty="0">
                <a:latin typeface="Arabic Typesetting" pitchFamily="66" charset="-78"/>
                <a:cs typeface="Arabic Typesetting" pitchFamily="66" charset="-78"/>
              </a:rPr>
              <a:t>)</a:t>
            </a:r>
            <a:r>
              <a:rPr lang="en-US" dirty="0">
                <a:latin typeface="Arabic Typesetting" pitchFamily="66" charset="-78"/>
                <a:cs typeface="Arabic Typesetting" pitchFamily="66" charset="-78"/>
              </a:rPr>
              <a:t>: This is one term that you could never have missed. It basically is the most fundamental information that each online advertiser ought to have. In SEO, one does systems to naturally win traffic from significant internet indexes like Google, Bing, and so forth. It makes your site prepared and internet search tool well disposed. </a:t>
            </a:r>
            <a:endParaRPr lang="en-US" dirty="0" smtClean="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hlinkClick r:id="rId3"/>
              </a:rPr>
              <a:t> Search Engine Marketing Company</a:t>
            </a:r>
            <a:r>
              <a:rPr lang="en-US" dirty="0" smtClean="0">
                <a:latin typeface="Arabic Typesetting" pitchFamily="66" charset="-78"/>
                <a:cs typeface="Arabic Typesetting" pitchFamily="66" charset="-78"/>
              </a:rPr>
              <a:t> </a:t>
            </a:r>
            <a:r>
              <a:rPr lang="en-US" b="1" dirty="0" smtClean="0">
                <a:latin typeface="Arabic Typesetting" pitchFamily="66" charset="-78"/>
                <a:cs typeface="Arabic Typesetting" pitchFamily="66" charset="-78"/>
              </a:rPr>
              <a:t>(SEM</a:t>
            </a:r>
            <a:r>
              <a:rPr lang="en-US" b="1" dirty="0">
                <a:latin typeface="Arabic Typesetting" pitchFamily="66" charset="-78"/>
                <a:cs typeface="Arabic Typesetting" pitchFamily="66" charset="-78"/>
              </a:rPr>
              <a:t>)</a:t>
            </a:r>
            <a:r>
              <a:rPr lang="en-US" dirty="0">
                <a:latin typeface="Arabic Typesetting" pitchFamily="66" charset="-78"/>
                <a:cs typeface="Arabic Typesetting" pitchFamily="66" charset="-78"/>
              </a:rPr>
              <a:t>: Sometimes, you need to toss in a touch of something to show signs of improvement reach; to more readily advance your business on the internet. Whenever done legitimately, the statures Pay per Click (PPC) can take your business are various. This is an immense subject where you have to find out about how internet based promoting functions and about the different configurations that you can use in this – like pursuit advertisements, flag promotions, video advertisements, GIF promotions and so forth. </a:t>
            </a:r>
          </a:p>
        </p:txBody>
      </p:sp>
    </p:spTree>
    <p:extLst>
      <p:ext uri="{BB962C8B-B14F-4D97-AF65-F5344CB8AC3E}">
        <p14:creationId xmlns:p14="http://schemas.microsoft.com/office/powerpoint/2010/main" val="57166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SMM</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Arabic Typesetting" pitchFamily="66" charset="-78"/>
                <a:cs typeface="Arabic Typesetting" pitchFamily="66" charset="-78"/>
              </a:rPr>
              <a:t> </a:t>
            </a:r>
            <a:r>
              <a:rPr lang="en-US" u="sng" dirty="0">
                <a:latin typeface="Arabic Typesetting" pitchFamily="66" charset="-78"/>
                <a:cs typeface="Arabic Typesetting" pitchFamily="66" charset="-78"/>
                <a:hlinkClick r:id="rId2"/>
              </a:rPr>
              <a:t>Social Media Marketing</a:t>
            </a:r>
            <a:r>
              <a:rPr lang="en-US" dirty="0">
                <a:latin typeface="Arabic Typesetting" pitchFamily="66" charset="-78"/>
                <a:cs typeface="Arabic Typesetting" pitchFamily="66" charset="-78"/>
                <a:hlinkClick r:id="rId2"/>
              </a:rPr>
              <a:t> </a:t>
            </a:r>
            <a:r>
              <a:rPr lang="en-US" dirty="0" smtClean="0">
                <a:latin typeface="Arabic Typesetting" pitchFamily="66" charset="-78"/>
                <a:cs typeface="Arabic Typesetting" pitchFamily="66" charset="-78"/>
              </a:rPr>
              <a:t>: When </a:t>
            </a:r>
            <a:r>
              <a:rPr lang="en-US" dirty="0">
                <a:latin typeface="Arabic Typesetting" pitchFamily="66" charset="-78"/>
                <a:cs typeface="Arabic Typesetting" pitchFamily="66" charset="-78"/>
              </a:rPr>
              <a:t>it comes to online advertising, internet based life is one thing that can't be stayed away from. Through the different internet based life stages, one could consistently connect with clients, assemble a group of people and furthermore acquire some unwavering clients. With Social media getting so prominent among individuals, the potential outcomes are many. There are likewise different stages which can be utilized for focusing on different kinds of crowd. Additionally, there are different enhancement exercises that should be improved the situation boosting the scope of the promotion battle and furthermore to diminish the expense of every advertisement crusade. </a:t>
            </a:r>
          </a:p>
        </p:txBody>
      </p:sp>
    </p:spTree>
    <p:extLst>
      <p:ext uri="{BB962C8B-B14F-4D97-AF65-F5344CB8AC3E}">
        <p14:creationId xmlns:p14="http://schemas.microsoft.com/office/powerpoint/2010/main" val="403026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Arabic Typesetting" pitchFamily="66" charset="-78"/>
                <a:cs typeface="Arabic Typesetting" pitchFamily="66" charset="-78"/>
              </a:rPr>
              <a:t>The promoting joint efforts a critical job in the achievement of each business and today, all showcasing jobs require information on advanced advertising. So why pause? Locate the </a:t>
            </a:r>
            <a:r>
              <a:rPr lang="en-US" dirty="0">
                <a:latin typeface="Arabic Typesetting" pitchFamily="66" charset="-78"/>
                <a:cs typeface="Arabic Typesetting" pitchFamily="66" charset="-78"/>
                <a:hlinkClick r:id="rId2"/>
              </a:rPr>
              <a:t>best Digital Marketing Companies in Coimbatore</a:t>
            </a:r>
            <a:r>
              <a:rPr lang="en-US" dirty="0">
                <a:latin typeface="Arabic Typesetting" pitchFamily="66" charset="-78"/>
                <a:cs typeface="Arabic Typesetting" pitchFamily="66" charset="-78"/>
              </a:rPr>
              <a:t>, and enhance your profession in advanced </a:t>
            </a:r>
            <a:r>
              <a:rPr lang="en-US" dirty="0" smtClean="0">
                <a:latin typeface="Arabic Typesetting" pitchFamily="66" charset="-78"/>
                <a:cs typeface="Arabic Typesetting" pitchFamily="66" charset="-78"/>
              </a:rPr>
              <a:t>digital marketing.</a:t>
            </a:r>
          </a:p>
          <a:p>
            <a:r>
              <a:rPr lang="en-US" b="1" dirty="0" smtClean="0">
                <a:latin typeface="Arabic Typesetting" pitchFamily="66" charset="-78"/>
                <a:cs typeface="Arabic Typesetting" pitchFamily="66" charset="-78"/>
              </a:rPr>
              <a:t>Reach Us on</a:t>
            </a:r>
            <a:r>
              <a:rPr lang="en-US" dirty="0" smtClean="0">
                <a:latin typeface="Arabic Typesetting" pitchFamily="66" charset="-78"/>
                <a:cs typeface="Arabic Typesetting" pitchFamily="66" charset="-78"/>
              </a:rPr>
              <a:t>:</a:t>
            </a:r>
            <a:endParaRPr lang="en-US" dirty="0">
              <a:latin typeface="Arabic Typesetting" pitchFamily="66" charset="-78"/>
              <a:cs typeface="Arabic Typesetting" pitchFamily="66" charset="-78"/>
            </a:endParaRPr>
          </a:p>
          <a:p>
            <a:r>
              <a:rPr lang="en-US" b="1" dirty="0">
                <a:latin typeface="Arabic Typesetting" pitchFamily="66" charset="-78"/>
                <a:cs typeface="Arabic Typesetting" pitchFamily="66" charset="-78"/>
              </a:rPr>
              <a:t>Address</a:t>
            </a:r>
          </a:p>
          <a:p>
            <a:r>
              <a:rPr lang="en-US" dirty="0">
                <a:latin typeface="Arabic Typesetting" pitchFamily="66" charset="-78"/>
                <a:cs typeface="Arabic Typesetting" pitchFamily="66" charset="-78"/>
              </a:rPr>
              <a:t>No.33, 3rd Cross street, </a:t>
            </a:r>
            <a:r>
              <a:rPr lang="en-US" dirty="0" err="1">
                <a:latin typeface="Arabic Typesetting" pitchFamily="66" charset="-78"/>
                <a:cs typeface="Arabic Typesetting" pitchFamily="66" charset="-78"/>
              </a:rPr>
              <a:t>Chandragandhi</a:t>
            </a:r>
            <a:r>
              <a:rPr lang="en-US" dirty="0">
                <a:latin typeface="Arabic Typesetting" pitchFamily="66" charset="-78"/>
                <a:cs typeface="Arabic Typesetting" pitchFamily="66" charset="-78"/>
              </a:rPr>
              <a:t> Nagar</a:t>
            </a:r>
            <a:r>
              <a:rPr lang="en-US" dirty="0" smtClean="0">
                <a:latin typeface="Arabic Typesetting" pitchFamily="66" charset="-78"/>
                <a:cs typeface="Arabic Typesetting" pitchFamily="66" charset="-78"/>
              </a:rPr>
              <a:t>, Sowripalayam</a:t>
            </a:r>
            <a:r>
              <a:rPr lang="en-US" dirty="0">
                <a:latin typeface="Arabic Typesetting" pitchFamily="66" charset="-78"/>
                <a:cs typeface="Arabic Typesetting" pitchFamily="66" charset="-78"/>
              </a:rPr>
              <a:t>, Coimbatore, Tamilnadu, India.</a:t>
            </a:r>
          </a:p>
          <a:p>
            <a:r>
              <a:rPr lang="en-US" b="1" dirty="0" smtClean="0">
                <a:latin typeface="Arabic Typesetting" pitchFamily="66" charset="-78"/>
                <a:cs typeface="Arabic Typesetting" pitchFamily="66" charset="-78"/>
              </a:rPr>
              <a:t>Phone : </a:t>
            </a:r>
            <a:r>
              <a:rPr lang="en-US" dirty="0" smtClean="0">
                <a:latin typeface="Arabic Typesetting" pitchFamily="66" charset="-78"/>
                <a:cs typeface="Arabic Typesetting" pitchFamily="66" charset="-78"/>
              </a:rPr>
              <a:t>+91 </a:t>
            </a:r>
            <a:r>
              <a:rPr lang="en-US" dirty="0">
                <a:latin typeface="Arabic Typesetting" pitchFamily="66" charset="-78"/>
                <a:cs typeface="Arabic Typesetting" pitchFamily="66" charset="-78"/>
              </a:rPr>
              <a:t>9791804290</a:t>
            </a:r>
          </a:p>
          <a:p>
            <a:r>
              <a:rPr lang="en-US" b="1" dirty="0" smtClean="0">
                <a:latin typeface="Arabic Typesetting" pitchFamily="66" charset="-78"/>
                <a:cs typeface="Arabic Typesetting" pitchFamily="66" charset="-78"/>
              </a:rPr>
              <a:t>Email: </a:t>
            </a:r>
            <a:r>
              <a:rPr lang="en-US" dirty="0" smtClean="0">
                <a:latin typeface="Arabic Typesetting" pitchFamily="66" charset="-78"/>
                <a:cs typeface="Arabic Typesetting" pitchFamily="66" charset="-78"/>
              </a:rPr>
              <a:t>digitalmarketingcoimbatore@gmail.com</a:t>
            </a:r>
            <a:endParaRPr lang="en-US" dirty="0">
              <a:latin typeface="Arabic Typesetting" pitchFamily="66" charset="-78"/>
              <a:cs typeface="Arabic Typesetting" pitchFamily="66" charset="-78"/>
            </a:endParaRP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4232306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643</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The Digital Marketing Company In Coimbatore</vt:lpstr>
      <vt:lpstr>Introduction</vt:lpstr>
      <vt:lpstr>Digital Marketing Company Coimbatore</vt:lpstr>
      <vt:lpstr>Significant segments that make up Digital Marketing  </vt:lpstr>
      <vt:lpstr>SEO &amp; SEM </vt:lpstr>
      <vt:lpstr>SMM</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Marketing Company In Coimbatore</dc:title>
  <dc:creator>USER</dc:creator>
  <cp:lastModifiedBy>USER</cp:lastModifiedBy>
  <cp:revision>5</cp:revision>
  <dcterms:created xsi:type="dcterms:W3CDTF">2019-02-05T04:30:31Z</dcterms:created>
  <dcterms:modified xsi:type="dcterms:W3CDTF">2019-02-11T12:20:18Z</dcterms:modified>
</cp:coreProperties>
</file>