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4" r:id="rId4"/>
    <p:sldId id="265" r:id="rId5"/>
    <p:sldId id="266" r:id="rId6"/>
    <p:sldId id="267" r:id="rId7"/>
    <p:sldId id="268" r:id="rId8"/>
    <p:sldId id="261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F9522-A1E3-4C81-8A07-A301F06CDCD8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35C9B-B579-4347-AB84-FAEBDD2DA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67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0509-8BCE-432F-BCA9-2E7CB83711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0DA3-0098-4AAC-A57D-8C822A6E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2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0509-8BCE-432F-BCA9-2E7CB83711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0DA3-0098-4AAC-A57D-8C822A6E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0509-8BCE-432F-BCA9-2E7CB83711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0DA3-0098-4AAC-A57D-8C822A6E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4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0509-8BCE-432F-BCA9-2E7CB83711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0DA3-0098-4AAC-A57D-8C822A6E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1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0509-8BCE-432F-BCA9-2E7CB83711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0DA3-0098-4AAC-A57D-8C822A6E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7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0509-8BCE-432F-BCA9-2E7CB83711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0DA3-0098-4AAC-A57D-8C822A6E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6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0509-8BCE-432F-BCA9-2E7CB83711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0DA3-0098-4AAC-A57D-8C822A6E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4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0509-8BCE-432F-BCA9-2E7CB83711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0DA3-0098-4AAC-A57D-8C822A6E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5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0509-8BCE-432F-BCA9-2E7CB83711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0DA3-0098-4AAC-A57D-8C822A6E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5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0509-8BCE-432F-BCA9-2E7CB83711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0DA3-0098-4AAC-A57D-8C822A6E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0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0509-8BCE-432F-BCA9-2E7CB83711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0DA3-0098-4AAC-A57D-8C822A6E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3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D0509-8BCE-432F-BCA9-2E7CB83711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A0DA3-0098-4AAC-A57D-8C822A6EF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1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trafficintegration.com/services/web-design/" TargetMode="External"/><Relationship Id="rId3" Type="http://schemas.openxmlformats.org/officeDocument/2006/relationships/hyperlink" Target="https://trafficintegration.com/services/search-engine-optimize/" TargetMode="External"/><Relationship Id="rId7" Type="http://schemas.openxmlformats.org/officeDocument/2006/relationships/hyperlink" Target="https://trafficintegration.com/services/email-marketing/" TargetMode="External"/><Relationship Id="rId2" Type="http://schemas.openxmlformats.org/officeDocument/2006/relationships/hyperlink" Target="https://trafficintegration.com/services/digital-market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afficintegration.com/services/content-marketing/" TargetMode="External"/><Relationship Id="rId5" Type="http://schemas.openxmlformats.org/officeDocument/2006/relationships/hyperlink" Target="https://trafficintegration.com/services/social-media-marketing/" TargetMode="External"/><Relationship Id="rId4" Type="http://schemas.openxmlformats.org/officeDocument/2006/relationships/hyperlink" Target="https://trafficintegration.com/services/search-engine-marketin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rafficintegration.com/" TargetMode="External"/><Relationship Id="rId2" Type="http://schemas.openxmlformats.org/officeDocument/2006/relationships/hyperlink" Target="http://trafficintegration.com/digital-marketing-training-coimbator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b="1" i="1" u="sng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Digital Marketing </a:t>
            </a:r>
            <a:r>
              <a:rPr lang="en-US" b="1" i="1" u="sng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Company </a:t>
            </a:r>
            <a:r>
              <a:rPr lang="en-US" b="1" i="1" u="sng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in Coimbatore</a:t>
            </a:r>
            <a:endParaRPr lang="en-US" b="1" i="1" u="sng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5" y="1676400"/>
            <a:ext cx="8915400" cy="21266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50629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CHAPTERS COVERED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221163"/>
          </a:xfrm>
        </p:spPr>
        <p:txBody>
          <a:bodyPr/>
          <a:lstStyle/>
          <a:p>
            <a:r>
              <a:rPr lang="en-US" dirty="0" smtClean="0">
                <a:latin typeface="Arabic Typesetting" pitchFamily="66" charset="-78"/>
                <a:cs typeface="Arabic Typesetting" pitchFamily="66" charset="-78"/>
                <a:hlinkClick r:id="rId2"/>
              </a:rPr>
              <a:t>Digital Marketing</a:t>
            </a:r>
            <a:endParaRPr lang="en-US" dirty="0" smtClean="0"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dirty="0" smtClean="0">
                <a:latin typeface="Arabic Typesetting" pitchFamily="66" charset="-78"/>
                <a:cs typeface="Arabic Typesetting" pitchFamily="66" charset="-78"/>
                <a:hlinkClick r:id="rId3"/>
              </a:rPr>
              <a:t>SEO</a:t>
            </a:r>
            <a:endParaRPr lang="en-US" dirty="0" smtClean="0"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dirty="0" smtClean="0">
                <a:latin typeface="Arabic Typesetting" pitchFamily="66" charset="-78"/>
                <a:cs typeface="Arabic Typesetting" pitchFamily="66" charset="-78"/>
                <a:hlinkClick r:id="rId4"/>
              </a:rPr>
              <a:t>SEM</a:t>
            </a:r>
            <a:endParaRPr lang="en-US" dirty="0" smtClean="0"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dirty="0" smtClean="0">
                <a:latin typeface="Arabic Typesetting" pitchFamily="66" charset="-78"/>
                <a:cs typeface="Arabic Typesetting" pitchFamily="66" charset="-78"/>
                <a:hlinkClick r:id="rId5"/>
              </a:rPr>
              <a:t>SMM</a:t>
            </a:r>
            <a:endParaRPr lang="en-US" dirty="0" smtClean="0"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dirty="0" smtClean="0">
                <a:latin typeface="Arabic Typesetting" pitchFamily="66" charset="-78"/>
                <a:cs typeface="Arabic Typesetting" pitchFamily="66" charset="-78"/>
                <a:hlinkClick r:id="rId6"/>
              </a:rPr>
              <a:t>Content </a:t>
            </a:r>
            <a:r>
              <a:rPr lang="en-US" dirty="0">
                <a:latin typeface="Arabic Typesetting" pitchFamily="66" charset="-78"/>
                <a:cs typeface="Arabic Typesetting" pitchFamily="66" charset="-78"/>
                <a:hlinkClick r:id="rId6"/>
              </a:rPr>
              <a:t>Marketing</a:t>
            </a:r>
            <a:endParaRPr lang="en-US" dirty="0"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dirty="0">
                <a:latin typeface="Arabic Typesetting" pitchFamily="66" charset="-78"/>
                <a:cs typeface="Arabic Typesetting" pitchFamily="66" charset="-78"/>
                <a:hlinkClick r:id="rId7"/>
              </a:rPr>
              <a:t>Email Marketing</a:t>
            </a:r>
            <a:endParaRPr lang="en-US" dirty="0"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dirty="0">
                <a:latin typeface="Arabic Typesetting" pitchFamily="66" charset="-78"/>
                <a:cs typeface="Arabic Typesetting" pitchFamily="66" charset="-78"/>
                <a:hlinkClick r:id="rId8"/>
              </a:rPr>
              <a:t>Web Design</a:t>
            </a:r>
            <a:endParaRPr lang="en-US" dirty="0">
              <a:latin typeface="Arabic Typesetting" pitchFamily="66" charset="-78"/>
              <a:cs typeface="Arabic Typesetting" pitchFamily="66" charset="-78"/>
            </a:endParaRPr>
          </a:p>
          <a:p>
            <a:endParaRPr lang="en-US" dirty="0"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441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SYLLABUS</a:t>
            </a:r>
            <a:r>
              <a:rPr lang="en-US" sz="4000" b="1" u="sng" dirty="0" smtClean="0"/>
              <a:t> CHAPTER - 1 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Introduction to Digital Marketing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What is marketing?</a:t>
            </a:r>
            <a:br>
              <a:rPr lang="en-US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What 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is Digital Marketing?</a:t>
            </a:r>
            <a:br>
              <a:rPr lang="en-US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Benefits of Digital Marketing</a:t>
            </a:r>
            <a:br>
              <a:rPr lang="en-US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Digital marketing platforms and Strategy</a:t>
            </a:r>
            <a:br>
              <a:rPr lang="en-US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Comparing Digital with Traditional Marketing</a:t>
            </a:r>
            <a:br>
              <a:rPr lang="en-US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Latest 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Digital marketing trends</a:t>
            </a:r>
            <a:br>
              <a:rPr lang="en-US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Case 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Studies of Digital Campaigns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Website Designing 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with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WordPress.</a:t>
            </a:r>
            <a:endParaRPr lang="en-US" dirty="0"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812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SYLLABUS CHAPTER - </a:t>
            </a:r>
            <a:r>
              <a:rPr lang="en-US" b="1" u="sng" dirty="0" smtClean="0"/>
              <a:t>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Arabic Typesetting" pitchFamily="66" charset="-78"/>
                <a:cs typeface="Arabic Typesetting" pitchFamily="66" charset="-78"/>
              </a:rPr>
              <a:t>Search </a:t>
            </a:r>
            <a:r>
              <a:rPr lang="en-US" b="1" dirty="0">
                <a:latin typeface="Arabic Typesetting" pitchFamily="66" charset="-78"/>
                <a:cs typeface="Arabic Typesetting" pitchFamily="66" charset="-78"/>
              </a:rPr>
              <a:t>Engine Optimization </a:t>
            </a:r>
          </a:p>
          <a:p>
            <a:pPr marL="0" indent="0">
              <a:buNone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 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How the search engine works?</a:t>
            </a:r>
            <a:br>
              <a:rPr lang="en-US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 Google Algorithms</a:t>
            </a:r>
            <a:br>
              <a:rPr lang="en-US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Google 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Results Page</a:t>
            </a:r>
            <a:br>
              <a:rPr lang="en-US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Social 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Bookmarking</a:t>
            </a:r>
            <a:br>
              <a:rPr lang="en-US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Link 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Building Resources Local SEO</a:t>
            </a:r>
            <a:br>
              <a:rPr lang="en-US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what 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is Local SEO?</a:t>
            </a:r>
            <a:br>
              <a:rPr lang="en-US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Importance 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of Local SEO</a:t>
            </a:r>
            <a:br>
              <a:rPr lang="en-US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Submission 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to Google My Business </a:t>
            </a:r>
          </a:p>
        </p:txBody>
      </p:sp>
    </p:spTree>
    <p:extLst>
      <p:ext uri="{BB962C8B-B14F-4D97-AF65-F5344CB8AC3E}">
        <p14:creationId xmlns:p14="http://schemas.microsoft.com/office/powerpoint/2010/main" val="224790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SYLLABUS CHAPTER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b="1" dirty="0">
                <a:latin typeface="Arabic Typesetting" pitchFamily="66" charset="-78"/>
                <a:cs typeface="Arabic Typesetting" pitchFamily="66" charset="-78"/>
              </a:rPr>
              <a:t>Introduction to Keyword Research:</a:t>
            </a:r>
            <a:br>
              <a:rPr lang="en-US" b="1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Types of Keywords</a:t>
            </a:r>
            <a:br>
              <a:rPr lang="en-US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Keyword Research Methodology</a:t>
            </a:r>
            <a:br>
              <a:rPr lang="en-US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Business Analysis &amp; Categorization</a:t>
            </a:r>
            <a:br>
              <a:rPr lang="en-US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Google Keyword Planner</a:t>
            </a:r>
            <a:br>
              <a:rPr lang="en-US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New 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Keyword Ideas</a:t>
            </a:r>
            <a:br>
              <a:rPr lang="en-US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Competition Analysis</a:t>
            </a:r>
            <a:br>
              <a:rPr lang="en-US" dirty="0">
                <a:latin typeface="Arabic Typesetting" pitchFamily="66" charset="-78"/>
                <a:cs typeface="Arabic Typesetting" pitchFamily="66" charset="-78"/>
              </a:rPr>
            </a:b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 Finalizing the Keywords List On page Optimization</a:t>
            </a:r>
          </a:p>
        </p:txBody>
      </p:sp>
    </p:spTree>
    <p:extLst>
      <p:ext uri="{BB962C8B-B14F-4D97-AF65-F5344CB8AC3E}">
        <p14:creationId xmlns:p14="http://schemas.microsoft.com/office/powerpoint/2010/main" val="155301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SYLLABUS CHAPTER - </a:t>
            </a:r>
            <a:r>
              <a:rPr lang="en-US" b="1" u="sng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abic Typesetting" pitchFamily="66" charset="-78"/>
                <a:cs typeface="Arabic Typesetting" pitchFamily="66" charset="-78"/>
              </a:rPr>
              <a:t>Introduction to Social Media Marketing</a:t>
            </a:r>
          </a:p>
          <a:p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All SEM</a:t>
            </a:r>
          </a:p>
          <a:p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What is SEM?</a:t>
            </a:r>
          </a:p>
          <a:p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The complete guide to PPC</a:t>
            </a:r>
          </a:p>
          <a:p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How to guides: SEM</a:t>
            </a:r>
          </a:p>
          <a:p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SEM Google ad words</a:t>
            </a:r>
          </a:p>
          <a:p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Bing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Ads</a:t>
            </a:r>
            <a:endParaRPr lang="en-US" dirty="0">
              <a:latin typeface="Arabic Typesetting" pitchFamily="66" charset="-78"/>
              <a:cs typeface="Arabic Typesetting" pitchFamily="66" charset="-78"/>
            </a:endParaRPr>
          </a:p>
          <a:p>
            <a:endParaRPr lang="en-US" dirty="0"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1777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SYLLABUS CHAPTER - </a:t>
            </a:r>
            <a:r>
              <a:rPr lang="en-US" b="1" u="sng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Content Marketing</a:t>
            </a:r>
          </a:p>
          <a:p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Email Marketing</a:t>
            </a:r>
          </a:p>
          <a:p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Web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Design</a:t>
            </a:r>
            <a:endParaRPr lang="en-US" dirty="0"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5125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Digital marketing </a:t>
            </a:r>
            <a:r>
              <a:rPr lang="en-US" dirty="0" smtClean="0">
                <a:hlinkClick r:id="rId2"/>
              </a:rPr>
              <a:t>Company </a:t>
            </a:r>
            <a:r>
              <a:rPr lang="en-US" dirty="0" smtClean="0">
                <a:hlinkClick r:id="rId2"/>
              </a:rPr>
              <a:t>in Coimbatore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So, </a:t>
            </a:r>
            <a:r>
              <a:rPr lang="en-US" u="sng" dirty="0"/>
              <a:t>Traffic Integration</a:t>
            </a:r>
            <a:r>
              <a:rPr lang="en-US" dirty="0"/>
              <a:t> is one </a:t>
            </a:r>
            <a:r>
              <a:rPr lang="en-US" dirty="0" smtClean="0"/>
              <a:t>of the promising </a:t>
            </a:r>
            <a:r>
              <a:rPr lang="en-US" dirty="0" smtClean="0">
                <a:hlinkClick r:id="rId3"/>
              </a:rPr>
              <a:t>digital </a:t>
            </a:r>
            <a:r>
              <a:rPr lang="en-US" dirty="0">
                <a:hlinkClick r:id="rId3"/>
              </a:rPr>
              <a:t>marketing </a:t>
            </a:r>
            <a:r>
              <a:rPr lang="en-US" dirty="0" smtClean="0">
                <a:hlinkClick r:id="rId3"/>
              </a:rPr>
              <a:t>companies </a:t>
            </a:r>
            <a:r>
              <a:rPr lang="en-US" dirty="0">
                <a:hlinkClick r:id="rId3"/>
              </a:rPr>
              <a:t>in Coimbatore</a:t>
            </a:r>
            <a:r>
              <a:rPr lang="en-US" dirty="0"/>
              <a:t>. From a service primarily based web site or an e-commerce portal to </a:t>
            </a:r>
            <a:r>
              <a:rPr lang="en-US" dirty="0" smtClean="0"/>
              <a:t>online </a:t>
            </a:r>
            <a:r>
              <a:rPr lang="en-US" dirty="0"/>
              <a:t>promotions and selling, we offer all digital selling services in a very platter.</a:t>
            </a:r>
          </a:p>
        </p:txBody>
      </p:sp>
    </p:spTree>
    <p:extLst>
      <p:ext uri="{BB962C8B-B14F-4D97-AF65-F5344CB8AC3E}">
        <p14:creationId xmlns:p14="http://schemas.microsoft.com/office/powerpoint/2010/main" val="2901476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Contact </a:t>
            </a:r>
            <a:r>
              <a:rPr lang="en-US" b="1" u="sng" dirty="0" smtClean="0"/>
              <a:t>Us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52/1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, Kongu Nagar, </a:t>
            </a:r>
            <a:r>
              <a:rPr lang="en-US" dirty="0" err="1" smtClean="0">
                <a:latin typeface="Arabic Typesetting" pitchFamily="66" charset="-78"/>
                <a:cs typeface="Arabic Typesetting" pitchFamily="66" charset="-78"/>
              </a:rPr>
              <a:t>Ramanatha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dirty="0" err="1">
                <a:latin typeface="Arabic Typesetting" pitchFamily="66" charset="-78"/>
                <a:cs typeface="Arabic Typesetting" pitchFamily="66" charset="-78"/>
              </a:rPr>
              <a:t>P</a:t>
            </a:r>
            <a:r>
              <a:rPr lang="en-US" dirty="0" err="1" smtClean="0">
                <a:latin typeface="Arabic Typesetting" pitchFamily="66" charset="-78"/>
                <a:cs typeface="Arabic Typesetting" pitchFamily="66" charset="-78"/>
              </a:rPr>
              <a:t>uram</a:t>
            </a:r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, Coimbatore.</a:t>
            </a:r>
          </a:p>
          <a:p>
            <a:pPr lvl="0"/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(+91) 9791804290</a:t>
            </a:r>
          </a:p>
          <a:p>
            <a:pPr lvl="0"/>
            <a:r>
              <a:rPr lang="en-US" dirty="0">
                <a:latin typeface="Arabic Typesetting" pitchFamily="66" charset="-78"/>
                <a:cs typeface="Arabic Typesetting" pitchFamily="66" charset="-78"/>
              </a:rPr>
              <a:t>info@trafficintegration.com</a:t>
            </a:r>
          </a:p>
        </p:txBody>
      </p:sp>
    </p:spTree>
    <p:extLst>
      <p:ext uri="{BB962C8B-B14F-4D97-AF65-F5344CB8AC3E}">
        <p14:creationId xmlns:p14="http://schemas.microsoft.com/office/powerpoint/2010/main" val="393237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162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CHAPTERS COVERED</vt:lpstr>
      <vt:lpstr>SYLLABUS CHAPTER - 1 </vt:lpstr>
      <vt:lpstr>SYLLABUS CHAPTER - 2 </vt:lpstr>
      <vt:lpstr>SYLLABUS CHAPTER - 3</vt:lpstr>
      <vt:lpstr>SYLLABUS CHAPTER - 4</vt:lpstr>
      <vt:lpstr>SYLLABUS CHAPTER - 5</vt:lpstr>
      <vt:lpstr>Digital marketing Company in Coimbatore</vt:lpstr>
      <vt:lpstr>Contact Us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15</cp:revision>
  <dcterms:created xsi:type="dcterms:W3CDTF">2018-08-29T05:43:13Z</dcterms:created>
  <dcterms:modified xsi:type="dcterms:W3CDTF">2019-02-14T04:51:52Z</dcterms:modified>
</cp:coreProperties>
</file>