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28BDFC-2FD9-4824-842E-E57E5AA7B1F5}"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346665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8BDFC-2FD9-4824-842E-E57E5AA7B1F5}"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363795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8BDFC-2FD9-4824-842E-E57E5AA7B1F5}"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219257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8BDFC-2FD9-4824-842E-E57E5AA7B1F5}"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135243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8BDFC-2FD9-4824-842E-E57E5AA7B1F5}"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325102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28BDFC-2FD9-4824-842E-E57E5AA7B1F5}"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308887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28BDFC-2FD9-4824-842E-E57E5AA7B1F5}" type="datetimeFigureOut">
              <a:rPr lang="en-US" smtClean="0"/>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97275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28BDFC-2FD9-4824-842E-E57E5AA7B1F5}" type="datetimeFigureOut">
              <a:rPr lang="en-US" smtClean="0"/>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24226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8BDFC-2FD9-4824-842E-E57E5AA7B1F5}" type="datetimeFigureOut">
              <a:rPr lang="en-US" smtClean="0"/>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319722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8BDFC-2FD9-4824-842E-E57E5AA7B1F5}"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263346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8BDFC-2FD9-4824-842E-E57E5AA7B1F5}"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02C19-4DE7-4EB9-B73C-C863DCB64DC9}" type="slidenum">
              <a:rPr lang="en-US" smtClean="0"/>
              <a:t>‹#›</a:t>
            </a:fld>
            <a:endParaRPr lang="en-US"/>
          </a:p>
        </p:txBody>
      </p:sp>
    </p:spTree>
    <p:extLst>
      <p:ext uri="{BB962C8B-B14F-4D97-AF65-F5344CB8AC3E}">
        <p14:creationId xmlns:p14="http://schemas.microsoft.com/office/powerpoint/2010/main" val="141484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8BDFC-2FD9-4824-842E-E57E5AA7B1F5}" type="datetimeFigureOut">
              <a:rPr lang="en-US" smtClean="0"/>
              <a:t>12/21/2018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02C19-4DE7-4EB9-B73C-C863DCB64DC9}" type="slidenum">
              <a:rPr lang="en-US" smtClean="0"/>
              <a:t>‹#›</a:t>
            </a:fld>
            <a:endParaRPr lang="en-US"/>
          </a:p>
        </p:txBody>
      </p:sp>
    </p:spTree>
    <p:extLst>
      <p:ext uri="{BB962C8B-B14F-4D97-AF65-F5344CB8AC3E}">
        <p14:creationId xmlns:p14="http://schemas.microsoft.com/office/powerpoint/2010/main" val="3712300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rafficintegratio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afficintegration.com/digital-marketing-training-coimbatore/"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trafficintegration.com/services/social-media-marketing/" TargetMode="External"/><Relationship Id="rId2" Type="http://schemas.openxmlformats.org/officeDocument/2006/relationships/hyperlink" Target="https://trafficintegration.com/services/search-engine-marke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info@trafficintegratio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u="sng" dirty="0" smtClean="0"/>
              <a:t>Best Digital Marketing Company in Coimbatore</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28800"/>
            <a:ext cx="5398991" cy="4525963"/>
          </a:xfrm>
        </p:spPr>
      </p:pic>
    </p:spTree>
    <p:extLst>
      <p:ext uri="{BB962C8B-B14F-4D97-AF65-F5344CB8AC3E}">
        <p14:creationId xmlns:p14="http://schemas.microsoft.com/office/powerpoint/2010/main" val="416519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smtClean="0"/>
              <a:t>DIGITAL MARKETING TRAINING IN TRAFFIC INTEGRATION</a:t>
            </a:r>
            <a:endParaRPr lang="en-US" sz="3600" u="sng" dirty="0"/>
          </a:p>
        </p:txBody>
      </p:sp>
      <p:sp>
        <p:nvSpPr>
          <p:cNvPr id="3" name="Content Placeholder 2"/>
          <p:cNvSpPr>
            <a:spLocks noGrp="1"/>
          </p:cNvSpPr>
          <p:nvPr>
            <p:ph idx="1"/>
          </p:nvPr>
        </p:nvSpPr>
        <p:spPr/>
        <p:txBody>
          <a:bodyPr>
            <a:normAutofit/>
          </a:bodyPr>
          <a:lstStyle/>
          <a:p>
            <a:r>
              <a:rPr lang="en-US" dirty="0">
                <a:latin typeface="Arabic Typesetting" pitchFamily="66" charset="-78"/>
                <a:cs typeface="Arabic Typesetting" pitchFamily="66" charset="-78"/>
              </a:rPr>
              <a:t>Traffic Integration provides 100% period of time, sensible </a:t>
            </a:r>
            <a:r>
              <a:rPr lang="en-US" u="sng" dirty="0">
                <a:latin typeface="Arabic Typesetting" pitchFamily="66" charset="-78"/>
                <a:cs typeface="Arabic Typesetting" pitchFamily="66" charset="-78"/>
                <a:hlinkClick r:id="rId2"/>
              </a:rPr>
              <a:t>Digital marketing Company in Coimbatore</a:t>
            </a:r>
            <a:r>
              <a:rPr lang="en-US" dirty="0">
                <a:latin typeface="Arabic Typesetting" pitchFamily="66" charset="-78"/>
                <a:cs typeface="Arabic Typesetting" pitchFamily="66" charset="-78"/>
              </a:rPr>
              <a:t>. Our Digital marketing course concentrates from basic level coaching to advanced level coaching. Our Digital marketing coaching is totally centered to urge placement in MNC in Coimbatore and certification on Digital marketing when completion of our course. Our team of Digital marketing trainer’s square measure Google certified professionals with additional period of time expertise in live </a:t>
            </a:r>
            <a:r>
              <a:rPr lang="en-US" dirty="0" smtClean="0">
                <a:latin typeface="Arabic Typesetting" pitchFamily="66" charset="-78"/>
                <a:cs typeface="Arabic Typesetting" pitchFamily="66" charset="-78"/>
              </a:rPr>
              <a:t>projects.</a:t>
            </a: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222297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smtClean="0">
                <a:latin typeface="Arabic Typesetting" pitchFamily="66" charset="-78"/>
                <a:cs typeface="Arabic Typesetting" pitchFamily="66" charset="-78"/>
              </a:rPr>
              <a:t>Traffic Integration- Digital marketing company</a:t>
            </a:r>
            <a:endParaRPr lang="en-US" sz="2800" u="sng" dirty="0">
              <a:latin typeface="Arabic Typesetting" pitchFamily="66" charset="-78"/>
              <a:cs typeface="Arabic Typesetting" pitchFamily="66" charset="-78"/>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266" b="5266"/>
          <a:stretch>
            <a:fillRect/>
          </a:stretch>
        </p:blipFill>
        <p:spPr>
          <a:xfrm>
            <a:off x="1904999" y="612774"/>
            <a:ext cx="5181601" cy="3886201"/>
          </a:xfrm>
        </p:spPr>
      </p:pic>
      <p:sp>
        <p:nvSpPr>
          <p:cNvPr id="4" name="Text Placeholder 3"/>
          <p:cNvSpPr>
            <a:spLocks noGrp="1"/>
          </p:cNvSpPr>
          <p:nvPr>
            <p:ph type="body" sz="half" idx="2"/>
          </p:nvPr>
        </p:nvSpPr>
        <p:spPr>
          <a:xfrm>
            <a:off x="1792288" y="5367338"/>
            <a:ext cx="5675312" cy="1185862"/>
          </a:xfrm>
        </p:spPr>
        <p:txBody>
          <a:bodyPr>
            <a:noAutofit/>
          </a:bodyPr>
          <a:lstStyle/>
          <a:p>
            <a:r>
              <a:rPr lang="en-US" sz="2800" dirty="0">
                <a:latin typeface="Arabic Typesetting" pitchFamily="66" charset="-78"/>
                <a:cs typeface="Arabic Typesetting" pitchFamily="66" charset="-78"/>
              </a:rPr>
              <a:t>Our Training Institute is completely looking to offer this </a:t>
            </a:r>
            <a:r>
              <a:rPr lang="en-US" sz="2800" dirty="0">
                <a:latin typeface="Arabic Typesetting" pitchFamily="66" charset="-78"/>
                <a:cs typeface="Arabic Typesetting" pitchFamily="66" charset="-78"/>
                <a:hlinkClick r:id="rId3"/>
              </a:rPr>
              <a:t>Digital Marketing training </a:t>
            </a:r>
            <a:r>
              <a:rPr lang="en-US" sz="2800" dirty="0">
                <a:latin typeface="Arabic Typesetting" pitchFamily="66" charset="-78"/>
                <a:cs typeface="Arabic Typesetting" pitchFamily="66" charset="-78"/>
              </a:rPr>
              <a:t>in various places in and around Coimbatore</a:t>
            </a:r>
          </a:p>
        </p:txBody>
      </p:sp>
    </p:spTree>
    <p:extLst>
      <p:ext uri="{BB962C8B-B14F-4D97-AF65-F5344CB8AC3E}">
        <p14:creationId xmlns:p14="http://schemas.microsoft.com/office/powerpoint/2010/main" val="337430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Course Modules</a:t>
            </a:r>
            <a:endParaRPr lang="en-US" sz="4000" u="sng" dirty="0"/>
          </a:p>
        </p:txBody>
      </p:sp>
      <p:sp>
        <p:nvSpPr>
          <p:cNvPr id="3" name="Content Placeholder 2"/>
          <p:cNvSpPr>
            <a:spLocks noGrp="1"/>
          </p:cNvSpPr>
          <p:nvPr>
            <p:ph idx="1"/>
          </p:nvPr>
        </p:nvSpPr>
        <p:spPr/>
        <p:txBody>
          <a:bodyPr>
            <a:normAutofit/>
          </a:bodyPr>
          <a:lstStyle/>
          <a:p>
            <a:r>
              <a:rPr lang="en-US" dirty="0" smtClean="0">
                <a:latin typeface="Arabic Typesetting" pitchFamily="66" charset="-78"/>
                <a:cs typeface="Arabic Typesetting" pitchFamily="66" charset="-78"/>
              </a:rPr>
              <a:t>Our Digital marketing Course covers associate Introduction to Digital marketing, Building a Digital Foundation , designing an internet website for on-line marketing , SEO, Building or Optimizing an internet website for on-line marketing , Content marketing , </a:t>
            </a:r>
            <a:r>
              <a:rPr lang="en-US" dirty="0" smtClean="0">
                <a:latin typeface="Arabic Typesetting" pitchFamily="66" charset="-78"/>
                <a:cs typeface="Arabic Typesetting" pitchFamily="66" charset="-78"/>
                <a:hlinkClick r:id="rId2"/>
              </a:rPr>
              <a:t>Search Engine Marketing </a:t>
            </a:r>
            <a:r>
              <a:rPr lang="en-US" dirty="0" smtClean="0">
                <a:latin typeface="Arabic Typesetting" pitchFamily="66" charset="-78"/>
                <a:cs typeface="Arabic Typesetting" pitchFamily="66" charset="-78"/>
              </a:rPr>
              <a:t>, </a:t>
            </a:r>
            <a:r>
              <a:rPr lang="en-US" dirty="0" smtClean="0">
                <a:latin typeface="Arabic Typesetting" pitchFamily="66" charset="-78"/>
                <a:cs typeface="Arabic Typesetting" pitchFamily="66" charset="-78"/>
                <a:hlinkClick r:id="rId3"/>
              </a:rPr>
              <a:t>Social Media marketing</a:t>
            </a:r>
            <a:r>
              <a:rPr lang="en-US" dirty="0" smtClean="0">
                <a:latin typeface="Arabic Typesetting" pitchFamily="66" charset="-78"/>
                <a:cs typeface="Arabic Typesetting" pitchFamily="66" charset="-78"/>
              </a:rPr>
              <a:t> , Blogging , on-line Advertising , Email marketing , on-line marketing strategy with various live sensible examples.</a:t>
            </a:r>
          </a:p>
          <a:p>
            <a:pPr marL="0" indent="0">
              <a:buNone/>
            </a:pP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05910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Lab Facility</a:t>
            </a:r>
            <a:endParaRPr lang="en-US" u="sng" dirty="0"/>
          </a:p>
        </p:txBody>
      </p:sp>
      <p:sp>
        <p:nvSpPr>
          <p:cNvPr id="3" name="Content Placeholder 2"/>
          <p:cNvSpPr>
            <a:spLocks noGrp="1"/>
          </p:cNvSpPr>
          <p:nvPr>
            <p:ph idx="1"/>
          </p:nvPr>
        </p:nvSpPr>
        <p:spPr/>
        <p:txBody>
          <a:bodyPr>
            <a:normAutofit/>
          </a:bodyPr>
          <a:lstStyle/>
          <a:p>
            <a:r>
              <a:rPr lang="en-US" dirty="0">
                <a:latin typeface="Arabic Typesetting" pitchFamily="66" charset="-78"/>
                <a:cs typeface="Arabic Typesetting" pitchFamily="66" charset="-78"/>
              </a:rPr>
              <a:t>Our Digital marketing coaching center is equipped with good surroundings to be told with all needed facilities. We have a tendency to guide our Digital marketing coaching students to be an authorized at finish of our course. Within the last six months timeframe we completed Digital marketing coaching for over 80+ students with glorious feedback and also the students getting placements in top MNC Companies. </a:t>
            </a:r>
          </a:p>
        </p:txBody>
      </p:sp>
    </p:spTree>
    <p:extLst>
      <p:ext uri="{BB962C8B-B14F-4D97-AF65-F5344CB8AC3E}">
        <p14:creationId xmlns:p14="http://schemas.microsoft.com/office/powerpoint/2010/main" val="309482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Course Fee and Timings</a:t>
            </a:r>
            <a:endParaRPr lang="en-US" u="sng" dirty="0"/>
          </a:p>
        </p:txBody>
      </p:sp>
      <p:sp>
        <p:nvSpPr>
          <p:cNvPr id="3" name="Content Placeholder 2"/>
          <p:cNvSpPr>
            <a:spLocks noGrp="1"/>
          </p:cNvSpPr>
          <p:nvPr>
            <p:ph idx="1"/>
          </p:nvPr>
        </p:nvSpPr>
        <p:spPr/>
        <p:txBody>
          <a:bodyPr>
            <a:normAutofit fontScale="92500"/>
          </a:bodyPr>
          <a:lstStyle/>
          <a:p>
            <a:r>
              <a:rPr lang="en-US" dirty="0">
                <a:latin typeface="Arabic Typesetting" pitchFamily="66" charset="-78"/>
                <a:cs typeface="Arabic Typesetting" pitchFamily="66" charset="-78"/>
              </a:rPr>
              <a:t>Our Digital marketing coaching course fee is extremely nominal that anyone will pay in installment basis moreover. We have multiple category timings that suit everybody to learn in their own timings. Our Digital marketing coaching is regular in regular weekdays and weekends supported the scholar’s request. </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We </a:t>
            </a:r>
            <a:r>
              <a:rPr lang="en-US" dirty="0">
                <a:latin typeface="Arabic Typesetting" pitchFamily="66" charset="-78"/>
                <a:cs typeface="Arabic Typesetting" pitchFamily="66" charset="-78"/>
              </a:rPr>
              <a:t>have a tendency to do have means Digital marketing coaching and on-line Digital marketing coaching with matched basis. We additionally provide Digital marketing coaching for Corporate Company; the workers of their company are edges with our coaching.</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28621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r>
              <a:rPr lang="en-US" dirty="0" smtClean="0">
                <a:latin typeface="Arabic Typesetting" pitchFamily="66" charset="-78"/>
                <a:cs typeface="Arabic Typesetting" pitchFamily="66" charset="-78"/>
              </a:rPr>
              <a:t>Email - </a:t>
            </a:r>
            <a:r>
              <a:rPr lang="en-US" dirty="0" smtClean="0">
                <a:latin typeface="Arabic Typesetting" pitchFamily="66" charset="-78"/>
                <a:cs typeface="Arabic Typesetting" pitchFamily="66" charset="-78"/>
                <a:hlinkClick r:id="rId2"/>
              </a:rPr>
              <a:t>info@trafficintegration.com</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Call - </a:t>
            </a:r>
            <a:r>
              <a:rPr lang="en-US" dirty="0">
                <a:latin typeface="Arabic Typesetting" pitchFamily="66" charset="-78"/>
                <a:cs typeface="Arabic Typesetting" pitchFamily="66" charset="-78"/>
              </a:rPr>
              <a:t>+(91) 979 180 </a:t>
            </a:r>
            <a:r>
              <a:rPr lang="en-US" dirty="0" smtClean="0">
                <a:latin typeface="Arabic Typesetting" pitchFamily="66" charset="-78"/>
                <a:cs typeface="Arabic Typesetting" pitchFamily="66" charset="-78"/>
              </a:rPr>
              <a:t>4290</a:t>
            </a:r>
          </a:p>
          <a:p>
            <a:r>
              <a:rPr lang="en-US" dirty="0" smtClean="0">
                <a:latin typeface="Arabic Typesetting" pitchFamily="66" charset="-78"/>
                <a:cs typeface="Arabic Typesetting" pitchFamily="66" charset="-78"/>
              </a:rPr>
              <a:t>Address - </a:t>
            </a:r>
            <a:r>
              <a:rPr lang="pt-BR" dirty="0">
                <a:latin typeface="Arabic Typesetting" pitchFamily="66" charset="-78"/>
                <a:cs typeface="Arabic Typesetting" pitchFamily="66" charset="-78"/>
              </a:rPr>
              <a:t>52/1, Kongu Nagar/ Ramanathapuram/ Coimbatore/ TN/ India</a:t>
            </a:r>
            <a:r>
              <a:rPr lang="pt-BR" dirty="0"/>
              <a:t>.</a:t>
            </a: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7708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361</Words>
  <Application>Microsoft Office PowerPoint</Application>
  <PresentationFormat>On-screen Show (4:3)</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Best Digital Marketing Company in Coimbatore</vt:lpstr>
      <vt:lpstr>DIGITAL MARKETING TRAINING IN TRAFFIC INTEGRATION</vt:lpstr>
      <vt:lpstr>Traffic Integration- Digital marketing company</vt:lpstr>
      <vt:lpstr>Course Modules</vt:lpstr>
      <vt:lpstr>Lab Facility</vt:lpstr>
      <vt:lpstr>Course Fee and Timings</vt:lpstr>
      <vt:lpstr>Contact us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Digital Marketing Company in Coimbatore</dc:title>
  <dc:creator>USER</dc:creator>
  <cp:lastModifiedBy>USER</cp:lastModifiedBy>
  <cp:revision>3</cp:revision>
  <dcterms:created xsi:type="dcterms:W3CDTF">2018-12-21T07:04:31Z</dcterms:created>
  <dcterms:modified xsi:type="dcterms:W3CDTF">2018-12-21T07:28:25Z</dcterms:modified>
</cp:coreProperties>
</file>