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9522-A1E3-4C81-8A07-A301F06CDCD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5C9B-B579-4347-AB84-FAEBDD2D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0509-8BCE-432F-BCA9-2E7CB83711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rafficintegration.com/services/web-design/" TargetMode="External"/><Relationship Id="rId3" Type="http://schemas.openxmlformats.org/officeDocument/2006/relationships/hyperlink" Target="https://trafficintegration.com/services/search-engine-optimize/" TargetMode="External"/><Relationship Id="rId7" Type="http://schemas.openxmlformats.org/officeDocument/2006/relationships/hyperlink" Target="https://trafficintegration.com/services/email-marketing/" TargetMode="External"/><Relationship Id="rId2" Type="http://schemas.openxmlformats.org/officeDocument/2006/relationships/hyperlink" Target="https://trafficintegration.com/services/digital-marke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fficintegration.com/services/content-marketing/" TargetMode="External"/><Relationship Id="rId5" Type="http://schemas.openxmlformats.org/officeDocument/2006/relationships/hyperlink" Target="https://trafficintegration.com/services/social-media-marketing/" TargetMode="External"/><Relationship Id="rId4" Type="http://schemas.openxmlformats.org/officeDocument/2006/relationships/hyperlink" Target="https://trafficintegration.com/services/search-engine-market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rafficintegration.com/" TargetMode="External"/><Relationship Id="rId2" Type="http://schemas.openxmlformats.org/officeDocument/2006/relationships/hyperlink" Target="http://trafficintegration.com/digital-marketing-training-coimbato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i="1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Digital Marketing </a:t>
            </a:r>
            <a:r>
              <a:rPr lang="en-US" b="1" i="1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Training in Coimbatore</a:t>
            </a:r>
            <a:endParaRPr lang="en-US" b="1" i="1" u="sng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1676400"/>
            <a:ext cx="8915400" cy="21266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0629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2"/>
              </a:rPr>
              <a:t>Digital Marketing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3"/>
              </a:rPr>
              <a:t>SEO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4"/>
              </a:rPr>
              <a:t>SEM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5"/>
              </a:rPr>
              <a:t>SMM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6"/>
              </a:rPr>
              <a:t>Content </a:t>
            </a:r>
            <a:r>
              <a:rPr lang="en-US" dirty="0">
                <a:latin typeface="Arabic Typesetting" pitchFamily="66" charset="-78"/>
                <a:cs typeface="Arabic Typesetting" pitchFamily="66" charset="-78"/>
                <a:hlinkClick r:id="rId6"/>
              </a:rPr>
              <a:t>Marketing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  <a:hlinkClick r:id="rId7"/>
              </a:rPr>
              <a:t>Email Marketing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  <a:hlinkClick r:id="rId8"/>
              </a:rPr>
              <a:t>Web Design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4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SYLLABUS</a:t>
            </a:r>
            <a:r>
              <a:rPr lang="en-US" sz="4000" b="1" u="sng" dirty="0" smtClean="0"/>
              <a:t> CHAPTER - 1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Introduction to Digital Marketing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What is marketing?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What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is Digital Marketing?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Benefits of Digital Marketing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Digital marketing platforms and Strategy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Comparing Digital with Traditional Marketing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Latest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Digital marketing trends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Case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Studies of Digital Campaigns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Website Designing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with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WordPress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2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</a:t>
            </a:r>
            <a:r>
              <a:rPr lang="en-US" b="1" u="sng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Search </a:t>
            </a:r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Engine Optimization </a:t>
            </a:r>
          </a:p>
          <a:p>
            <a:pPr marL="0" indent="0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How the search engine works?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 Google Algorithms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Google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Results Page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Social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Bookmarking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Link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Building Resources Local SEO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what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is Local SEO?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Importance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of Local SEO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Submission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to Google My Business 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79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Introduction to Keyword Research:</a:t>
            </a:r>
            <a:br>
              <a:rPr lang="en-US" b="1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Types of Keywords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Keyword Research Methodology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Business Analysis &amp; Categorization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Google Keyword Planner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New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Keyword Ideas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Competition Analysis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Finalizing the Keywords List On page Optimization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30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</a:t>
            </a:r>
            <a:r>
              <a:rPr lang="en-US" b="1" u="sn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Introduction to Social Media Marketing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All SEM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What is SEM?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The complete guide to PPC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How to guides: SEM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SEM Google ad words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Bing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Ads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77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</a:t>
            </a:r>
            <a:r>
              <a:rPr lang="en-US" b="1" u="sn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Content Marketing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Email Marketing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Web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Design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12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Digital marketing Training in Coimbatore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</a:t>
            </a:r>
            <a:r>
              <a:rPr lang="en-US" u="sng" dirty="0">
                <a:hlinkClick r:id="rId3"/>
              </a:rPr>
              <a:t>Traffic Integration</a:t>
            </a:r>
            <a:r>
              <a:rPr lang="en-US" dirty="0"/>
              <a:t> is one </a:t>
            </a:r>
            <a:r>
              <a:rPr lang="en-US" dirty="0" smtClean="0"/>
              <a:t>in all the leading digital </a:t>
            </a:r>
            <a:r>
              <a:rPr lang="en-US" dirty="0"/>
              <a:t>marketing </a:t>
            </a:r>
            <a:r>
              <a:rPr lang="en-US" dirty="0" smtClean="0"/>
              <a:t>Firms </a:t>
            </a:r>
            <a:r>
              <a:rPr lang="en-US" dirty="0"/>
              <a:t>in Coimbatore. From a service primarily based web site or an e-commerce portal to </a:t>
            </a:r>
            <a:r>
              <a:rPr lang="en-US" dirty="0" smtClean="0"/>
              <a:t>online </a:t>
            </a:r>
            <a:r>
              <a:rPr lang="en-US" dirty="0"/>
              <a:t>promotions and selling, we offer all digital selling services in a very platter.</a:t>
            </a:r>
          </a:p>
        </p:txBody>
      </p:sp>
    </p:spTree>
    <p:extLst>
      <p:ext uri="{BB962C8B-B14F-4D97-AF65-F5344CB8AC3E}">
        <p14:creationId xmlns:p14="http://schemas.microsoft.com/office/powerpoint/2010/main" val="29014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Contact </a:t>
            </a:r>
            <a:r>
              <a:rPr lang="en-US" b="1" u="sng" dirty="0" smtClean="0"/>
              <a:t>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52/1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, Kongu Nagar,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Ramanatha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P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uram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, Coimbatore.</a:t>
            </a:r>
          </a:p>
          <a:p>
            <a:pPr lvl="0"/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(+91) 9791804290</a:t>
            </a:r>
          </a:p>
          <a:p>
            <a:pPr lvl="0"/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info@trafficintegration.com</a:t>
            </a:r>
          </a:p>
        </p:txBody>
      </p:sp>
    </p:spTree>
    <p:extLst>
      <p:ext uri="{BB962C8B-B14F-4D97-AF65-F5344CB8AC3E}">
        <p14:creationId xmlns:p14="http://schemas.microsoft.com/office/powerpoint/2010/main" val="39323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163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CHAPTERS COVERED</vt:lpstr>
      <vt:lpstr>SYLLABUS CHAPTER - 1 </vt:lpstr>
      <vt:lpstr>SYLLABUS CHAPTER - 2 </vt:lpstr>
      <vt:lpstr>SYLLABUS CHAPTER - 3</vt:lpstr>
      <vt:lpstr>SYLLABUS CHAPTER - 4</vt:lpstr>
      <vt:lpstr>SYLLABUS CHAPTER - 5</vt:lpstr>
      <vt:lpstr>Digital marketing Training in Coimbatore</vt:lpstr>
      <vt:lpstr>Contact Us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2018-08-29T05:43:13Z</dcterms:created>
  <dcterms:modified xsi:type="dcterms:W3CDTF">2018-12-03T05:31:09Z</dcterms:modified>
</cp:coreProperties>
</file>