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gif" ContentType="image/gi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Slides/notesSlide3.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Slides/notesSlide4.xml" ContentType="application/vnd.openxmlformats-officedocument.presentationml.notes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Slides/notesSlide5.xml" ContentType="application/vnd.openxmlformats-officedocument.presentationml.notesSlide+xml"/>
  <Override PartName="/ppt/slides/slide25.xml" ContentType="application/vnd.openxmlformats-officedocument.presentationml.slide+xml"/>
  <Override PartName="/ppt/notesSlides/notesSlide6.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howSpecialPlsOnTitleSld="0" strictFirstAndLastChars="0">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type="screen16x9" cy="6858000" cx="12192000"/>
  <p:notesSz cx="6858000" cy="9144000"/>
  <p:embeddedFontLst>
    <p:embeddedFont>
      <p:font typeface="Century Gothic" panose="020B0502020202020204" pitchFamily="34" charset="0"/>
      <p:regular r:id="rId29"/>
      <p:bold r:id="rId30"/>
      <p:italic r:id="rId31"/>
      <p:boldItalic r:id="rId32"/>
    </p:embeddedFont>
    <p:embeddedFont>
      <p:font typeface="Palatino Linotype" panose="02040502050505030304" pitchFamily="18" charset="0"/>
      <p:regular r:id="rId33"/>
      <p:bold r:id="rId34"/>
      <p:italic r:id="rId35"/>
      <p:boldItalic r:id="rId36"/>
    </p:embeddedFont>
    <p:embeddedFont>
      <p:font typeface="Wingdings 2" panose="05020102010507070707" pitchFamily="18" charset="2"/>
      <p:regular r:id="rId37"/>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F79344B3-DB85-4139-B48A-D626EF36E67E}"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69" d="100"/>
          <a:sy n="69" d="100"/>
        </p:scale>
        <p:origin x="123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font" Target="fonts/font1.fntdata"/><Relationship Id="rId30" Type="http://schemas.openxmlformats.org/officeDocument/2006/relationships/font" Target="fonts/font2.fntdata"/><Relationship Id="rId31" Type="http://schemas.openxmlformats.org/officeDocument/2006/relationships/font" Target="fonts/font3.fntdata"/><Relationship Id="rId32" Type="http://schemas.openxmlformats.org/officeDocument/2006/relationships/font" Target="fonts/font4.fntdata"/><Relationship Id="rId33" Type="http://schemas.openxmlformats.org/officeDocument/2006/relationships/font" Target="fonts/font5.fntdata"/><Relationship Id="rId34" Type="http://schemas.openxmlformats.org/officeDocument/2006/relationships/font" Target="fonts/font6.fntdata"/><Relationship Id="rId35" Type="http://schemas.openxmlformats.org/officeDocument/2006/relationships/font" Target="fonts/font7.fntdata"/><Relationship Id="rId36" Type="http://schemas.openxmlformats.org/officeDocument/2006/relationships/font" Target="fonts/font8.fntdata"/><Relationship Id="rId37" Type="http://schemas.openxmlformats.org/officeDocument/2006/relationships/font" Target="fonts/font9.fntdata"/><Relationship Id="rId38" Type="http://schemas.openxmlformats.org/officeDocument/2006/relationships/tableStyles" Target="tableStyles.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85" name="Shape 2"/>
        <p:cNvGrpSpPr/>
        <p:nvPr/>
      </p:nvGrpSpPr>
      <p:grpSpPr>
        <a:xfrm>
          <a:off x="0" y="0"/>
          <a:ext cx="0" cy="0"/>
          <a:chOff x="0" y="0"/>
          <a:chExt cx="0" cy="0"/>
        </a:xfrm>
      </p:grpSpPr>
      <p:sp>
        <p:nvSpPr>
          <p:cNvPr id="1048818" name="Google Shape;3;n"/>
          <p:cNvSpPr txBox="1">
            <a:spLocks noGrp="1"/>
          </p:cNvSpPr>
          <p:nvPr>
            <p:ph type="hdr" idx="2"/>
          </p:nvPr>
        </p:nvSpPr>
        <p:spPr>
          <a:xfrm>
            <a:off x="0" y="0"/>
            <a:ext cx="2971800" cy="458787"/>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1pPr>
            <a:lvl2pPr algn="l" lvl="1"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2pPr>
            <a:lvl3pPr algn="l" lvl="2"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3pPr>
            <a:lvl4pPr algn="l" lvl="3"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4pPr>
            <a:lvl5pPr algn="l" lvl="4"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5pPr>
            <a:lvl6pPr algn="l" lvl="5"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6pPr>
            <a:lvl7pPr algn="l" lvl="6"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7pPr>
            <a:lvl8pPr algn="l" lvl="7"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8pPr>
            <a:lvl9pPr algn="l" lvl="8"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9pPr>
          </a:lstStyle>
          <a:p/>
        </p:txBody>
      </p:sp>
      <p:sp>
        <p:nvSpPr>
          <p:cNvPr id="1048819" name="Google Shape;4;n"/>
          <p:cNvSpPr txBox="1">
            <a:spLocks noGrp="1"/>
          </p:cNvSpPr>
          <p:nvPr>
            <p:ph type="dt" idx="10"/>
          </p:nvPr>
        </p:nvSpPr>
        <p:spPr>
          <a:xfrm>
            <a:off x="3884612" y="0"/>
            <a:ext cx="2971800" cy="458787"/>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SzPts val="1400"/>
              <a:buNone/>
              <a:defRPr b="0" cap="none" sz="1200" i="0" strike="noStrike" u="none">
                <a:solidFill>
                  <a:srgbClr val="000000"/>
                </a:solidFill>
                <a:latin typeface="Century Gothic"/>
                <a:ea typeface="Century Gothic"/>
                <a:cs typeface="Century Gothic"/>
                <a:sym typeface="Century Gothic"/>
              </a:defRPr>
            </a:lvl1pPr>
            <a:lvl2pPr algn="l" lvl="1"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2pPr>
            <a:lvl3pPr algn="l" lvl="2"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3pPr>
            <a:lvl4pPr algn="l" lvl="3"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4pPr>
            <a:lvl5pPr algn="l" lvl="4"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5pPr>
            <a:lvl6pPr algn="l" lvl="5"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6pPr>
            <a:lvl7pPr algn="l" lvl="6"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7pPr>
            <a:lvl8pPr algn="l" lvl="7"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8pPr>
            <a:lvl9pPr algn="l" lvl="8"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9pPr>
          </a:lstStyle>
          <a:p/>
        </p:txBody>
      </p:sp>
      <p:sp>
        <p:nvSpPr>
          <p:cNvPr id="1048820" name="Google Shape;5;n"/>
          <p:cNvSpPr>
            <a:spLocks noChangeAspect="1" noRot="1" noGrp="1"/>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048821" name="Google Shape;6;n"/>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800" i="0" strike="noStrike" u="none"/>
            </a:lvl1pPr>
            <a:lvl2pPr algn="l" indent="-228600" lvl="1" marL="914400" marR="0" rtl="0">
              <a:spcBef>
                <a:spcPts val="0"/>
              </a:spcBef>
              <a:spcAft>
                <a:spcPts val="0"/>
              </a:spcAft>
              <a:buSzPts val="1400"/>
              <a:buNone/>
              <a:defRPr b="0" cap="none" sz="1800" i="0" strike="noStrike" u="none"/>
            </a:lvl2pPr>
            <a:lvl3pPr algn="l" indent="-228600" lvl="2" marL="1371600" marR="0" rtl="0">
              <a:spcBef>
                <a:spcPts val="0"/>
              </a:spcBef>
              <a:spcAft>
                <a:spcPts val="0"/>
              </a:spcAft>
              <a:buSzPts val="1400"/>
              <a:buNone/>
              <a:defRPr b="0" cap="none" sz="1800" i="0" strike="noStrike" u="none"/>
            </a:lvl3pPr>
            <a:lvl4pPr algn="l" indent="-228600" lvl="3" marL="1828800" marR="0" rtl="0">
              <a:spcBef>
                <a:spcPts val="0"/>
              </a:spcBef>
              <a:spcAft>
                <a:spcPts val="0"/>
              </a:spcAft>
              <a:buSzPts val="1400"/>
              <a:buNone/>
              <a:defRPr b="0" cap="none" sz="1800" i="0" strike="noStrike" u="none"/>
            </a:lvl4pPr>
            <a:lvl5pPr algn="l" indent="-228600" lvl="4" marL="2286000" marR="0" rtl="0">
              <a:spcBef>
                <a:spcPts val="0"/>
              </a:spcBef>
              <a:spcAft>
                <a:spcPts val="0"/>
              </a:spcAft>
              <a:buSzPts val="1400"/>
              <a:buNone/>
              <a:defRPr b="0" cap="none" sz="1800" i="0" strike="noStrike" u="none"/>
            </a:lvl5pPr>
            <a:lvl6pPr algn="l" indent="-228600" lvl="5" marL="2743200" marR="0" rtl="0">
              <a:spcBef>
                <a:spcPts val="0"/>
              </a:spcBef>
              <a:spcAft>
                <a:spcPts val="0"/>
              </a:spcAft>
              <a:buSzPts val="1400"/>
              <a:buNone/>
              <a:defRPr b="0" cap="none" sz="1800" i="0" strike="noStrike" u="none"/>
            </a:lvl6pPr>
            <a:lvl7pPr algn="l" indent="-228600" lvl="6" marL="3200400" marR="0" rtl="0">
              <a:spcBef>
                <a:spcPts val="0"/>
              </a:spcBef>
              <a:spcAft>
                <a:spcPts val="0"/>
              </a:spcAft>
              <a:buSzPts val="1400"/>
              <a:buNone/>
              <a:defRPr b="0" cap="none" sz="1800" i="0" strike="noStrike" u="none"/>
            </a:lvl7pPr>
            <a:lvl8pPr algn="l" indent="-228600" lvl="7" marL="3657600" marR="0" rtl="0">
              <a:spcBef>
                <a:spcPts val="0"/>
              </a:spcBef>
              <a:spcAft>
                <a:spcPts val="0"/>
              </a:spcAft>
              <a:buSzPts val="1400"/>
              <a:buNone/>
              <a:defRPr b="0" cap="none" sz="1800" i="0" strike="noStrike" u="none"/>
            </a:lvl8pPr>
            <a:lvl9pPr algn="l" indent="-228600" lvl="8" marL="4114800" marR="0" rtl="0">
              <a:spcBef>
                <a:spcPts val="0"/>
              </a:spcBef>
              <a:spcAft>
                <a:spcPts val="0"/>
              </a:spcAft>
              <a:buSzPts val="1400"/>
              <a:buNone/>
              <a:defRPr b="0" cap="none" sz="1800" i="0" strike="noStrike" u="none"/>
            </a:lvl9pPr>
          </a:lstStyle>
          <a:p/>
        </p:txBody>
      </p:sp>
      <p:sp>
        <p:nvSpPr>
          <p:cNvPr id="1048822" name="Google Shape;7;n"/>
          <p:cNvSpPr txBox="1">
            <a:spLocks noGrp="1"/>
          </p:cNvSpPr>
          <p:nvPr>
            <p:ph type="ftr" idx="11"/>
          </p:nvPr>
        </p:nvSpPr>
        <p:spPr>
          <a:xfrm>
            <a:off x="0" y="8685212"/>
            <a:ext cx="2971800" cy="458787"/>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1pPr>
            <a:lvl2pPr algn="l" lvl="1"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2pPr>
            <a:lvl3pPr algn="l" lvl="2"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3pPr>
            <a:lvl4pPr algn="l" lvl="3"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4pPr>
            <a:lvl5pPr algn="l" lvl="4"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5pPr>
            <a:lvl6pPr algn="l" lvl="5"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6pPr>
            <a:lvl7pPr algn="l" lvl="6"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7pPr>
            <a:lvl8pPr algn="l" lvl="7"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8pPr>
            <a:lvl9pPr algn="l" lvl="8" marR="0" rtl="0">
              <a:lnSpc>
                <a:spcPct val="100000"/>
              </a:lnSpc>
              <a:spcBef>
                <a:spcPts val="0"/>
              </a:spcBef>
              <a:spcAft>
                <a:spcPts val="0"/>
              </a:spcAft>
              <a:buSzPts val="1400"/>
              <a:buNone/>
              <a:defRPr b="0" cap="none" sz="1800" i="0" strike="noStrike" u="none">
                <a:solidFill>
                  <a:srgbClr val="000000"/>
                </a:solidFill>
                <a:latin typeface="Palatino Linotype"/>
                <a:ea typeface="Palatino Linotype"/>
                <a:cs typeface="Palatino Linotype"/>
                <a:sym typeface="Palatino Linotype"/>
              </a:defRPr>
            </a:lvl9pPr>
          </a:lstStyle>
          <a:p/>
        </p:txBody>
      </p:sp>
      <p:sp>
        <p:nvSpPr>
          <p:cNvPr id="1048823" name="Google Shape;8;n"/>
          <p:cNvSpPr txBox="1">
            <a:spLocks noGrp="1"/>
          </p:cNvSpPr>
          <p:nvPr>
            <p:ph type="sldNum" idx="12"/>
          </p:nvPr>
        </p:nvSpPr>
        <p:spPr>
          <a:xfrm>
            <a:off x="3884612" y="8685212"/>
            <a:ext cx="2971800" cy="458787"/>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Century Gothic"/>
              <a:buNone/>
            </a:pPr>
            <a:fld id="{00000000-1234-1234-1234-123412341234}" type="slidenum">
              <a:rPr b="0" cap="none" sz="1200" i="0" lang="en-US" strike="noStrike" u="none">
                <a:solidFill>
                  <a:srgbClr val="000000"/>
                </a:solidFill>
                <a:latin typeface="Century Gothic"/>
                <a:ea typeface="Century Gothic"/>
                <a:cs typeface="Century Gothic"/>
                <a:sym typeface="Century Gothic"/>
              </a:rPr>
              <a:t>‹#›</a:t>
            </a:fld>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 name="Shape 127"/>
        <p:cNvGrpSpPr/>
        <p:nvPr/>
      </p:nvGrpSpPr>
      <p:grpSpPr>
        <a:xfrm>
          <a:off x="0" y="0"/>
          <a:ext cx="0" cy="0"/>
          <a:chOff x="0" y="0"/>
          <a:chExt cx="0" cy="0"/>
        </a:xfrm>
      </p:grpSpPr>
      <p:sp>
        <p:nvSpPr>
          <p:cNvPr id="1048598" name="Google Shape;128;p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48599" name="Google Shape;129;p1: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0" name="Google Shape;130;p1:notes"/>
          <p:cNvSpPr txBox="1"/>
          <p:nvPr/>
        </p:nvSpPr>
        <p:spPr>
          <a:xfrm>
            <a:off x="3884612" y="8685212"/>
            <a:ext cx="2971800" cy="458787"/>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chemeClr val="dk1"/>
              </a:buClr>
              <a:buSzPts val="1200"/>
              <a:buFont typeface="Century Gothic"/>
              <a:buNone/>
            </a:pPr>
            <a:fld id="{00000000-1234-1234-1234-123412341234}" type="slidenum">
              <a:rPr b="0" sz="1200" i="0" lang="en-US" u="none">
                <a:solidFill>
                  <a:schemeClr val="dk1"/>
                </a:solidFill>
                <a:latin typeface="Century Gothic"/>
                <a:ea typeface="Century Gothic"/>
                <a:cs typeface="Century Gothic"/>
                <a:sym typeface="Century Gothic"/>
              </a:rPr>
              <a:t>1</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136"/>
        <p:cNvGrpSpPr/>
        <p:nvPr/>
      </p:nvGrpSpPr>
      <p:grpSpPr>
        <a:xfrm>
          <a:off x="0" y="0"/>
          <a:ext cx="0" cy="0"/>
          <a:chOff x="0" y="0"/>
          <a:chExt cx="0" cy="0"/>
        </a:xfrm>
      </p:grpSpPr>
      <p:sp>
        <p:nvSpPr>
          <p:cNvPr id="1048618" name="Google Shape;137;p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48619" name="Google Shape;138;p2: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0" name="Google Shape;139;p2:notes"/>
          <p:cNvSpPr txBox="1"/>
          <p:nvPr/>
        </p:nvSpPr>
        <p:spPr>
          <a:xfrm>
            <a:off x="3884612" y="8685212"/>
            <a:ext cx="2971800" cy="458787"/>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Century Gothic"/>
              <a:buNone/>
            </a:pPr>
            <a:fld id="{00000000-1234-1234-1234-123412341234}" type="slidenum">
              <a:rPr b="0" sz="1200" i="0" lang="en-US" u="none">
                <a:solidFill>
                  <a:srgbClr val="000000"/>
                </a:solidFill>
                <a:latin typeface="Century Gothic"/>
                <a:ea typeface="Century Gothic"/>
                <a:cs typeface="Century Gothic"/>
                <a:sym typeface="Century Gothic"/>
              </a:rPr>
              <a:t>2</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217"/>
        <p:cNvGrpSpPr/>
        <p:nvPr/>
      </p:nvGrpSpPr>
      <p:grpSpPr>
        <a:xfrm>
          <a:off x="0" y="0"/>
          <a:ext cx="0" cy="0"/>
          <a:chOff x="0" y="0"/>
          <a:chExt cx="0" cy="0"/>
        </a:xfrm>
      </p:grpSpPr>
      <p:sp>
        <p:nvSpPr>
          <p:cNvPr id="1048699" name="Google Shape;218;p9: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0" name="Google Shape;219;p9: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 name="Shape 217"/>
        <p:cNvGrpSpPr/>
        <p:nvPr/>
      </p:nvGrpSpPr>
      <p:grpSpPr>
        <a:xfrm>
          <a:off x="0" y="0"/>
          <a:ext cx="0" cy="0"/>
          <a:chOff x="0" y="0"/>
          <a:chExt cx="0" cy="0"/>
        </a:xfrm>
      </p:grpSpPr>
      <p:sp>
        <p:nvSpPr>
          <p:cNvPr id="1048766" name="Google Shape;218;p9: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67" name="Google Shape;219;p9: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248"/>
        <p:cNvGrpSpPr/>
        <p:nvPr/>
      </p:nvGrpSpPr>
      <p:grpSpPr>
        <a:xfrm>
          <a:off x="0" y="0"/>
          <a:ext cx="0" cy="0"/>
          <a:chOff x="0" y="0"/>
          <a:chExt cx="0" cy="0"/>
        </a:xfrm>
      </p:grpSpPr>
      <p:sp>
        <p:nvSpPr>
          <p:cNvPr id="1048787" name="Google Shape;249;p12: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88" name="Google Shape;250;p1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260"/>
        <p:cNvGrpSpPr/>
        <p:nvPr/>
      </p:nvGrpSpPr>
      <p:grpSpPr>
        <a:xfrm>
          <a:off x="0" y="0"/>
          <a:ext cx="0" cy="0"/>
          <a:chOff x="0" y="0"/>
          <a:chExt cx="0" cy="0"/>
        </a:xfrm>
      </p:grpSpPr>
      <p:sp>
        <p:nvSpPr>
          <p:cNvPr id="1048798" name="Google Shape;261;p13: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99" name="Google Shape;262;p1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5" name="Shape 21"/>
        <p:cNvGrpSpPr/>
        <p:nvPr/>
      </p:nvGrpSpPr>
      <p:grpSpPr>
        <a:xfrm>
          <a:off x="0" y="0"/>
          <a:ext cx="0" cy="0"/>
          <a:chOff x="0" y="0"/>
          <a:chExt cx="0" cy="0"/>
        </a:xfrm>
      </p:grpSpPr>
      <p:sp>
        <p:nvSpPr>
          <p:cNvPr id="1048587" name="Google Shape;22;p15"/>
          <p:cNvSpPr txBox="1">
            <a:spLocks noGrp="1"/>
          </p:cNvSpPr>
          <p:nvPr>
            <p:ph type="subTitle" idx="1"/>
          </p:nvPr>
        </p:nvSpPr>
        <p:spPr>
          <a:xfrm>
            <a:off x="1727200" y="3200400"/>
            <a:ext cx="8534400" cy="1600200"/>
          </a:xfrm>
          <a:prstGeom prst="rect"/>
          <a:noFill/>
          <a:ln>
            <a:noFill/>
          </a:ln>
        </p:spPr>
        <p:txBody>
          <a:bodyPr anchor="t" anchorCtr="0" bIns="45700" lIns="91425" rIns="91425" spcFirstLastPara="1" tIns="45700" wrap="square">
            <a:noAutofit/>
          </a:bodyPr>
          <a:lstStyle>
            <a:lvl1pPr algn="ctr" lvl="0">
              <a:spcBef>
                <a:spcPts val="575"/>
              </a:spcBef>
              <a:spcAft>
                <a:spcPts val="0"/>
              </a:spcAft>
              <a:buSzPts val="2210"/>
              <a:buNone/>
              <a:defRPr sz="2600">
                <a:solidFill>
                  <a:schemeClr val="dk2"/>
                </a:solidFill>
              </a:defRPr>
            </a:lvl1pPr>
            <a:lvl2pPr algn="ctr" lvl="1">
              <a:spcBef>
                <a:spcPts val="375"/>
              </a:spcBef>
              <a:spcAft>
                <a:spcPts val="0"/>
              </a:spcAft>
              <a:buSzPts val="1530"/>
              <a:buNone/>
            </a:lvl2pPr>
            <a:lvl3pPr algn="ctr" lvl="2">
              <a:spcBef>
                <a:spcPts val="375"/>
              </a:spcBef>
              <a:spcAft>
                <a:spcPts val="0"/>
              </a:spcAft>
              <a:buSzPts val="1530"/>
              <a:buNone/>
            </a:lvl3pPr>
            <a:lvl4pPr algn="ctr" lvl="3">
              <a:spcBef>
                <a:spcPts val="375"/>
              </a:spcBef>
              <a:spcAft>
                <a:spcPts val="0"/>
              </a:spcAft>
              <a:buSzPts val="1440"/>
              <a:buNone/>
            </a:lvl4pPr>
            <a:lvl5pPr algn="ctr" lvl="4">
              <a:spcBef>
                <a:spcPts val="375"/>
              </a:spcBef>
              <a:spcAft>
                <a:spcPts val="0"/>
              </a:spcAft>
              <a:buSzPts val="1800"/>
              <a:buNone/>
            </a:lvl5pPr>
            <a:lvl6pPr algn="ctr" lvl="5">
              <a:spcBef>
                <a:spcPts val="370"/>
              </a:spcBef>
              <a:spcAft>
                <a:spcPts val="0"/>
              </a:spcAft>
              <a:buSzPts val="1800"/>
              <a:buNone/>
            </a:lvl6pPr>
            <a:lvl7pPr algn="ctr" lvl="6">
              <a:spcBef>
                <a:spcPts val="370"/>
              </a:spcBef>
              <a:spcAft>
                <a:spcPts val="0"/>
              </a:spcAft>
              <a:buSzPts val="1800"/>
              <a:buNone/>
            </a:lvl7pPr>
            <a:lvl8pPr algn="ctr" lvl="7">
              <a:spcBef>
                <a:spcPts val="370"/>
              </a:spcBef>
              <a:spcAft>
                <a:spcPts val="0"/>
              </a:spcAft>
              <a:buSzPts val="1800"/>
              <a:buNone/>
            </a:lvl8pPr>
            <a:lvl9pPr algn="ctr" lvl="8">
              <a:spcBef>
                <a:spcPts val="370"/>
              </a:spcBef>
              <a:spcAft>
                <a:spcPts val="0"/>
              </a:spcAft>
              <a:buSzPts val="1800"/>
              <a:buNone/>
            </a:lvl9pPr>
          </a:lstStyle>
          <a:p/>
        </p:txBody>
      </p:sp>
      <p:sp>
        <p:nvSpPr>
          <p:cNvPr id="1048588" name="Google Shape;23;p15"/>
          <p:cNvSpPr txBox="1">
            <a:spLocks noGrp="1"/>
          </p:cNvSpPr>
          <p:nvPr>
            <p:ph type="ctrTitle"/>
          </p:nvPr>
        </p:nvSpPr>
        <p:spPr>
          <a:xfrm>
            <a:off x="609600" y="1505931"/>
            <a:ext cx="10972800" cy="1470025"/>
          </a:xfrm>
          <a:prstGeom prst="rect"/>
          <a:noFill/>
          <a:ln>
            <a:noFill/>
          </a:ln>
        </p:spPr>
        <p:txBody>
          <a:bodyPr anchor="ctr" anchorCtr="0" bIns="91425" lIns="91425" rIns="91425" spcFirstLastPara="1" tIns="45700" wrap="square">
            <a:noAutofit/>
          </a:bodyPr>
          <a:lstStyle>
            <a:lvl1pPr algn="ctr" lvl="0">
              <a:spcBef>
                <a:spcPts val="0"/>
              </a:spcBef>
              <a:spcAft>
                <a:spcPts val="0"/>
              </a:spcAft>
              <a:buSzPts val="1400"/>
              <a:buNone/>
              <a:defRPr>
                <a:solidFill>
                  <a:schemeClr val="lt1"/>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89" name="Google Shape;24;p15"/>
          <p:cNvSpPr txBox="1">
            <a:spLocks noGrp="1"/>
          </p:cNvSpPr>
          <p:nvPr>
            <p:ph type="dt" idx="10"/>
          </p:nvPr>
        </p:nvSpPr>
        <p:spPr>
          <a:xfrm>
            <a:off x="8229600" y="6191250"/>
            <a:ext cx="3302000" cy="47625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defRPr sz="1400">
                <a:solidFill>
                  <a:schemeClr val="dk2"/>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0" name="Google Shape;25;p15"/>
          <p:cNvSpPr txBox="1">
            <a:spLocks noGrp="1"/>
          </p:cNvSpPr>
          <p:nvPr>
            <p:ph type="ftr" idx="11"/>
          </p:nvPr>
        </p:nvSpPr>
        <p:spPr>
          <a:xfrm>
            <a:off x="1219200" y="6172200"/>
            <a:ext cx="5283200" cy="457200"/>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sz="1400">
                <a:solidFill>
                  <a:schemeClr val="dk2"/>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1" name="Google Shape;26;p15"/>
          <p:cNvSpPr>
            <a:spLocks noGrp="1"/>
          </p:cNvSpPr>
          <p:nvPr>
            <p:ph type="sldNum" idx="12"/>
          </p:nvPr>
        </p:nvSpPr>
        <p:spPr>
          <a:xfrm>
            <a:off x="195262" y="6210300"/>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lstStyle>
            <a:lvl1pPr algn="ctr" indent="0" lvl="0" marL="0" marR="0">
              <a:lnSpc>
                <a:spcPct val="100000"/>
              </a:lnSpc>
              <a:spcBef>
                <a:spcPts val="0"/>
              </a:spcBef>
              <a:spcAft>
                <a:spcPts val="0"/>
              </a:spcAft>
              <a:buClr>
                <a:srgbClr val="FFFFFF"/>
              </a:buClr>
              <a:buSzPts val="1400"/>
              <a:buFont typeface="Century Gothic"/>
              <a:buNone/>
              <a:defRPr b="0" sz="1400" i="0" u="none">
                <a:solidFill>
                  <a:srgbClr val="FFFFFF"/>
                </a:solidFill>
                <a:latin typeface="Century Gothic"/>
                <a:ea typeface="Century Gothic"/>
                <a:cs typeface="Century Gothic"/>
                <a:sym typeface="Century Gothic"/>
              </a:defRPr>
            </a:lvl1pPr>
            <a:lvl2pPr algn="ctr" indent="0" lvl="1" marL="0" marR="0">
              <a:lnSpc>
                <a:spcPct val="100000"/>
              </a:lnSpc>
              <a:spcBef>
                <a:spcPts val="0"/>
              </a:spcBef>
              <a:spcAft>
                <a:spcPts val="0"/>
              </a:spcAft>
              <a:buClr>
                <a:srgbClr val="FFFFFF"/>
              </a:buClr>
              <a:buSzPts val="1400"/>
              <a:buFont typeface="Century Gothic"/>
              <a:buNone/>
              <a:defRPr b="0" sz="1400" i="0" u="none">
                <a:solidFill>
                  <a:srgbClr val="FFFFFF"/>
                </a:solidFill>
                <a:latin typeface="Century Gothic"/>
                <a:ea typeface="Century Gothic"/>
                <a:cs typeface="Century Gothic"/>
                <a:sym typeface="Century Gothic"/>
              </a:defRPr>
            </a:lvl2pPr>
            <a:lvl3pPr algn="ctr" indent="0" lvl="2" marL="0" marR="0">
              <a:lnSpc>
                <a:spcPct val="100000"/>
              </a:lnSpc>
              <a:spcBef>
                <a:spcPts val="0"/>
              </a:spcBef>
              <a:spcAft>
                <a:spcPts val="0"/>
              </a:spcAft>
              <a:buClr>
                <a:srgbClr val="FFFFFF"/>
              </a:buClr>
              <a:buSzPts val="1400"/>
              <a:buFont typeface="Century Gothic"/>
              <a:buNone/>
              <a:defRPr b="0" sz="1400" i="0" u="none">
                <a:solidFill>
                  <a:srgbClr val="FFFFFF"/>
                </a:solidFill>
                <a:latin typeface="Century Gothic"/>
                <a:ea typeface="Century Gothic"/>
                <a:cs typeface="Century Gothic"/>
                <a:sym typeface="Century Gothic"/>
              </a:defRPr>
            </a:lvl3pPr>
            <a:lvl4pPr algn="ctr" indent="0" lvl="3" marL="0" marR="0">
              <a:lnSpc>
                <a:spcPct val="100000"/>
              </a:lnSpc>
              <a:spcBef>
                <a:spcPts val="0"/>
              </a:spcBef>
              <a:spcAft>
                <a:spcPts val="0"/>
              </a:spcAft>
              <a:buClr>
                <a:srgbClr val="FFFFFF"/>
              </a:buClr>
              <a:buSzPts val="1400"/>
              <a:buFont typeface="Century Gothic"/>
              <a:buNone/>
              <a:defRPr b="0" sz="1400" i="0" u="none">
                <a:solidFill>
                  <a:srgbClr val="FFFFFF"/>
                </a:solidFill>
                <a:latin typeface="Century Gothic"/>
                <a:ea typeface="Century Gothic"/>
                <a:cs typeface="Century Gothic"/>
                <a:sym typeface="Century Gothic"/>
              </a:defRPr>
            </a:lvl4pPr>
            <a:lvl5pPr algn="ctr" indent="0" lvl="4" marL="0" marR="0">
              <a:lnSpc>
                <a:spcPct val="100000"/>
              </a:lnSpc>
              <a:spcBef>
                <a:spcPts val="0"/>
              </a:spcBef>
              <a:spcAft>
                <a:spcPts val="0"/>
              </a:spcAft>
              <a:buClr>
                <a:srgbClr val="FFFFFF"/>
              </a:buClr>
              <a:buSzPts val="1400"/>
              <a:buFont typeface="Century Gothic"/>
              <a:buNone/>
              <a:defRPr b="0" sz="1400" i="0" u="none">
                <a:solidFill>
                  <a:srgbClr val="FFFFFF"/>
                </a:solidFill>
                <a:latin typeface="Century Gothic"/>
                <a:ea typeface="Century Gothic"/>
                <a:cs typeface="Century Gothic"/>
                <a:sym typeface="Century Gothic"/>
              </a:defRPr>
            </a:lvl5pPr>
            <a:lvl6pPr algn="ctr" indent="0" lvl="5" marL="0" marR="0">
              <a:lnSpc>
                <a:spcPct val="100000"/>
              </a:lnSpc>
              <a:spcBef>
                <a:spcPts val="0"/>
              </a:spcBef>
              <a:spcAft>
                <a:spcPts val="0"/>
              </a:spcAft>
              <a:buClr>
                <a:srgbClr val="FFFFFF"/>
              </a:buClr>
              <a:buSzPts val="1400"/>
              <a:buFont typeface="Century Gothic"/>
              <a:buNone/>
              <a:defRPr b="0" sz="1400" i="0" u="none">
                <a:solidFill>
                  <a:srgbClr val="FFFFFF"/>
                </a:solidFill>
                <a:latin typeface="Century Gothic"/>
                <a:ea typeface="Century Gothic"/>
                <a:cs typeface="Century Gothic"/>
                <a:sym typeface="Century Gothic"/>
              </a:defRPr>
            </a:lvl6pPr>
            <a:lvl7pPr algn="ctr" indent="0" lvl="6" marL="0" marR="0">
              <a:lnSpc>
                <a:spcPct val="100000"/>
              </a:lnSpc>
              <a:spcBef>
                <a:spcPts val="0"/>
              </a:spcBef>
              <a:spcAft>
                <a:spcPts val="0"/>
              </a:spcAft>
              <a:buClr>
                <a:srgbClr val="FFFFFF"/>
              </a:buClr>
              <a:buSzPts val="1400"/>
              <a:buFont typeface="Century Gothic"/>
              <a:buNone/>
              <a:defRPr b="0" sz="1400" i="0" u="none">
                <a:solidFill>
                  <a:srgbClr val="FFFFFF"/>
                </a:solidFill>
                <a:latin typeface="Century Gothic"/>
                <a:ea typeface="Century Gothic"/>
                <a:cs typeface="Century Gothic"/>
                <a:sym typeface="Century Gothic"/>
              </a:defRPr>
            </a:lvl7pPr>
            <a:lvl8pPr algn="ctr" indent="0" lvl="7" marL="0" marR="0">
              <a:lnSpc>
                <a:spcPct val="100000"/>
              </a:lnSpc>
              <a:spcBef>
                <a:spcPts val="0"/>
              </a:spcBef>
              <a:spcAft>
                <a:spcPts val="0"/>
              </a:spcAft>
              <a:buClr>
                <a:srgbClr val="FFFFFF"/>
              </a:buClr>
              <a:buSzPts val="1400"/>
              <a:buFont typeface="Century Gothic"/>
              <a:buNone/>
              <a:defRPr b="0" sz="1400" i="0" u="none">
                <a:solidFill>
                  <a:srgbClr val="FFFFFF"/>
                </a:solidFill>
                <a:latin typeface="Century Gothic"/>
                <a:ea typeface="Century Gothic"/>
                <a:cs typeface="Century Gothic"/>
                <a:sym typeface="Century Gothic"/>
              </a:defRPr>
            </a:lvl8pPr>
            <a:lvl9pPr algn="ctr" indent="0" lvl="8" marL="0" marR="0">
              <a:lnSpc>
                <a:spcPct val="100000"/>
              </a:lnSpc>
              <a:spcBef>
                <a:spcPts val="0"/>
              </a:spcBef>
              <a:spcAft>
                <a:spcPts val="0"/>
              </a:spcAft>
              <a:buClr>
                <a:srgbClr val="FFFFFF"/>
              </a:buClr>
              <a:buSzPts val="1400"/>
              <a:buFont typeface="Century Gothic"/>
              <a:buNone/>
              <a:defRPr b="0" sz="1400" i="0" u="none">
                <a:solidFill>
                  <a:srgbClr val="FFFFFF"/>
                </a:solidFill>
                <a:latin typeface="Century Gothic"/>
                <a:ea typeface="Century Gothic"/>
                <a:cs typeface="Century Gothic"/>
                <a:sym typeface="Century Gothic"/>
              </a:defRPr>
            </a:lvl9pPr>
          </a:lstStyle>
          <a:p>
            <a:pPr algn="ctr" indent="0" lvl="0" marL="0" rtl="0">
              <a:spcBef>
                <a:spcPts val="0"/>
              </a:spcBef>
              <a:spcAft>
                <a:spcPts val="0"/>
              </a:spcAft>
              <a:buNone/>
            </a:pPr>
            <a:fld id="{00000000-1234-1234-1234-123412341234}" type="slidenum">
              <a:rPr lang="en-US"/>
              <a:t>‹#›</a:t>
            </a:fld>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43" name="Shape 34"/>
        <p:cNvGrpSpPr/>
        <p:nvPr/>
      </p:nvGrpSpPr>
      <p:grpSpPr>
        <a:xfrm>
          <a:off x="0" y="0"/>
          <a:ext cx="0" cy="0"/>
          <a:chOff x="0" y="0"/>
          <a:chExt cx="0" cy="0"/>
        </a:xfrm>
      </p:grpSpPr>
      <p:sp>
        <p:nvSpPr>
          <p:cNvPr id="1048607" name="Google Shape;35;p17"/>
          <p:cNvSpPr txBox="1">
            <a:spLocks noGrp="1"/>
          </p:cNvSpPr>
          <p:nvPr>
            <p:ph type="body" idx="1"/>
          </p:nvPr>
        </p:nvSpPr>
        <p:spPr>
          <a:xfrm>
            <a:off x="1219200" y="1447800"/>
            <a:ext cx="10363200" cy="4572000"/>
          </a:xfrm>
          <a:prstGeom prst="rect"/>
          <a:noFill/>
          <a:ln>
            <a:noFill/>
          </a:ln>
        </p:spPr>
        <p:txBody>
          <a:bodyPr anchor="t" anchorCtr="0" bIns="45700" lIns="91425" rIns="91425" spcFirstLastPara="1" tIns="45700" wrap="square">
            <a:noAutofit/>
          </a:bodyPr>
          <a:lstStyle>
            <a:lvl1pPr algn="l" indent="-325755" lvl="0" marL="457200">
              <a:spcBef>
                <a:spcPts val="575"/>
              </a:spcBef>
              <a:spcAft>
                <a:spcPts val="0"/>
              </a:spcAft>
              <a:buSzPts val="1530"/>
              <a:buChar char="⚫"/>
            </a:lvl1pPr>
            <a:lvl2pPr algn="l" indent="-325755" lvl="1" marL="914400">
              <a:spcBef>
                <a:spcPts val="375"/>
              </a:spcBef>
              <a:spcAft>
                <a:spcPts val="0"/>
              </a:spcAft>
              <a:buSzPts val="1530"/>
              <a:buChar char="⚫"/>
            </a:lvl2pPr>
            <a:lvl3pPr algn="l" indent="-325755" lvl="2" marL="1371600">
              <a:spcBef>
                <a:spcPts val="375"/>
              </a:spcBef>
              <a:spcAft>
                <a:spcPts val="0"/>
              </a:spcAft>
              <a:buSzPts val="1530"/>
              <a:buChar char="⚫"/>
            </a:lvl3pPr>
            <a:lvl4pPr algn="l" indent="-320039" lvl="3" marL="1828800">
              <a:spcBef>
                <a:spcPts val="375"/>
              </a:spcBef>
              <a:spcAft>
                <a:spcPts val="0"/>
              </a:spcAft>
              <a:buSzPts val="1440"/>
              <a:buChar char="⚫"/>
            </a:lvl4pPr>
            <a:lvl5pPr algn="l" indent="-342900" lvl="4" marL="2286000">
              <a:spcBef>
                <a:spcPts val="375"/>
              </a:spcBef>
              <a:spcAft>
                <a:spcPts val="0"/>
              </a:spcAft>
              <a:buSzPts val="1800"/>
              <a:buChar char="•"/>
            </a:lvl5pPr>
            <a:lvl6pPr algn="l" indent="-342900" lvl="5" marL="2743200">
              <a:spcBef>
                <a:spcPts val="370"/>
              </a:spcBef>
              <a:spcAft>
                <a:spcPts val="0"/>
              </a:spcAft>
              <a:buSzPts val="1800"/>
              <a:buChar char="•"/>
            </a:lvl6pPr>
            <a:lvl7pPr algn="l" indent="-342900" lvl="6" marL="3200400">
              <a:spcBef>
                <a:spcPts val="370"/>
              </a:spcBef>
              <a:spcAft>
                <a:spcPts val="0"/>
              </a:spcAft>
              <a:buSzPts val="1800"/>
              <a:buChar char="•"/>
            </a:lvl7pPr>
            <a:lvl8pPr algn="l" indent="-342900" lvl="7" marL="3657600">
              <a:spcBef>
                <a:spcPts val="370"/>
              </a:spcBef>
              <a:spcAft>
                <a:spcPts val="0"/>
              </a:spcAft>
              <a:buSzPts val="1800"/>
              <a:buChar char="•"/>
            </a:lvl8pPr>
            <a:lvl9pPr algn="l" indent="-342900" lvl="8" marL="4114800">
              <a:spcBef>
                <a:spcPts val="370"/>
              </a:spcBef>
              <a:spcAft>
                <a:spcPts val="0"/>
              </a:spcAft>
              <a:buSzPts val="1800"/>
              <a:buChar char="•"/>
            </a:lvl9pPr>
          </a:lstStyle>
          <a:p/>
        </p:txBody>
      </p:sp>
      <p:sp>
        <p:nvSpPr>
          <p:cNvPr id="1048608" name="Google Shape;36;p17"/>
          <p:cNvSpPr txBox="1">
            <a:spLocks noGrp="1"/>
          </p:cNvSpPr>
          <p:nvPr>
            <p:ph type="title"/>
          </p:nvPr>
        </p:nvSpPr>
        <p:spPr>
          <a:xfrm>
            <a:off x="1219200" y="274637"/>
            <a:ext cx="10363200" cy="1143000"/>
          </a:xfrm>
          <a:prstGeom prst="rect"/>
          <a:noFill/>
          <a:ln>
            <a:noFill/>
          </a:ln>
        </p:spPr>
        <p:txBody>
          <a:bodyPr anchor="b" anchorCtr="0" bIns="91425"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7;p17"/>
          <p:cNvSpPr txBox="1">
            <a:spLocks noGrp="1"/>
          </p:cNvSpPr>
          <p:nvPr>
            <p:ph type="dt" idx="10"/>
          </p:nvPr>
        </p:nvSpPr>
        <p:spPr>
          <a:xfrm>
            <a:off x="8229600" y="6191250"/>
            <a:ext cx="3302000" cy="47625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defRPr sz="1400">
                <a:solidFill>
                  <a:schemeClr val="dk2"/>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10" name="Google Shape;38;p17"/>
          <p:cNvSpPr txBox="1">
            <a:spLocks noGrp="1"/>
          </p:cNvSpPr>
          <p:nvPr>
            <p:ph type="ftr" idx="11"/>
          </p:nvPr>
        </p:nvSpPr>
        <p:spPr>
          <a:xfrm>
            <a:off x="1219200" y="6172200"/>
            <a:ext cx="5283200" cy="457200"/>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sz="1400">
                <a:solidFill>
                  <a:schemeClr val="dk2"/>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11" name="Google Shape;39;p17"/>
          <p:cNvSpPr>
            <a:spLocks noGrp="1"/>
          </p:cNvSpPr>
          <p:nvPr>
            <p:ph type="sldNum" idx="12"/>
          </p:nvPr>
        </p:nvSpPr>
        <p:spPr>
          <a:xfrm>
            <a:off x="195262" y="6210300"/>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lstStyle>
            <a:lvl1pPr algn="ctr" indent="0" lvl="0"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1pPr>
            <a:lvl2pPr algn="ctr" indent="0" lvl="1"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2pPr>
            <a:lvl3pPr algn="ctr" indent="0" lvl="2"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3pPr>
            <a:lvl4pPr algn="ctr" indent="0" lvl="3"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4pPr>
            <a:lvl5pPr algn="ctr" indent="0" lvl="4"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5pPr>
            <a:lvl6pPr algn="ctr" indent="0" lvl="5"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6pPr>
            <a:lvl7pPr algn="ctr" indent="0" lvl="6"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7pPr>
            <a:lvl8pPr algn="ctr" indent="0" lvl="7"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8pPr>
            <a:lvl9pPr algn="ctr" indent="0" lvl="8"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9pPr>
          </a:lstStyle>
          <a:p>
            <a:pPr algn="ctr" indent="0" lvl="0" marL="0" rtl="0">
              <a:spcBef>
                <a:spcPts val="0"/>
              </a:spcBef>
              <a:spcAft>
                <a:spcPts val="0"/>
              </a:spcAft>
              <a:buNone/>
            </a:pPr>
            <a:fld id="{00000000-1234-1234-1234-123412341234}" type="slidenum">
              <a:rPr lang="en-US"/>
              <a:t>‹#›</a:t>
            </a:fld>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53" name="Shape 40"/>
        <p:cNvGrpSpPr/>
        <p:nvPr/>
      </p:nvGrpSpPr>
      <p:grpSpPr>
        <a:xfrm>
          <a:off x="0" y="0"/>
          <a:ext cx="0" cy="0"/>
          <a:chOff x="0" y="0"/>
          <a:chExt cx="0" cy="0"/>
        </a:xfrm>
      </p:grpSpPr>
      <p:sp>
        <p:nvSpPr>
          <p:cNvPr id="1048653" name="Google Shape;41;p18"/>
          <p:cNvSpPr txBox="1">
            <a:spLocks noGrp="1"/>
          </p:cNvSpPr>
          <p:nvPr>
            <p:ph type="body" idx="1"/>
          </p:nvPr>
        </p:nvSpPr>
        <p:spPr>
          <a:xfrm>
            <a:off x="6578600" y="1447800"/>
            <a:ext cx="4998720" cy="4572000"/>
          </a:xfrm>
          <a:prstGeom prst="rect"/>
          <a:noFill/>
          <a:ln>
            <a:noFill/>
          </a:ln>
        </p:spPr>
        <p:txBody>
          <a:bodyPr anchor="t" anchorCtr="0" bIns="45700" lIns="91425" rIns="91425" spcFirstLastPara="1" tIns="45700" wrap="square">
            <a:noAutofit/>
          </a:bodyPr>
          <a:lstStyle>
            <a:lvl1pPr algn="l" indent="-325755" lvl="0" marL="457200">
              <a:spcBef>
                <a:spcPts val="575"/>
              </a:spcBef>
              <a:spcAft>
                <a:spcPts val="0"/>
              </a:spcAft>
              <a:buSzPts val="1530"/>
              <a:buChar char="⚫"/>
            </a:lvl1pPr>
            <a:lvl2pPr algn="l" indent="-325755" lvl="1" marL="914400">
              <a:spcBef>
                <a:spcPts val="375"/>
              </a:spcBef>
              <a:spcAft>
                <a:spcPts val="0"/>
              </a:spcAft>
              <a:buSzPts val="1530"/>
              <a:buChar char="⚫"/>
            </a:lvl2pPr>
            <a:lvl3pPr algn="l" indent="-325755" lvl="2" marL="1371600">
              <a:spcBef>
                <a:spcPts val="375"/>
              </a:spcBef>
              <a:spcAft>
                <a:spcPts val="0"/>
              </a:spcAft>
              <a:buSzPts val="1530"/>
              <a:buChar char="⚫"/>
            </a:lvl3pPr>
            <a:lvl4pPr algn="l" indent="-320039" lvl="3" marL="1828800">
              <a:spcBef>
                <a:spcPts val="375"/>
              </a:spcBef>
              <a:spcAft>
                <a:spcPts val="0"/>
              </a:spcAft>
              <a:buSzPts val="1440"/>
              <a:buChar char="⚫"/>
            </a:lvl4pPr>
            <a:lvl5pPr algn="l" indent="-342900" lvl="4" marL="2286000">
              <a:spcBef>
                <a:spcPts val="375"/>
              </a:spcBef>
              <a:spcAft>
                <a:spcPts val="0"/>
              </a:spcAft>
              <a:buSzPts val="1800"/>
              <a:buChar char="•"/>
            </a:lvl5pPr>
            <a:lvl6pPr algn="l" indent="-342900" lvl="5" marL="2743200">
              <a:spcBef>
                <a:spcPts val="370"/>
              </a:spcBef>
              <a:spcAft>
                <a:spcPts val="0"/>
              </a:spcAft>
              <a:buSzPts val="1800"/>
              <a:buChar char="•"/>
            </a:lvl6pPr>
            <a:lvl7pPr algn="l" indent="-342900" lvl="6" marL="3200400">
              <a:spcBef>
                <a:spcPts val="370"/>
              </a:spcBef>
              <a:spcAft>
                <a:spcPts val="0"/>
              </a:spcAft>
              <a:buSzPts val="1800"/>
              <a:buChar char="•"/>
            </a:lvl7pPr>
            <a:lvl8pPr algn="l" indent="-342900" lvl="7" marL="3657600">
              <a:spcBef>
                <a:spcPts val="370"/>
              </a:spcBef>
              <a:spcAft>
                <a:spcPts val="0"/>
              </a:spcAft>
              <a:buSzPts val="1800"/>
              <a:buChar char="•"/>
            </a:lvl8pPr>
            <a:lvl9pPr algn="l" indent="-342900" lvl="8" marL="4114800">
              <a:spcBef>
                <a:spcPts val="370"/>
              </a:spcBef>
              <a:spcAft>
                <a:spcPts val="0"/>
              </a:spcAft>
              <a:buSzPts val="1800"/>
              <a:buChar char="•"/>
            </a:lvl9pPr>
          </a:lstStyle>
          <a:p/>
        </p:txBody>
      </p:sp>
      <p:sp>
        <p:nvSpPr>
          <p:cNvPr id="1048654" name="Google Shape;42;p18"/>
          <p:cNvSpPr txBox="1">
            <a:spLocks noGrp="1"/>
          </p:cNvSpPr>
          <p:nvPr>
            <p:ph type="body" idx="2"/>
          </p:nvPr>
        </p:nvSpPr>
        <p:spPr>
          <a:xfrm>
            <a:off x="1219200" y="1447800"/>
            <a:ext cx="4998720" cy="4572000"/>
          </a:xfrm>
          <a:prstGeom prst="rect"/>
          <a:noFill/>
          <a:ln>
            <a:noFill/>
          </a:ln>
        </p:spPr>
        <p:txBody>
          <a:bodyPr anchor="t" anchorCtr="0" bIns="45700" lIns="91425" rIns="91425" spcFirstLastPara="1" tIns="45700" wrap="square">
            <a:noAutofit/>
          </a:bodyPr>
          <a:lstStyle>
            <a:lvl1pPr algn="l" indent="-325755" lvl="0" marL="457200">
              <a:spcBef>
                <a:spcPts val="575"/>
              </a:spcBef>
              <a:spcAft>
                <a:spcPts val="0"/>
              </a:spcAft>
              <a:buSzPts val="1530"/>
              <a:buChar char="⚫"/>
            </a:lvl1pPr>
            <a:lvl2pPr algn="l" indent="-325755" lvl="1" marL="914400">
              <a:spcBef>
                <a:spcPts val="375"/>
              </a:spcBef>
              <a:spcAft>
                <a:spcPts val="0"/>
              </a:spcAft>
              <a:buSzPts val="1530"/>
              <a:buChar char="⚫"/>
            </a:lvl2pPr>
            <a:lvl3pPr algn="l" indent="-325755" lvl="2" marL="1371600">
              <a:spcBef>
                <a:spcPts val="375"/>
              </a:spcBef>
              <a:spcAft>
                <a:spcPts val="0"/>
              </a:spcAft>
              <a:buSzPts val="1530"/>
              <a:buChar char="⚫"/>
            </a:lvl3pPr>
            <a:lvl4pPr algn="l" indent="-320039" lvl="3" marL="1828800">
              <a:spcBef>
                <a:spcPts val="375"/>
              </a:spcBef>
              <a:spcAft>
                <a:spcPts val="0"/>
              </a:spcAft>
              <a:buSzPts val="1440"/>
              <a:buChar char="⚫"/>
            </a:lvl4pPr>
            <a:lvl5pPr algn="l" indent="-342900" lvl="4" marL="2286000">
              <a:spcBef>
                <a:spcPts val="375"/>
              </a:spcBef>
              <a:spcAft>
                <a:spcPts val="0"/>
              </a:spcAft>
              <a:buSzPts val="1800"/>
              <a:buChar char="•"/>
            </a:lvl5pPr>
            <a:lvl6pPr algn="l" indent="-342900" lvl="5" marL="2743200">
              <a:spcBef>
                <a:spcPts val="370"/>
              </a:spcBef>
              <a:spcAft>
                <a:spcPts val="0"/>
              </a:spcAft>
              <a:buSzPts val="1800"/>
              <a:buChar char="•"/>
            </a:lvl6pPr>
            <a:lvl7pPr algn="l" indent="-342900" lvl="6" marL="3200400">
              <a:spcBef>
                <a:spcPts val="370"/>
              </a:spcBef>
              <a:spcAft>
                <a:spcPts val="0"/>
              </a:spcAft>
              <a:buSzPts val="1800"/>
              <a:buChar char="•"/>
            </a:lvl7pPr>
            <a:lvl8pPr algn="l" indent="-342900" lvl="7" marL="3657600">
              <a:spcBef>
                <a:spcPts val="370"/>
              </a:spcBef>
              <a:spcAft>
                <a:spcPts val="0"/>
              </a:spcAft>
              <a:buSzPts val="1800"/>
              <a:buChar char="•"/>
            </a:lvl8pPr>
            <a:lvl9pPr algn="l" indent="-342900" lvl="8" marL="4114800">
              <a:spcBef>
                <a:spcPts val="370"/>
              </a:spcBef>
              <a:spcAft>
                <a:spcPts val="0"/>
              </a:spcAft>
              <a:buSzPts val="1800"/>
              <a:buChar char="•"/>
            </a:lvl9pPr>
          </a:lstStyle>
          <a:p/>
        </p:txBody>
      </p:sp>
      <p:sp>
        <p:nvSpPr>
          <p:cNvPr id="1048655" name="Google Shape;43;p18"/>
          <p:cNvSpPr txBox="1">
            <a:spLocks noGrp="1"/>
          </p:cNvSpPr>
          <p:nvPr>
            <p:ph type="title"/>
          </p:nvPr>
        </p:nvSpPr>
        <p:spPr>
          <a:xfrm>
            <a:off x="1219200" y="274637"/>
            <a:ext cx="10363200" cy="1143000"/>
          </a:xfrm>
          <a:prstGeom prst="rect"/>
          <a:noFill/>
          <a:ln>
            <a:noFill/>
          </a:ln>
        </p:spPr>
        <p:txBody>
          <a:bodyPr anchor="b" anchorCtr="0" bIns="91425"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56" name="Google Shape;44;p18"/>
          <p:cNvSpPr txBox="1">
            <a:spLocks noGrp="1"/>
          </p:cNvSpPr>
          <p:nvPr>
            <p:ph type="dt" idx="10"/>
          </p:nvPr>
        </p:nvSpPr>
        <p:spPr>
          <a:xfrm>
            <a:off x="8229600" y="6191250"/>
            <a:ext cx="3302000" cy="47625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defRPr sz="1400">
                <a:solidFill>
                  <a:schemeClr val="dk2"/>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7" name="Google Shape;45;p18"/>
          <p:cNvSpPr txBox="1">
            <a:spLocks noGrp="1"/>
          </p:cNvSpPr>
          <p:nvPr>
            <p:ph type="ftr" idx="11"/>
          </p:nvPr>
        </p:nvSpPr>
        <p:spPr>
          <a:xfrm>
            <a:off x="1219200" y="6172200"/>
            <a:ext cx="5283200" cy="457200"/>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sz="1400">
                <a:solidFill>
                  <a:schemeClr val="dk2"/>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58" name="Google Shape;46;p18"/>
          <p:cNvSpPr>
            <a:spLocks noGrp="1"/>
          </p:cNvSpPr>
          <p:nvPr>
            <p:ph type="sldNum" idx="12"/>
          </p:nvPr>
        </p:nvSpPr>
        <p:spPr>
          <a:xfrm>
            <a:off x="195262" y="6210300"/>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lstStyle>
            <a:lvl1pPr algn="ctr" indent="0" lvl="0"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1pPr>
            <a:lvl2pPr algn="ctr" indent="0" lvl="1"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2pPr>
            <a:lvl3pPr algn="ctr" indent="0" lvl="2"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3pPr>
            <a:lvl4pPr algn="ctr" indent="0" lvl="3"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4pPr>
            <a:lvl5pPr algn="ctr" indent="0" lvl="4"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5pPr>
            <a:lvl6pPr algn="ctr" indent="0" lvl="5"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6pPr>
            <a:lvl7pPr algn="ctr" indent="0" lvl="6"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7pPr>
            <a:lvl8pPr algn="ctr" indent="0" lvl="7"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8pPr>
            <a:lvl9pPr algn="ctr" indent="0" lvl="8"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9pPr>
          </a:lstStyle>
          <a:p>
            <a:pPr algn="ctr" indent="0" lvl="0" marL="0" rtl="0">
              <a:spcBef>
                <a:spcPts val="0"/>
              </a:spcBef>
              <a:spcAft>
                <a:spcPts val="0"/>
              </a:spcAft>
              <a:buNone/>
            </a:pPr>
            <a:fld id="{00000000-1234-1234-1234-123412341234}" type="slidenum">
              <a:rPr lang="en-US"/>
              <a:t>‹#›</a:t>
            </a:fld>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8" name="Shape 47"/>
        <p:cNvGrpSpPr/>
        <p:nvPr/>
      </p:nvGrpSpPr>
      <p:grpSpPr>
        <a:xfrm>
          <a:off x="0" y="0"/>
          <a:ext cx="0" cy="0"/>
          <a:chOff x="0" y="0"/>
          <a:chExt cx="0" cy="0"/>
        </a:xfrm>
      </p:grpSpPr>
      <p:sp>
        <p:nvSpPr>
          <p:cNvPr id="1048789" name="Google Shape;48;p19"/>
          <p:cNvSpPr txBox="1">
            <a:spLocks noGrp="1"/>
          </p:cNvSpPr>
          <p:nvPr>
            <p:ph type="title"/>
          </p:nvPr>
        </p:nvSpPr>
        <p:spPr>
          <a:xfrm>
            <a:off x="1219200" y="274637"/>
            <a:ext cx="10363200" cy="1143000"/>
          </a:xfrm>
          <a:prstGeom prst="rect"/>
          <a:noFill/>
          <a:ln>
            <a:noFill/>
          </a:ln>
        </p:spPr>
        <p:txBody>
          <a:bodyPr anchor="b" anchorCtr="0" bIns="91425"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90" name="Google Shape;49;p19"/>
          <p:cNvSpPr txBox="1">
            <a:spLocks noGrp="1"/>
          </p:cNvSpPr>
          <p:nvPr>
            <p:ph type="dt" idx="10"/>
          </p:nvPr>
        </p:nvSpPr>
        <p:spPr>
          <a:xfrm>
            <a:off x="8229600" y="6191250"/>
            <a:ext cx="3302000" cy="47625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defRPr sz="1400">
                <a:solidFill>
                  <a:schemeClr val="dk2"/>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1" name="Google Shape;50;p19"/>
          <p:cNvSpPr txBox="1">
            <a:spLocks noGrp="1"/>
          </p:cNvSpPr>
          <p:nvPr>
            <p:ph type="ftr" idx="11"/>
          </p:nvPr>
        </p:nvSpPr>
        <p:spPr>
          <a:xfrm>
            <a:off x="1219200" y="6172200"/>
            <a:ext cx="5283200" cy="457200"/>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sz="1400">
                <a:solidFill>
                  <a:schemeClr val="dk2"/>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792" name="Google Shape;51;p19"/>
          <p:cNvSpPr>
            <a:spLocks noGrp="1"/>
          </p:cNvSpPr>
          <p:nvPr>
            <p:ph type="sldNum" idx="12"/>
          </p:nvPr>
        </p:nvSpPr>
        <p:spPr>
          <a:xfrm>
            <a:off x="195262" y="6210300"/>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lstStyle>
            <a:lvl1pPr algn="ctr" indent="0" lvl="0"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1pPr>
            <a:lvl2pPr algn="ctr" indent="0" lvl="1"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2pPr>
            <a:lvl3pPr algn="ctr" indent="0" lvl="2"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3pPr>
            <a:lvl4pPr algn="ctr" indent="0" lvl="3"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4pPr>
            <a:lvl5pPr algn="ctr" indent="0" lvl="4"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5pPr>
            <a:lvl6pPr algn="ctr" indent="0" lvl="5"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6pPr>
            <a:lvl7pPr algn="ctr" indent="0" lvl="6"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7pPr>
            <a:lvl8pPr algn="ctr" indent="0" lvl="7"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8pPr>
            <a:lvl9pPr algn="ctr" indent="0" lvl="8"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9pPr>
          </a:lstStyle>
          <a:p>
            <a:pPr algn="ctr" indent="0" lvl="0" marL="0" rtl="0">
              <a:spcBef>
                <a:spcPts val="0"/>
              </a:spcBef>
              <a:spcAft>
                <a:spcPts val="0"/>
              </a:spcAft>
              <a:buNone/>
            </a:pPr>
            <a:fld id="{00000000-1234-1234-1234-123412341234}" type="slidenum">
              <a:rPr lang="en-US"/>
              <a:t>‹#›</a:t>
            </a:fld>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83" name="Shape 52"/>
        <p:cNvGrpSpPr/>
        <p:nvPr/>
      </p:nvGrpSpPr>
      <p:grpSpPr>
        <a:xfrm>
          <a:off x="0" y="0"/>
          <a:ext cx="0" cy="0"/>
          <a:chOff x="0" y="0"/>
          <a:chExt cx="0" cy="0"/>
        </a:xfrm>
      </p:grpSpPr>
      <p:sp>
        <p:nvSpPr>
          <p:cNvPr id="1048805" name="Google Shape;53;p20"/>
          <p:cNvSpPr txBox="1">
            <a:spLocks noGrp="1"/>
          </p:cNvSpPr>
          <p:nvPr>
            <p:ph type="body" idx="1"/>
          </p:nvPr>
        </p:nvSpPr>
        <p:spPr>
          <a:xfrm rot="5400000">
            <a:off x="2001838" y="-507996"/>
            <a:ext cx="5851525" cy="7416800"/>
          </a:xfrm>
          <a:prstGeom prst="rect"/>
          <a:noFill/>
          <a:ln>
            <a:noFill/>
          </a:ln>
        </p:spPr>
        <p:txBody>
          <a:bodyPr anchor="t" anchorCtr="0" bIns="45700" lIns="91425" rIns="91425" spcFirstLastPara="1" tIns="45700" wrap="square">
            <a:noAutofit/>
          </a:bodyPr>
          <a:lstStyle>
            <a:lvl1pPr algn="l" indent="-325755" lvl="0" marL="457200">
              <a:spcBef>
                <a:spcPts val="575"/>
              </a:spcBef>
              <a:spcAft>
                <a:spcPts val="0"/>
              </a:spcAft>
              <a:buSzPts val="1530"/>
              <a:buChar char="⚫"/>
            </a:lvl1pPr>
            <a:lvl2pPr algn="l" indent="-325755" lvl="1" marL="914400">
              <a:spcBef>
                <a:spcPts val="375"/>
              </a:spcBef>
              <a:spcAft>
                <a:spcPts val="0"/>
              </a:spcAft>
              <a:buSzPts val="1530"/>
              <a:buChar char="⚫"/>
            </a:lvl2pPr>
            <a:lvl3pPr algn="l" indent="-325755" lvl="2" marL="1371600">
              <a:spcBef>
                <a:spcPts val="375"/>
              </a:spcBef>
              <a:spcAft>
                <a:spcPts val="0"/>
              </a:spcAft>
              <a:buSzPts val="1530"/>
              <a:buChar char="⚫"/>
            </a:lvl3pPr>
            <a:lvl4pPr algn="l" indent="-320039" lvl="3" marL="1828800">
              <a:spcBef>
                <a:spcPts val="375"/>
              </a:spcBef>
              <a:spcAft>
                <a:spcPts val="0"/>
              </a:spcAft>
              <a:buSzPts val="1440"/>
              <a:buChar char="⚫"/>
            </a:lvl4pPr>
            <a:lvl5pPr algn="l" indent="-342900" lvl="4" marL="2286000">
              <a:spcBef>
                <a:spcPts val="375"/>
              </a:spcBef>
              <a:spcAft>
                <a:spcPts val="0"/>
              </a:spcAft>
              <a:buSzPts val="1800"/>
              <a:buChar char="•"/>
            </a:lvl5pPr>
            <a:lvl6pPr algn="l" indent="-342900" lvl="5" marL="2743200">
              <a:spcBef>
                <a:spcPts val="370"/>
              </a:spcBef>
              <a:spcAft>
                <a:spcPts val="0"/>
              </a:spcAft>
              <a:buSzPts val="1800"/>
              <a:buChar char="•"/>
            </a:lvl6pPr>
            <a:lvl7pPr algn="l" indent="-342900" lvl="6" marL="3200400">
              <a:spcBef>
                <a:spcPts val="370"/>
              </a:spcBef>
              <a:spcAft>
                <a:spcPts val="0"/>
              </a:spcAft>
              <a:buSzPts val="1800"/>
              <a:buChar char="•"/>
            </a:lvl7pPr>
            <a:lvl8pPr algn="l" indent="-342900" lvl="7" marL="3657600">
              <a:spcBef>
                <a:spcPts val="370"/>
              </a:spcBef>
              <a:spcAft>
                <a:spcPts val="0"/>
              </a:spcAft>
              <a:buSzPts val="1800"/>
              <a:buChar char="•"/>
            </a:lvl8pPr>
            <a:lvl9pPr algn="l" indent="-342900" lvl="8" marL="4114800">
              <a:spcBef>
                <a:spcPts val="370"/>
              </a:spcBef>
              <a:spcAft>
                <a:spcPts val="0"/>
              </a:spcAft>
              <a:buSzPts val="1800"/>
              <a:buChar char="•"/>
            </a:lvl9pPr>
          </a:lstStyle>
          <a:p/>
        </p:txBody>
      </p:sp>
      <p:sp>
        <p:nvSpPr>
          <p:cNvPr id="1048806" name="Google Shape;54;p20"/>
          <p:cNvSpPr txBox="1">
            <a:spLocks noGrp="1"/>
          </p:cNvSpPr>
          <p:nvPr>
            <p:ph type="title"/>
          </p:nvPr>
        </p:nvSpPr>
        <p:spPr>
          <a:xfrm rot="5400000">
            <a:off x="7254558" y="1859285"/>
            <a:ext cx="5851525" cy="2682240"/>
          </a:xfrm>
          <a:prstGeom prst="rect"/>
          <a:noFill/>
          <a:ln>
            <a:noFill/>
          </a:ln>
        </p:spPr>
        <p:txBody>
          <a:bodyPr anchor="b" anchorCtr="0" bIns="91425"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807" name="Google Shape;55;p20"/>
          <p:cNvSpPr txBox="1">
            <a:spLocks noGrp="1"/>
          </p:cNvSpPr>
          <p:nvPr>
            <p:ph type="dt" idx="10"/>
          </p:nvPr>
        </p:nvSpPr>
        <p:spPr>
          <a:xfrm>
            <a:off x="8229600" y="6191250"/>
            <a:ext cx="3302000" cy="47625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defRPr sz="1400">
                <a:solidFill>
                  <a:schemeClr val="dk2"/>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8" name="Google Shape;56;p20"/>
          <p:cNvSpPr txBox="1">
            <a:spLocks noGrp="1"/>
          </p:cNvSpPr>
          <p:nvPr>
            <p:ph type="ftr" idx="11"/>
          </p:nvPr>
        </p:nvSpPr>
        <p:spPr>
          <a:xfrm>
            <a:off x="1219200" y="6172200"/>
            <a:ext cx="5283200" cy="457200"/>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sz="1400">
                <a:solidFill>
                  <a:schemeClr val="dk2"/>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9" name="Google Shape;57;p20"/>
          <p:cNvSpPr>
            <a:spLocks noGrp="1"/>
          </p:cNvSpPr>
          <p:nvPr>
            <p:ph type="sldNum" idx="12"/>
          </p:nvPr>
        </p:nvSpPr>
        <p:spPr>
          <a:xfrm>
            <a:off x="195262" y="6210300"/>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lstStyle>
            <a:lvl1pPr algn="ctr" indent="0" lvl="0"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1pPr>
            <a:lvl2pPr algn="ctr" indent="0" lvl="1"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2pPr>
            <a:lvl3pPr algn="ctr" indent="0" lvl="2"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3pPr>
            <a:lvl4pPr algn="ctr" indent="0" lvl="3"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4pPr>
            <a:lvl5pPr algn="ctr" indent="0" lvl="4"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5pPr>
            <a:lvl6pPr algn="ctr" indent="0" lvl="5"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6pPr>
            <a:lvl7pPr algn="ctr" indent="0" lvl="6"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7pPr>
            <a:lvl8pPr algn="ctr" indent="0" lvl="7"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8pPr>
            <a:lvl9pPr algn="ctr" indent="0" lvl="8"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9pPr>
          </a:lstStyle>
          <a:p>
            <a:pPr algn="ctr" indent="0" lvl="0" marL="0" rtl="0">
              <a:spcBef>
                <a:spcPts val="0"/>
              </a:spcBef>
              <a:spcAft>
                <a:spcPts val="0"/>
              </a:spcAft>
              <a:buNone/>
            </a:pPr>
            <a:fld id="{00000000-1234-1234-1234-123412341234}" type="slidenum">
              <a:rPr lang="en-US"/>
              <a:t>‹#›</a:t>
            </a:fld>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82" name="Shape 58"/>
        <p:cNvGrpSpPr/>
        <p:nvPr/>
      </p:nvGrpSpPr>
      <p:grpSpPr>
        <a:xfrm>
          <a:off x="0" y="0"/>
          <a:ext cx="0" cy="0"/>
          <a:chOff x="0" y="0"/>
          <a:chExt cx="0" cy="0"/>
        </a:xfrm>
      </p:grpSpPr>
      <p:sp>
        <p:nvSpPr>
          <p:cNvPr id="1048800" name="Google Shape;59;p21"/>
          <p:cNvSpPr txBox="1">
            <a:spLocks noGrp="1"/>
          </p:cNvSpPr>
          <p:nvPr>
            <p:ph type="body" idx="1"/>
          </p:nvPr>
        </p:nvSpPr>
        <p:spPr>
          <a:xfrm rot="5400000">
            <a:off x="4114800" y="-1447800"/>
            <a:ext cx="4572000" cy="10363200"/>
          </a:xfrm>
          <a:prstGeom prst="rect"/>
          <a:noFill/>
          <a:ln>
            <a:noFill/>
          </a:ln>
        </p:spPr>
        <p:txBody>
          <a:bodyPr anchor="t" anchorCtr="0" bIns="45700" lIns="91425" rIns="91425" spcFirstLastPara="1" tIns="45700" wrap="square">
            <a:noAutofit/>
          </a:bodyPr>
          <a:lstStyle>
            <a:lvl1pPr algn="l" indent="-325755" lvl="0" marL="457200">
              <a:spcBef>
                <a:spcPts val="575"/>
              </a:spcBef>
              <a:spcAft>
                <a:spcPts val="0"/>
              </a:spcAft>
              <a:buSzPts val="1530"/>
              <a:buChar char="⚫"/>
            </a:lvl1pPr>
            <a:lvl2pPr algn="l" indent="-325755" lvl="1" marL="914400">
              <a:spcBef>
                <a:spcPts val="375"/>
              </a:spcBef>
              <a:spcAft>
                <a:spcPts val="0"/>
              </a:spcAft>
              <a:buSzPts val="1530"/>
              <a:buChar char="⚫"/>
            </a:lvl2pPr>
            <a:lvl3pPr algn="l" indent="-325755" lvl="2" marL="1371600">
              <a:spcBef>
                <a:spcPts val="375"/>
              </a:spcBef>
              <a:spcAft>
                <a:spcPts val="0"/>
              </a:spcAft>
              <a:buSzPts val="1530"/>
              <a:buChar char="⚫"/>
            </a:lvl3pPr>
            <a:lvl4pPr algn="l" indent="-320039" lvl="3" marL="1828800">
              <a:spcBef>
                <a:spcPts val="375"/>
              </a:spcBef>
              <a:spcAft>
                <a:spcPts val="0"/>
              </a:spcAft>
              <a:buSzPts val="1440"/>
              <a:buChar char="⚫"/>
            </a:lvl4pPr>
            <a:lvl5pPr algn="l" indent="-342900" lvl="4" marL="2286000">
              <a:spcBef>
                <a:spcPts val="375"/>
              </a:spcBef>
              <a:spcAft>
                <a:spcPts val="0"/>
              </a:spcAft>
              <a:buSzPts val="1800"/>
              <a:buChar char="•"/>
            </a:lvl5pPr>
            <a:lvl6pPr algn="l" indent="-342900" lvl="5" marL="2743200">
              <a:spcBef>
                <a:spcPts val="370"/>
              </a:spcBef>
              <a:spcAft>
                <a:spcPts val="0"/>
              </a:spcAft>
              <a:buSzPts val="1800"/>
              <a:buChar char="•"/>
            </a:lvl6pPr>
            <a:lvl7pPr algn="l" indent="-342900" lvl="6" marL="3200400">
              <a:spcBef>
                <a:spcPts val="370"/>
              </a:spcBef>
              <a:spcAft>
                <a:spcPts val="0"/>
              </a:spcAft>
              <a:buSzPts val="1800"/>
              <a:buChar char="•"/>
            </a:lvl7pPr>
            <a:lvl8pPr algn="l" indent="-342900" lvl="7" marL="3657600">
              <a:spcBef>
                <a:spcPts val="370"/>
              </a:spcBef>
              <a:spcAft>
                <a:spcPts val="0"/>
              </a:spcAft>
              <a:buSzPts val="1800"/>
              <a:buChar char="•"/>
            </a:lvl8pPr>
            <a:lvl9pPr algn="l" indent="-342900" lvl="8" marL="4114800">
              <a:spcBef>
                <a:spcPts val="370"/>
              </a:spcBef>
              <a:spcAft>
                <a:spcPts val="0"/>
              </a:spcAft>
              <a:buSzPts val="1800"/>
              <a:buChar char="•"/>
            </a:lvl9pPr>
          </a:lstStyle>
          <a:p/>
        </p:txBody>
      </p:sp>
      <p:sp>
        <p:nvSpPr>
          <p:cNvPr id="1048801" name="Google Shape;60;p21"/>
          <p:cNvSpPr txBox="1">
            <a:spLocks noGrp="1"/>
          </p:cNvSpPr>
          <p:nvPr>
            <p:ph type="title"/>
          </p:nvPr>
        </p:nvSpPr>
        <p:spPr>
          <a:xfrm>
            <a:off x="1219200" y="274637"/>
            <a:ext cx="10363200" cy="1143000"/>
          </a:xfrm>
          <a:prstGeom prst="rect"/>
          <a:noFill/>
          <a:ln>
            <a:noFill/>
          </a:ln>
        </p:spPr>
        <p:txBody>
          <a:bodyPr anchor="b" anchorCtr="0" bIns="91425"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802" name="Google Shape;61;p21"/>
          <p:cNvSpPr txBox="1">
            <a:spLocks noGrp="1"/>
          </p:cNvSpPr>
          <p:nvPr>
            <p:ph type="dt" idx="10"/>
          </p:nvPr>
        </p:nvSpPr>
        <p:spPr>
          <a:xfrm>
            <a:off x="8229600" y="6191250"/>
            <a:ext cx="3302000" cy="47625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defRPr sz="1400">
                <a:solidFill>
                  <a:schemeClr val="dk2"/>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3" name="Google Shape;62;p21"/>
          <p:cNvSpPr txBox="1">
            <a:spLocks noGrp="1"/>
          </p:cNvSpPr>
          <p:nvPr>
            <p:ph type="ftr" idx="11"/>
          </p:nvPr>
        </p:nvSpPr>
        <p:spPr>
          <a:xfrm>
            <a:off x="1219200" y="6172200"/>
            <a:ext cx="5283200" cy="457200"/>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sz="1400">
                <a:solidFill>
                  <a:schemeClr val="dk2"/>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04" name="Google Shape;63;p21"/>
          <p:cNvSpPr>
            <a:spLocks noGrp="1"/>
          </p:cNvSpPr>
          <p:nvPr>
            <p:ph type="sldNum" idx="12"/>
          </p:nvPr>
        </p:nvSpPr>
        <p:spPr>
          <a:xfrm>
            <a:off x="195262" y="6210300"/>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lstStyle>
            <a:lvl1pPr algn="ctr" indent="0" lvl="0"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1pPr>
            <a:lvl2pPr algn="ctr" indent="0" lvl="1"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2pPr>
            <a:lvl3pPr algn="ctr" indent="0" lvl="2"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3pPr>
            <a:lvl4pPr algn="ctr" indent="0" lvl="3"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4pPr>
            <a:lvl5pPr algn="ctr" indent="0" lvl="4"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5pPr>
            <a:lvl6pPr algn="ctr" indent="0" lvl="5"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6pPr>
            <a:lvl7pPr algn="ctr" indent="0" lvl="6"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7pPr>
            <a:lvl8pPr algn="ctr" indent="0" lvl="7"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8pPr>
            <a:lvl9pPr algn="ctr" indent="0" lvl="8"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9pPr>
          </a:lstStyle>
          <a:p>
            <a:pPr algn="ctr" indent="0" lvl="0" marL="0" rtl="0">
              <a:spcBef>
                <a:spcPts val="0"/>
              </a:spcBef>
              <a:spcAft>
                <a:spcPts val="0"/>
              </a:spcAft>
              <a:buNone/>
            </a:pPr>
            <a:fld id="{00000000-1234-1234-1234-123412341234}" type="slidenum">
              <a:rPr lang="en-US"/>
              <a:t>‹#›</a:t>
            </a:fld>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49" name="Shape 64"/>
        <p:cNvGrpSpPr/>
        <p:nvPr/>
      </p:nvGrpSpPr>
      <p:grpSpPr>
        <a:xfrm>
          <a:off x="0" y="0"/>
          <a:ext cx="0" cy="0"/>
          <a:chOff x="0" y="0"/>
          <a:chExt cx="0" cy="0"/>
        </a:xfrm>
      </p:grpSpPr>
      <p:sp>
        <p:nvSpPr>
          <p:cNvPr id="1048635" name="Google Shape;65;p22"/>
          <p:cNvSpPr txBox="1">
            <a:spLocks noGrp="1"/>
          </p:cNvSpPr>
          <p:nvPr>
            <p:ph type="dt" idx="10"/>
          </p:nvPr>
        </p:nvSpPr>
        <p:spPr>
          <a:xfrm>
            <a:off x="8229600" y="6191250"/>
            <a:ext cx="3302000" cy="47625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defRPr sz="1400">
                <a:solidFill>
                  <a:schemeClr val="dk2"/>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36" name="Google Shape;66;p22"/>
          <p:cNvSpPr txBox="1">
            <a:spLocks noGrp="1"/>
          </p:cNvSpPr>
          <p:nvPr>
            <p:ph type="ftr" idx="11"/>
          </p:nvPr>
        </p:nvSpPr>
        <p:spPr>
          <a:xfrm>
            <a:off x="1219200" y="6172200"/>
            <a:ext cx="5283200" cy="457200"/>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sz="1400">
                <a:solidFill>
                  <a:schemeClr val="dk2"/>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37" name="Google Shape;67;p22"/>
          <p:cNvSpPr>
            <a:spLocks noGrp="1"/>
          </p:cNvSpPr>
          <p:nvPr>
            <p:ph type="sldNum" idx="12"/>
          </p:nvPr>
        </p:nvSpPr>
        <p:spPr>
          <a:xfrm>
            <a:off x="195262" y="6210300"/>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lstStyle>
            <a:lvl1pPr algn="ctr" indent="0" lvl="0"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1pPr>
            <a:lvl2pPr algn="ctr" indent="0" lvl="1"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2pPr>
            <a:lvl3pPr algn="ctr" indent="0" lvl="2"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3pPr>
            <a:lvl4pPr algn="ctr" indent="0" lvl="3"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4pPr>
            <a:lvl5pPr algn="ctr" indent="0" lvl="4"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5pPr>
            <a:lvl6pPr algn="ctr" indent="0" lvl="5"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6pPr>
            <a:lvl7pPr algn="ctr" indent="0" lvl="6"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7pPr>
            <a:lvl8pPr algn="ctr" indent="0" lvl="7"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8pPr>
            <a:lvl9pPr algn="ctr" indent="0" lvl="8"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9pPr>
          </a:lstStyle>
          <a:p>
            <a:pPr algn="ctr" indent="0" lvl="0" marL="0" rtl="0">
              <a:spcBef>
                <a:spcPts val="0"/>
              </a:spcBef>
              <a:spcAft>
                <a:spcPts val="0"/>
              </a:spcAft>
              <a:buNone/>
            </a:pPr>
            <a:fld id="{00000000-1234-1234-1234-123412341234}" type="slidenum">
              <a:rPr lang="en-US"/>
              <a:t>‹#›</a:t>
            </a:fld>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84" name="Shape 68"/>
        <p:cNvGrpSpPr/>
        <p:nvPr/>
      </p:nvGrpSpPr>
      <p:grpSpPr>
        <a:xfrm>
          <a:off x="0" y="0"/>
          <a:ext cx="0" cy="0"/>
          <a:chOff x="0" y="0"/>
          <a:chExt cx="0" cy="0"/>
        </a:xfrm>
      </p:grpSpPr>
      <p:sp>
        <p:nvSpPr>
          <p:cNvPr id="1048810" name="Google Shape;69;p23"/>
          <p:cNvSpPr txBox="1">
            <a:spLocks noGrp="1"/>
          </p:cNvSpPr>
          <p:nvPr>
            <p:ph type="body" idx="1"/>
          </p:nvPr>
        </p:nvSpPr>
        <p:spPr>
          <a:xfrm>
            <a:off x="6604000" y="2247900"/>
            <a:ext cx="4978400" cy="3886200"/>
          </a:xfrm>
          <a:prstGeom prst="rect"/>
          <a:noFill/>
          <a:ln>
            <a:noFill/>
          </a:ln>
        </p:spPr>
        <p:txBody>
          <a:bodyPr anchor="t" anchorCtr="0" bIns="45700" lIns="91425" rIns="91425" spcFirstLastPara="1" tIns="45700" wrap="square">
            <a:noAutofit/>
          </a:bodyPr>
          <a:lstStyle>
            <a:lvl1pPr algn="l" indent="-325755" lvl="0" marL="457200">
              <a:spcBef>
                <a:spcPts val="575"/>
              </a:spcBef>
              <a:spcAft>
                <a:spcPts val="0"/>
              </a:spcAft>
              <a:buSzPts val="1530"/>
              <a:buChar char="⚫"/>
            </a:lvl1pPr>
            <a:lvl2pPr algn="l" indent="-325755" lvl="1" marL="914400">
              <a:spcBef>
                <a:spcPts val="375"/>
              </a:spcBef>
              <a:spcAft>
                <a:spcPts val="0"/>
              </a:spcAft>
              <a:buSzPts val="1530"/>
              <a:buChar char="⚫"/>
            </a:lvl2pPr>
            <a:lvl3pPr algn="l" indent="-325755" lvl="2" marL="1371600">
              <a:spcBef>
                <a:spcPts val="375"/>
              </a:spcBef>
              <a:spcAft>
                <a:spcPts val="0"/>
              </a:spcAft>
              <a:buSzPts val="1530"/>
              <a:buChar char="⚫"/>
            </a:lvl3pPr>
            <a:lvl4pPr algn="l" indent="-320039" lvl="3" marL="1828800">
              <a:spcBef>
                <a:spcPts val="375"/>
              </a:spcBef>
              <a:spcAft>
                <a:spcPts val="0"/>
              </a:spcAft>
              <a:buSzPts val="1440"/>
              <a:buChar char="⚫"/>
            </a:lvl4pPr>
            <a:lvl5pPr algn="l" indent="-342900" lvl="4" marL="2286000">
              <a:spcBef>
                <a:spcPts val="375"/>
              </a:spcBef>
              <a:spcAft>
                <a:spcPts val="0"/>
              </a:spcAft>
              <a:buSzPts val="1800"/>
              <a:buChar char="•"/>
            </a:lvl5pPr>
            <a:lvl6pPr algn="l" indent="-342900" lvl="5" marL="2743200">
              <a:spcBef>
                <a:spcPts val="370"/>
              </a:spcBef>
              <a:spcAft>
                <a:spcPts val="0"/>
              </a:spcAft>
              <a:buSzPts val="1800"/>
              <a:buChar char="•"/>
            </a:lvl6pPr>
            <a:lvl7pPr algn="l" indent="-342900" lvl="6" marL="3200400">
              <a:spcBef>
                <a:spcPts val="370"/>
              </a:spcBef>
              <a:spcAft>
                <a:spcPts val="0"/>
              </a:spcAft>
              <a:buSzPts val="1800"/>
              <a:buChar char="•"/>
            </a:lvl7pPr>
            <a:lvl8pPr algn="l" indent="-342900" lvl="7" marL="3657600">
              <a:spcBef>
                <a:spcPts val="370"/>
              </a:spcBef>
              <a:spcAft>
                <a:spcPts val="0"/>
              </a:spcAft>
              <a:buSzPts val="1800"/>
              <a:buChar char="•"/>
            </a:lvl8pPr>
            <a:lvl9pPr algn="l" indent="-342900" lvl="8" marL="4114800">
              <a:spcBef>
                <a:spcPts val="370"/>
              </a:spcBef>
              <a:spcAft>
                <a:spcPts val="0"/>
              </a:spcAft>
              <a:buSzPts val="1800"/>
              <a:buChar char="•"/>
            </a:lvl9pPr>
          </a:lstStyle>
          <a:p/>
        </p:txBody>
      </p:sp>
      <p:sp>
        <p:nvSpPr>
          <p:cNvPr id="1048811" name="Google Shape;70;p23"/>
          <p:cNvSpPr txBox="1">
            <a:spLocks noGrp="1"/>
          </p:cNvSpPr>
          <p:nvPr>
            <p:ph type="body" idx="2"/>
          </p:nvPr>
        </p:nvSpPr>
        <p:spPr>
          <a:xfrm>
            <a:off x="6604000" y="1447800"/>
            <a:ext cx="4978400" cy="762000"/>
          </a:xfrm>
          <a:prstGeom prst="rect"/>
          <a:noFill/>
          <a:ln>
            <a:noFill/>
          </a:ln>
        </p:spPr>
        <p:txBody>
          <a:bodyPr anchor="b" anchorCtr="0" bIns="45700" lIns="91425" rIns="91425" spcFirstLastPara="1" tIns="45700" wrap="square">
            <a:noAutofit/>
          </a:bodyPr>
          <a:lstStyle>
            <a:lvl1pPr algn="l" indent="-228600" lvl="0" marL="457200">
              <a:spcBef>
                <a:spcPts val="575"/>
              </a:spcBef>
              <a:spcAft>
                <a:spcPts val="0"/>
              </a:spcAft>
              <a:buSzPts val="2040"/>
              <a:buNone/>
              <a:defRPr b="1" sz="2400">
                <a:solidFill>
                  <a:schemeClr val="accent1"/>
                </a:solidFill>
                <a:latin typeface="Century Gothic"/>
                <a:ea typeface="Century Gothic"/>
                <a:cs typeface="Century Gothic"/>
                <a:sym typeface="Century Gothic"/>
              </a:defRPr>
            </a:lvl1pPr>
            <a:lvl2pPr algn="l" indent="-228600" lvl="1" marL="914400">
              <a:spcBef>
                <a:spcPts val="375"/>
              </a:spcBef>
              <a:spcAft>
                <a:spcPts val="0"/>
              </a:spcAft>
              <a:buSzPts val="1700"/>
              <a:buNone/>
              <a:defRPr b="1" sz="2000"/>
            </a:lvl2pPr>
            <a:lvl3pPr algn="l" indent="-228600" lvl="2" marL="1371600">
              <a:spcBef>
                <a:spcPts val="375"/>
              </a:spcBef>
              <a:spcAft>
                <a:spcPts val="0"/>
              </a:spcAft>
              <a:buSzPts val="1530"/>
              <a:buNone/>
              <a:defRPr b="1" sz="1800"/>
            </a:lvl3pPr>
            <a:lvl4pPr algn="l" indent="-228600" lvl="3" marL="1828800">
              <a:spcBef>
                <a:spcPts val="375"/>
              </a:spcBef>
              <a:spcAft>
                <a:spcPts val="0"/>
              </a:spcAft>
              <a:buSzPts val="1280"/>
              <a:buNone/>
              <a:defRPr b="1" sz="1600"/>
            </a:lvl4pPr>
            <a:lvl5pPr algn="l" indent="-228600" lvl="4" marL="2286000">
              <a:spcBef>
                <a:spcPts val="375"/>
              </a:spcBef>
              <a:spcAft>
                <a:spcPts val="0"/>
              </a:spcAft>
              <a:buSzPts val="1600"/>
              <a:buNone/>
              <a:defRPr b="1" sz="1600"/>
            </a:lvl5pPr>
            <a:lvl6pPr algn="l" indent="-342900" lvl="5" marL="2743200">
              <a:spcBef>
                <a:spcPts val="370"/>
              </a:spcBef>
              <a:spcAft>
                <a:spcPts val="0"/>
              </a:spcAft>
              <a:buSzPts val="1800"/>
              <a:buChar char="•"/>
            </a:lvl6pPr>
            <a:lvl7pPr algn="l" indent="-342900" lvl="6" marL="3200400">
              <a:spcBef>
                <a:spcPts val="370"/>
              </a:spcBef>
              <a:spcAft>
                <a:spcPts val="0"/>
              </a:spcAft>
              <a:buSzPts val="1800"/>
              <a:buChar char="•"/>
            </a:lvl7pPr>
            <a:lvl8pPr algn="l" indent="-342900" lvl="7" marL="3657600">
              <a:spcBef>
                <a:spcPts val="370"/>
              </a:spcBef>
              <a:spcAft>
                <a:spcPts val="0"/>
              </a:spcAft>
              <a:buSzPts val="1800"/>
              <a:buChar char="•"/>
            </a:lvl8pPr>
            <a:lvl9pPr algn="l" indent="-342900" lvl="8" marL="4114800">
              <a:spcBef>
                <a:spcPts val="370"/>
              </a:spcBef>
              <a:spcAft>
                <a:spcPts val="0"/>
              </a:spcAft>
              <a:buSzPts val="1800"/>
              <a:buChar char="•"/>
            </a:lvl9pPr>
          </a:lstStyle>
          <a:p/>
        </p:txBody>
      </p:sp>
      <p:sp>
        <p:nvSpPr>
          <p:cNvPr id="1048812" name="Google Shape;71;p23"/>
          <p:cNvSpPr txBox="1">
            <a:spLocks noGrp="1"/>
          </p:cNvSpPr>
          <p:nvPr>
            <p:ph type="body" idx="3"/>
          </p:nvPr>
        </p:nvSpPr>
        <p:spPr>
          <a:xfrm>
            <a:off x="1219200" y="2247900"/>
            <a:ext cx="4978400" cy="3886200"/>
          </a:xfrm>
          <a:prstGeom prst="rect"/>
          <a:noFill/>
          <a:ln>
            <a:noFill/>
          </a:ln>
        </p:spPr>
        <p:txBody>
          <a:bodyPr anchor="t" anchorCtr="0" bIns="45700" lIns="91425" rIns="91425" spcFirstLastPara="1" tIns="45700" wrap="square">
            <a:noAutofit/>
          </a:bodyPr>
          <a:lstStyle>
            <a:lvl1pPr algn="l" indent="-325755" lvl="0" marL="457200">
              <a:spcBef>
                <a:spcPts val="575"/>
              </a:spcBef>
              <a:spcAft>
                <a:spcPts val="0"/>
              </a:spcAft>
              <a:buSzPts val="1530"/>
              <a:buChar char="⚫"/>
            </a:lvl1pPr>
            <a:lvl2pPr algn="l" indent="-325755" lvl="1" marL="914400">
              <a:spcBef>
                <a:spcPts val="375"/>
              </a:spcBef>
              <a:spcAft>
                <a:spcPts val="0"/>
              </a:spcAft>
              <a:buSzPts val="1530"/>
              <a:buChar char="⚫"/>
            </a:lvl2pPr>
            <a:lvl3pPr algn="l" indent="-325755" lvl="2" marL="1371600">
              <a:spcBef>
                <a:spcPts val="375"/>
              </a:spcBef>
              <a:spcAft>
                <a:spcPts val="0"/>
              </a:spcAft>
              <a:buSzPts val="1530"/>
              <a:buChar char="⚫"/>
            </a:lvl3pPr>
            <a:lvl4pPr algn="l" indent="-320039" lvl="3" marL="1828800">
              <a:spcBef>
                <a:spcPts val="375"/>
              </a:spcBef>
              <a:spcAft>
                <a:spcPts val="0"/>
              </a:spcAft>
              <a:buSzPts val="1440"/>
              <a:buChar char="⚫"/>
            </a:lvl4pPr>
            <a:lvl5pPr algn="l" indent="-342900" lvl="4" marL="2286000">
              <a:spcBef>
                <a:spcPts val="375"/>
              </a:spcBef>
              <a:spcAft>
                <a:spcPts val="0"/>
              </a:spcAft>
              <a:buSzPts val="1800"/>
              <a:buChar char="•"/>
            </a:lvl5pPr>
            <a:lvl6pPr algn="l" indent="-342900" lvl="5" marL="2743200">
              <a:spcBef>
                <a:spcPts val="370"/>
              </a:spcBef>
              <a:spcAft>
                <a:spcPts val="0"/>
              </a:spcAft>
              <a:buSzPts val="1800"/>
              <a:buChar char="•"/>
            </a:lvl6pPr>
            <a:lvl7pPr algn="l" indent="-342900" lvl="6" marL="3200400">
              <a:spcBef>
                <a:spcPts val="370"/>
              </a:spcBef>
              <a:spcAft>
                <a:spcPts val="0"/>
              </a:spcAft>
              <a:buSzPts val="1800"/>
              <a:buChar char="•"/>
            </a:lvl7pPr>
            <a:lvl8pPr algn="l" indent="-342900" lvl="7" marL="3657600">
              <a:spcBef>
                <a:spcPts val="370"/>
              </a:spcBef>
              <a:spcAft>
                <a:spcPts val="0"/>
              </a:spcAft>
              <a:buSzPts val="1800"/>
              <a:buChar char="•"/>
            </a:lvl8pPr>
            <a:lvl9pPr algn="l" indent="-342900" lvl="8" marL="4114800">
              <a:spcBef>
                <a:spcPts val="370"/>
              </a:spcBef>
              <a:spcAft>
                <a:spcPts val="0"/>
              </a:spcAft>
              <a:buSzPts val="1800"/>
              <a:buChar char="•"/>
            </a:lvl9pPr>
          </a:lstStyle>
          <a:p/>
        </p:txBody>
      </p:sp>
      <p:sp>
        <p:nvSpPr>
          <p:cNvPr id="1048813" name="Google Shape;72;p23"/>
          <p:cNvSpPr txBox="1">
            <a:spLocks noGrp="1"/>
          </p:cNvSpPr>
          <p:nvPr>
            <p:ph type="body" idx="4"/>
          </p:nvPr>
        </p:nvSpPr>
        <p:spPr>
          <a:xfrm>
            <a:off x="1219200" y="1447800"/>
            <a:ext cx="4978400" cy="762000"/>
          </a:xfrm>
          <a:prstGeom prst="rect"/>
          <a:noFill/>
          <a:ln>
            <a:noFill/>
          </a:ln>
        </p:spPr>
        <p:txBody>
          <a:bodyPr anchor="b" anchorCtr="0" bIns="45700" lIns="91425" rIns="91425" spcFirstLastPara="1" tIns="45700" wrap="square">
            <a:noAutofit/>
          </a:bodyPr>
          <a:lstStyle>
            <a:lvl1pPr algn="l" indent="-228600" lvl="0" marL="457200">
              <a:spcBef>
                <a:spcPts val="575"/>
              </a:spcBef>
              <a:spcAft>
                <a:spcPts val="0"/>
              </a:spcAft>
              <a:buSzPts val="2040"/>
              <a:buNone/>
              <a:defRPr b="1" sz="2400">
                <a:solidFill>
                  <a:schemeClr val="accent1"/>
                </a:solidFill>
                <a:latin typeface="Century Gothic"/>
                <a:ea typeface="Century Gothic"/>
                <a:cs typeface="Century Gothic"/>
                <a:sym typeface="Century Gothic"/>
              </a:defRPr>
            </a:lvl1pPr>
            <a:lvl2pPr algn="l" indent="-228600" lvl="1" marL="914400">
              <a:spcBef>
                <a:spcPts val="375"/>
              </a:spcBef>
              <a:spcAft>
                <a:spcPts val="0"/>
              </a:spcAft>
              <a:buSzPts val="1700"/>
              <a:buNone/>
              <a:defRPr b="1" sz="2000"/>
            </a:lvl2pPr>
            <a:lvl3pPr algn="l" indent="-228600" lvl="2" marL="1371600">
              <a:spcBef>
                <a:spcPts val="375"/>
              </a:spcBef>
              <a:spcAft>
                <a:spcPts val="0"/>
              </a:spcAft>
              <a:buSzPts val="1530"/>
              <a:buNone/>
              <a:defRPr b="1" sz="1800"/>
            </a:lvl3pPr>
            <a:lvl4pPr algn="l" indent="-228600" lvl="3" marL="1828800">
              <a:spcBef>
                <a:spcPts val="375"/>
              </a:spcBef>
              <a:spcAft>
                <a:spcPts val="0"/>
              </a:spcAft>
              <a:buSzPts val="1280"/>
              <a:buNone/>
              <a:defRPr b="1" sz="1600"/>
            </a:lvl4pPr>
            <a:lvl5pPr algn="l" indent="-228600" lvl="4" marL="2286000">
              <a:spcBef>
                <a:spcPts val="375"/>
              </a:spcBef>
              <a:spcAft>
                <a:spcPts val="0"/>
              </a:spcAft>
              <a:buSzPts val="1600"/>
              <a:buNone/>
              <a:defRPr b="1" sz="1600"/>
            </a:lvl5pPr>
            <a:lvl6pPr algn="l" indent="-342900" lvl="5" marL="2743200">
              <a:spcBef>
                <a:spcPts val="370"/>
              </a:spcBef>
              <a:spcAft>
                <a:spcPts val="0"/>
              </a:spcAft>
              <a:buSzPts val="1800"/>
              <a:buChar char="•"/>
            </a:lvl6pPr>
            <a:lvl7pPr algn="l" indent="-342900" lvl="6" marL="3200400">
              <a:spcBef>
                <a:spcPts val="370"/>
              </a:spcBef>
              <a:spcAft>
                <a:spcPts val="0"/>
              </a:spcAft>
              <a:buSzPts val="1800"/>
              <a:buChar char="•"/>
            </a:lvl7pPr>
            <a:lvl8pPr algn="l" indent="-342900" lvl="7" marL="3657600">
              <a:spcBef>
                <a:spcPts val="370"/>
              </a:spcBef>
              <a:spcAft>
                <a:spcPts val="0"/>
              </a:spcAft>
              <a:buSzPts val="1800"/>
              <a:buChar char="•"/>
            </a:lvl8pPr>
            <a:lvl9pPr algn="l" indent="-342900" lvl="8" marL="4114800">
              <a:spcBef>
                <a:spcPts val="370"/>
              </a:spcBef>
              <a:spcAft>
                <a:spcPts val="0"/>
              </a:spcAft>
              <a:buSzPts val="1800"/>
              <a:buChar char="•"/>
            </a:lvl9pPr>
          </a:lstStyle>
          <a:p/>
        </p:txBody>
      </p:sp>
      <p:sp>
        <p:nvSpPr>
          <p:cNvPr id="1048814" name="Google Shape;73;p23"/>
          <p:cNvSpPr txBox="1">
            <a:spLocks noGrp="1"/>
          </p:cNvSpPr>
          <p:nvPr>
            <p:ph type="title"/>
          </p:nvPr>
        </p:nvSpPr>
        <p:spPr>
          <a:xfrm>
            <a:off x="1219200" y="273050"/>
            <a:ext cx="10363200" cy="1143000"/>
          </a:xfrm>
          <a:prstGeom prst="rect"/>
          <a:noFill/>
          <a:ln>
            <a:noFill/>
          </a:ln>
        </p:spPr>
        <p:txBody>
          <a:bodyPr anchor="b" anchorCtr="0" bIns="91425"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815" name="Google Shape;74;p23"/>
          <p:cNvSpPr txBox="1">
            <a:spLocks noGrp="1"/>
          </p:cNvSpPr>
          <p:nvPr>
            <p:ph type="dt" idx="10"/>
          </p:nvPr>
        </p:nvSpPr>
        <p:spPr>
          <a:xfrm>
            <a:off x="8229600" y="6191250"/>
            <a:ext cx="3302000" cy="476250"/>
          </a:xfrm>
          <a:prstGeom prst="rect"/>
          <a:noFill/>
          <a:ln>
            <a:noFill/>
          </a:ln>
        </p:spPr>
        <p:txBody>
          <a:bodyPr anchor="ctr" anchorCtr="0" bIns="45700" lIns="91425" rIns="91425" spcFirstLastPara="1" tIns="45700" wrap="square">
            <a:noAutofit/>
          </a:bodyPr>
          <a:lstStyle>
            <a:lvl1pPr algn="r" lvl="0">
              <a:lnSpc>
                <a:spcPct val="100000"/>
              </a:lnSpc>
              <a:spcBef>
                <a:spcPts val="0"/>
              </a:spcBef>
              <a:spcAft>
                <a:spcPts val="0"/>
              </a:spcAft>
              <a:buSzPts val="1400"/>
              <a:buNone/>
              <a:defRPr sz="1400">
                <a:solidFill>
                  <a:schemeClr val="dk2"/>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6" name="Google Shape;75;p23"/>
          <p:cNvSpPr txBox="1">
            <a:spLocks noGrp="1"/>
          </p:cNvSpPr>
          <p:nvPr>
            <p:ph type="ftr" idx="11"/>
          </p:nvPr>
        </p:nvSpPr>
        <p:spPr>
          <a:xfrm>
            <a:off x="1219200" y="6172200"/>
            <a:ext cx="5283200" cy="457200"/>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defRPr sz="1400">
                <a:solidFill>
                  <a:schemeClr val="dk2"/>
                </a:solidFill>
              </a:defRPr>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817" name="Google Shape;76;p23"/>
          <p:cNvSpPr>
            <a:spLocks noGrp="1"/>
          </p:cNvSpPr>
          <p:nvPr>
            <p:ph type="sldNum" idx="12"/>
          </p:nvPr>
        </p:nvSpPr>
        <p:spPr>
          <a:xfrm>
            <a:off x="195262" y="6210300"/>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lstStyle>
            <a:lvl1pPr algn="ctr" indent="0" lvl="0"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1pPr>
            <a:lvl2pPr algn="ctr" indent="0" lvl="1"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2pPr>
            <a:lvl3pPr algn="ctr" indent="0" lvl="2"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3pPr>
            <a:lvl4pPr algn="ctr" indent="0" lvl="3"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4pPr>
            <a:lvl5pPr algn="ctr" indent="0" lvl="4"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5pPr>
            <a:lvl6pPr algn="ctr" indent="0" lvl="5"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6pPr>
            <a:lvl7pPr algn="ctr" indent="0" lvl="6"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7pPr>
            <a:lvl8pPr algn="ctr" indent="0" lvl="7"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8pPr>
            <a:lvl9pPr algn="ctr" indent="0" lvl="8" marL="0" marR="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9pPr>
          </a:lstStyle>
          <a:p>
            <a:pPr algn="ctr" indent="0" lvl="0" marL="0" rtl="0">
              <a:spcBef>
                <a:spcPts val="0"/>
              </a:spcBef>
              <a:spcAft>
                <a:spcPts val="0"/>
              </a:spcAft>
              <a:buNone/>
            </a:pPr>
            <a:fld id="{00000000-1234-1234-1234-123412341234}" type="slidenum">
              <a:rPr lang="en-US"/>
              <a:t>‹#›</a:t>
            </a:fld>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cSld name="Title Slide">
    <p:bg>
      <p:bgPr>
        <a:blipFill rotWithShape="0" dpi="0">
          <a:blip xmlns:r="http://schemas.openxmlformats.org/officeDocument/2006/relationships" r:embed="rId1"/>
          <a:srcRect/>
          <a:stretch>
            <a:fillRect/>
          </a:stretch>
        </a:blipFill>
        <a:effectLst/>
      </p:bgPr>
    </p:bg>
    <p:spTree>
      <p:nvGrpSpPr>
        <p:cNvPr id="47" name=""/>
        <p:cNvGrpSpPr/>
        <p:nvPr/>
      </p:nvGrpSpPr>
      <p:grpSpPr>
        <a:xfrm>
          <a:off x="0" y="0"/>
          <a:ext cx="0" cy="0"/>
          <a:chOff x="0" y="0"/>
          <a:chExt cx="0" cy="0"/>
        </a:xfrm>
      </p:grpSpPr>
      <p:sp>
        <p:nvSpPr>
          <p:cNvPr id="1048621" name="Rectangle 1"/>
          <p:cNvSpPr/>
          <p:nvPr/>
        </p:nvSpPr>
        <p:spPr>
          <a:xfrm>
            <a:off x="0" y="0"/>
            <a:ext cx="12192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p>
            <a:pPr algn="ctr" eaLnBrk="1" hangingPunct="1"/>
            <a:endParaRPr lang="en-US"/>
          </a:p>
        </p:txBody>
      </p:sp>
      <p:sp useBgFill="1">
        <p:nvSpPr>
          <p:cNvPr id="1048622" name="Rounded Rectangle 12"/>
          <p:cNvSpPr/>
          <p:nvPr/>
        </p:nvSpPr>
        <p:spPr>
          <a:xfrm>
            <a:off x="87313"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hangingPunct="1"/>
            <a:endParaRPr lang="en-US"/>
          </a:p>
        </p:txBody>
      </p:sp>
      <p:sp>
        <p:nvSpPr>
          <p:cNvPr id="1048623" name="Rectangle 3"/>
          <p:cNvSpPr/>
          <p:nvPr/>
        </p:nvSpPr>
        <p:spPr>
          <a:xfrm>
            <a:off x="84138" y="1449388"/>
            <a:ext cx="12028487" cy="1527175"/>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a:endParaRPr lang="en-US"/>
          </a:p>
        </p:txBody>
      </p:sp>
      <p:sp>
        <p:nvSpPr>
          <p:cNvPr id="1048624" name="Rectangle 4"/>
          <p:cNvSpPr/>
          <p:nvPr/>
        </p:nvSpPr>
        <p:spPr>
          <a:xfrm>
            <a:off x="84138" y="1397000"/>
            <a:ext cx="12028487" cy="120650"/>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a:endParaRPr lang="en-US"/>
          </a:p>
        </p:txBody>
      </p:sp>
      <p:sp>
        <p:nvSpPr>
          <p:cNvPr id="1048625" name="Rectangle 5"/>
          <p:cNvSpPr/>
          <p:nvPr/>
        </p:nvSpPr>
        <p:spPr>
          <a:xfrm>
            <a:off x="84138" y="2976563"/>
            <a:ext cx="12028487" cy="111125"/>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a:endParaRPr lang="en-US"/>
          </a:p>
        </p:txBody>
      </p:sp>
      <p:sp>
        <p:nvSpPr>
          <p:cNvPr id="1048626" name="Subtitle 8"/>
          <p:cNvSpPr>
            <a:spLocks noGrp="1"/>
          </p:cNvSpPr>
          <p:nvPr>
            <p:ph type="subTitle" idx="1"/>
          </p:nvPr>
        </p:nvSpPr>
        <p:spPr>
          <a:xfrm>
            <a:off x="1727200" y="3200400"/>
            <a:ext cx="8534400" cy="1600200"/>
          </a:xfrm>
        </p:spPr>
        <p:txBody>
          <a:bodyPr/>
          <a:lstStyle>
            <a:lvl1pPr algn="ctr" indent="0" marL="0">
              <a:buNone/>
              <a:defRPr sz="26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a:t>Click to edit Master subtitle style</a:t>
            </a:r>
          </a:p>
        </p:txBody>
      </p:sp>
      <p:sp>
        <p:nvSpPr>
          <p:cNvPr id="1048627" name="Title 7"/>
          <p:cNvSpPr>
            <a:spLocks noGrp="1"/>
          </p:cNvSpPr>
          <p:nvPr>
            <p:ph type="ctrTitle"/>
          </p:nvPr>
        </p:nvSpPr>
        <p:spPr>
          <a:xfrm>
            <a:off x="609600" y="1505931"/>
            <a:ext cx="10972800" cy="1470025"/>
          </a:xfrm>
        </p:spPr>
        <p:txBody>
          <a:bodyPr anchor="ctr"/>
          <a:lstStyle>
            <a:lvl1pPr algn="ctr">
              <a:defRPr dirty="0" lang="en-US">
                <a:solidFill>
                  <a:srgbClr val="FFFFFF"/>
                </a:solidFill>
              </a:defRPr>
            </a:lvl1pPr>
          </a:lstStyle>
          <a:p>
            <a:r>
              <a:rPr lang="en-US"/>
              <a:t>Click to edit Master title style</a:t>
            </a:r>
          </a:p>
        </p:txBody>
      </p:sp>
      <p:sp>
        <p:nvSpPr>
          <p:cNvPr id="1048628" name="Date Placeholder 27"/>
          <p:cNvSpPr>
            <a:spLocks noGrp="1"/>
          </p:cNvSpPr>
          <p:nvPr>
            <p:ph type="dt" sz="half" idx="10"/>
          </p:nvPr>
        </p:nvSpPr>
        <p:spPr/>
        <p:txBody>
          <a:bodyPr/>
          <a:p>
            <a:fld id="{72AE0A48-1A4B-4321-B175-B2435B2335FC}" type="datetime1">
              <a:rPr lang="en-US"/>
              <a:t>12/6/2024</a:t>
            </a:fld>
            <a:endParaRPr lang="en-US"/>
          </a:p>
        </p:txBody>
      </p:sp>
      <p:sp>
        <p:nvSpPr>
          <p:cNvPr id="1048629" name="Footer Placeholder 16"/>
          <p:cNvSpPr>
            <a:spLocks noGrp="1"/>
          </p:cNvSpPr>
          <p:nvPr>
            <p:ph type="ftr" sz="quarter" idx="11"/>
          </p:nvPr>
        </p:nvSpPr>
        <p:spPr/>
        <p:txBody>
          <a:bodyPr/>
          <a:p>
            <a:r>
              <a:rPr lang="en-US"/>
              <a:t>Zeroth Review</a:t>
            </a:r>
          </a:p>
        </p:txBody>
      </p:sp>
      <p:sp>
        <p:nvSpPr>
          <p:cNvPr id="1048630" name="Slide Number Placeholder 28"/>
          <p:cNvSpPr>
            <a:spLocks noGrp="1"/>
          </p:cNvSpPr>
          <p:nvPr>
            <p:ph type="sldNum" sz="quarter" idx="12"/>
          </p:nvPr>
        </p:nvSpPr>
        <p:spPr/>
        <p:txBody>
          <a:bodyPr/>
          <a:lstStyle>
            <a:lvl1pPr>
              <a:defRPr sz="1400">
                <a:solidFill>
                  <a:srgbClr val="FFFFFF"/>
                </a:solidFill>
              </a:defRPr>
            </a:lvl1pPr>
          </a:lstStyle>
          <a:p>
            <a:fld id="{EE0F0032-3BB5-4146-8874-5D70269818C8}" type="slidenum">
              <a:rPr altLang="zh-CN" lang="en-US"/>
              <a:t>‹#›</a:t>
            </a:fld>
            <a:endParaRPr altLang="zh-CN" lang="en-US"/>
          </a:p>
        </p:txBody>
      </p:sp>
    </p:spTree>
  </p:cSld>
  <p:clrMapOvr>
    <a:overrideClrMapping accent1="accent1" accent2="accent2" accent3="accent3" accent4="accent4" accent5="accent5" accent6="accent6" bg1="lt1" bg2="lt2" tx1="dk1" tx2="dk2" hlink="hlink" folHlink="folHlink"/>
  </p:clrMapOvr>
  <p:transition spd="med">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2">
            <a:alphaModFix/>
          </a:blip>
          <a:stretch>
            <a:fillRect/>
          </a:stretch>
        </a:blipFill>
        <a:effectLst/>
      </p:bgPr>
    </p:bg>
    <p:spTree>
      <p:nvGrpSpPr>
        <p:cNvPr id="13" name="Shape 9"/>
        <p:cNvGrpSpPr/>
        <p:nvPr/>
      </p:nvGrpSpPr>
      <p:grpSpPr>
        <a:xfrm>
          <a:off x="0" y="0"/>
          <a:ext cx="0" cy="0"/>
          <a:chOff x="0" y="0"/>
          <a:chExt cx="0" cy="0"/>
        </a:xfrm>
      </p:grpSpPr>
      <p:sp>
        <p:nvSpPr>
          <p:cNvPr id="1048576" name="Google Shape;10;p14"/>
          <p:cNvSpPr/>
          <p:nvPr/>
        </p:nvSpPr>
        <p:spPr>
          <a:xfrm>
            <a:off x="87312" y="69850"/>
            <a:ext cx="12017375" cy="6692900"/>
          </a:xfrm>
          <a:prstGeom prst="roundRect">
            <a:avLst>
              <a:gd name="adj" fmla="val 1065"/>
            </a:avLst>
          </a:prstGeom>
          <a:blipFill rotWithShape="1">
            <a:blip xmlns:r="http://schemas.openxmlformats.org/officeDocument/2006/relationships" r:embed="rId2">
              <a:alphaModFix/>
            </a:blip>
            <a:stretch>
              <a:fillRect/>
            </a:stretch>
          </a:blipFill>
          <a:ln w="9525" cap="sq" cmpd="sng">
            <a:solidFill>
              <a:schemeClr val="dk1"/>
            </a:solidFill>
            <a:prstDash val="solid"/>
            <a:miter lim="800000"/>
            <a:headEnd type="none" w="sm" len="sm"/>
            <a:tailEnd type="none" w="sm" len="sm"/>
          </a:ln>
        </p:spPr>
        <p:txBody>
          <a:bodyPr anchor="ctr" anchorCtr="0" bIns="45700" lIns="91425" rIns="91425" spcFirstLastPara="1" tIns="45700" wrap="square">
            <a:noAutofit/>
          </a:bodyPr>
          <a:p>
            <a:pPr algn="l" indent="0" lvl="0" marL="0" marR="0" rtl="0">
              <a:lnSpc>
                <a:spcPct val="100000"/>
              </a:lnSpc>
              <a:spcBef>
                <a:spcPts val="0"/>
              </a:spcBef>
              <a:spcAft>
                <a:spcPts val="0"/>
              </a:spcAft>
              <a:buNone/>
            </a:pPr>
            <a:endParaRPr b="0" sz="1800" i="0" u="none">
              <a:solidFill>
                <a:schemeClr val="dk1"/>
              </a:solidFill>
              <a:latin typeface="Palatino Linotype"/>
              <a:ea typeface="Palatino Linotype"/>
              <a:cs typeface="Palatino Linotype"/>
              <a:sym typeface="Palatino Linotype"/>
            </a:endParaRPr>
          </a:p>
        </p:txBody>
      </p:sp>
      <p:sp>
        <p:nvSpPr>
          <p:cNvPr id="1048577" name="Google Shape;11;p14"/>
          <p:cNvSpPr txBox="1"/>
          <p:nvPr/>
        </p:nvSpPr>
        <p:spPr>
          <a:xfrm>
            <a:off x="0" y="0"/>
            <a:ext cx="12192000" cy="6858000"/>
          </a:xfrm>
          <a:prstGeom prst="rect"/>
          <a:solidFill>
            <a:srgbClr val="FFFFFF"/>
          </a:solidFill>
          <a:ln>
            <a:noFill/>
          </a:ln>
        </p:spPr>
        <p:txBody>
          <a:bodyPr anchor="ctr" anchorCtr="0" bIns="45700" lIns="91425" rIns="91425" spcFirstLastPara="1" tIns="45700" wrap="square">
            <a:noAutofit/>
          </a:bodyPr>
          <a:p>
            <a:pPr algn="l" indent="0" lvl="0" marL="0" marR="0" rtl="0">
              <a:lnSpc>
                <a:spcPct val="100000"/>
              </a:lnSpc>
              <a:spcBef>
                <a:spcPts val="0"/>
              </a:spcBef>
              <a:spcAft>
                <a:spcPts val="0"/>
              </a:spcAft>
              <a:buNone/>
            </a:pPr>
            <a:endParaRPr b="0" sz="1800" i="0" u="none">
              <a:solidFill>
                <a:schemeClr val="dk1"/>
              </a:solidFill>
              <a:latin typeface="Palatino Linotype"/>
              <a:ea typeface="Palatino Linotype"/>
              <a:cs typeface="Palatino Linotype"/>
              <a:sym typeface="Palatino Linotype"/>
            </a:endParaRPr>
          </a:p>
        </p:txBody>
      </p:sp>
      <p:sp>
        <p:nvSpPr>
          <p:cNvPr id="1048578" name="Google Shape;12;p14"/>
          <p:cNvSpPr/>
          <p:nvPr/>
        </p:nvSpPr>
        <p:spPr>
          <a:xfrm>
            <a:off x="87312" y="69850"/>
            <a:ext cx="12017375" cy="6692900"/>
          </a:xfrm>
          <a:prstGeom prst="roundRect">
            <a:avLst>
              <a:gd name="adj" fmla="val 1065"/>
            </a:avLst>
          </a:prstGeom>
          <a:blipFill rotWithShape="1">
            <a:blip xmlns:r="http://schemas.openxmlformats.org/officeDocument/2006/relationships" r:embed="rId2">
              <a:alphaModFix/>
            </a:blip>
            <a:stretch>
              <a:fillRect/>
            </a:stretch>
          </a:blipFill>
          <a:ln w="9525" cap="sq" cmpd="sng">
            <a:solidFill>
              <a:schemeClr val="dk1"/>
            </a:solidFill>
            <a:prstDash val="solid"/>
            <a:miter lim="800000"/>
            <a:headEnd type="none" w="sm" len="sm"/>
            <a:tailEnd type="none" w="sm" len="sm"/>
          </a:ln>
        </p:spPr>
        <p:txBody>
          <a:bodyPr anchor="ctr" anchorCtr="0" bIns="45700" lIns="91425" rIns="91425" spcFirstLastPara="1" tIns="45700" wrap="square">
            <a:noAutofit/>
          </a:bodyPr>
          <a:p>
            <a:pPr algn="l" indent="0" lvl="0" marL="0" marR="0" rtl="0">
              <a:lnSpc>
                <a:spcPct val="100000"/>
              </a:lnSpc>
              <a:spcBef>
                <a:spcPts val="0"/>
              </a:spcBef>
              <a:spcAft>
                <a:spcPts val="0"/>
              </a:spcAft>
              <a:buNone/>
            </a:pPr>
            <a:endParaRPr b="0" sz="1800" i="0" u="none">
              <a:solidFill>
                <a:schemeClr val="dk1"/>
              </a:solidFill>
              <a:latin typeface="Palatino Linotype"/>
              <a:ea typeface="Palatino Linotype"/>
              <a:cs typeface="Palatino Linotype"/>
              <a:sym typeface="Palatino Linotype"/>
            </a:endParaRPr>
          </a:p>
        </p:txBody>
      </p:sp>
      <p:sp>
        <p:nvSpPr>
          <p:cNvPr id="1048579" name="Google Shape;13;p14"/>
          <p:cNvSpPr txBox="1"/>
          <p:nvPr/>
        </p:nvSpPr>
        <p:spPr>
          <a:xfrm>
            <a:off x="84137" y="1449387"/>
            <a:ext cx="12028487" cy="1527175"/>
          </a:xfrm>
          <a:prstGeom prst="rect"/>
          <a:solidFill>
            <a:srgbClr val="0E58C4"/>
          </a:solidFill>
          <a:ln>
            <a:noFill/>
          </a:ln>
        </p:spPr>
        <p:txBody>
          <a:bodyPr anchor="ctr" anchorCtr="0" bIns="45700" lIns="91425" rIns="91425" spcFirstLastPara="1" tIns="45700" wrap="square">
            <a:noAutofit/>
          </a:bodyPr>
          <a:p>
            <a:pPr algn="l" indent="0" lvl="0" marL="0" marR="0" rtl="0">
              <a:lnSpc>
                <a:spcPct val="100000"/>
              </a:lnSpc>
              <a:spcBef>
                <a:spcPts val="0"/>
              </a:spcBef>
              <a:spcAft>
                <a:spcPts val="0"/>
              </a:spcAft>
              <a:buNone/>
            </a:pPr>
            <a:endParaRPr b="0" sz="1800" i="0" u="none">
              <a:solidFill>
                <a:schemeClr val="dk1"/>
              </a:solidFill>
              <a:latin typeface="Palatino Linotype"/>
              <a:ea typeface="Palatino Linotype"/>
              <a:cs typeface="Palatino Linotype"/>
              <a:sym typeface="Palatino Linotype"/>
            </a:endParaRPr>
          </a:p>
        </p:txBody>
      </p:sp>
      <p:sp>
        <p:nvSpPr>
          <p:cNvPr id="1048580" name="Google Shape;14;p14"/>
          <p:cNvSpPr txBox="1"/>
          <p:nvPr/>
        </p:nvSpPr>
        <p:spPr>
          <a:xfrm>
            <a:off x="84137" y="1397000"/>
            <a:ext cx="12028487" cy="120650"/>
          </a:xfrm>
          <a:prstGeom prst="rect"/>
          <a:solidFill>
            <a:srgbClr val="4A8EF2"/>
          </a:solidFill>
          <a:ln>
            <a:noFill/>
          </a:ln>
        </p:spPr>
        <p:txBody>
          <a:bodyPr anchor="ctr" anchorCtr="0" bIns="45700" lIns="91425" rIns="91425" spcFirstLastPara="1" tIns="45700" wrap="square">
            <a:noAutofit/>
          </a:bodyPr>
          <a:p>
            <a:pPr algn="l" indent="0" lvl="0" marL="0" marR="0" rtl="0">
              <a:lnSpc>
                <a:spcPct val="100000"/>
              </a:lnSpc>
              <a:spcBef>
                <a:spcPts val="0"/>
              </a:spcBef>
              <a:spcAft>
                <a:spcPts val="0"/>
              </a:spcAft>
              <a:buNone/>
            </a:pPr>
            <a:endParaRPr b="0" sz="1800" i="0" u="none">
              <a:solidFill>
                <a:schemeClr val="dk1"/>
              </a:solidFill>
              <a:latin typeface="Palatino Linotype"/>
              <a:ea typeface="Palatino Linotype"/>
              <a:cs typeface="Palatino Linotype"/>
              <a:sym typeface="Palatino Linotype"/>
            </a:endParaRPr>
          </a:p>
        </p:txBody>
      </p:sp>
      <p:sp>
        <p:nvSpPr>
          <p:cNvPr id="1048581" name="Google Shape;15;p14"/>
          <p:cNvSpPr txBox="1"/>
          <p:nvPr/>
        </p:nvSpPr>
        <p:spPr>
          <a:xfrm>
            <a:off x="84137" y="2976562"/>
            <a:ext cx="12028487" cy="111125"/>
          </a:xfrm>
          <a:prstGeom prst="rect"/>
          <a:solidFill>
            <a:schemeClr val="lt2"/>
          </a:solidFill>
          <a:ln>
            <a:noFill/>
          </a:ln>
        </p:spPr>
        <p:txBody>
          <a:bodyPr anchor="ctr" anchorCtr="0" bIns="45700" lIns="91425" rIns="91425" spcFirstLastPara="1" tIns="45700" wrap="square">
            <a:noAutofit/>
          </a:bodyPr>
          <a:p>
            <a:pPr algn="l" indent="0" lvl="0" marL="0" marR="0" rtl="0">
              <a:lnSpc>
                <a:spcPct val="100000"/>
              </a:lnSpc>
              <a:spcBef>
                <a:spcPts val="0"/>
              </a:spcBef>
              <a:spcAft>
                <a:spcPts val="0"/>
              </a:spcAft>
              <a:buNone/>
            </a:pPr>
            <a:endParaRPr b="0" sz="1800" i="0" u="none">
              <a:solidFill>
                <a:schemeClr val="dk1"/>
              </a:solidFill>
              <a:latin typeface="Palatino Linotype"/>
              <a:ea typeface="Palatino Linotype"/>
              <a:cs typeface="Palatino Linotype"/>
              <a:sym typeface="Palatino Linotype"/>
            </a:endParaRPr>
          </a:p>
        </p:txBody>
      </p:sp>
      <p:sp>
        <p:nvSpPr>
          <p:cNvPr id="1048582" name="Google Shape;16;p14"/>
          <p:cNvSpPr txBox="1">
            <a:spLocks noGrp="1"/>
          </p:cNvSpPr>
          <p:nvPr>
            <p:ph type="body" idx="1"/>
          </p:nvPr>
        </p:nvSpPr>
        <p:spPr>
          <a:xfrm>
            <a:off x="1219200" y="1447800"/>
            <a:ext cx="10363200" cy="4572000"/>
          </a:xfrm>
          <a:prstGeom prst="rect"/>
          <a:noFill/>
          <a:ln>
            <a:noFill/>
          </a:ln>
        </p:spPr>
        <p:txBody>
          <a:bodyPr anchor="t" anchorCtr="0" bIns="45700" lIns="91425" rIns="91425" spcFirstLastPara="1" tIns="45700" wrap="square">
            <a:noAutofit/>
          </a:bodyPr>
          <a:lstStyle>
            <a:lvl1pPr algn="l" indent="-368935" lvl="0" marL="457200" marR="0" rtl="0">
              <a:spcBef>
                <a:spcPts val="575"/>
              </a:spcBef>
              <a:spcAft>
                <a:spcPts val="0"/>
              </a:spcAft>
              <a:buClr>
                <a:schemeClr val="accent1"/>
              </a:buClr>
              <a:buSzPts val="2210"/>
              <a:buFont typeface="Noto Sans Symbols"/>
              <a:buChar char="⚫"/>
              <a:defRPr b="0" cap="none" sz="2600" i="0" strike="noStrike" u="none">
                <a:solidFill>
                  <a:schemeClr val="dk1"/>
                </a:solidFill>
                <a:latin typeface="Palatino Linotype"/>
                <a:ea typeface="Palatino Linotype"/>
                <a:cs typeface="Palatino Linotype"/>
                <a:sym typeface="Palatino Linotype"/>
              </a:defRPr>
            </a:lvl1pPr>
            <a:lvl2pPr algn="l" indent="-358140" lvl="1" marL="914400" marR="0" rtl="0">
              <a:spcBef>
                <a:spcPts val="375"/>
              </a:spcBef>
              <a:spcAft>
                <a:spcPts val="0"/>
              </a:spcAft>
              <a:buClr>
                <a:schemeClr val="accent2"/>
              </a:buClr>
              <a:buSzPts val="2040"/>
              <a:buFont typeface="Noto Sans Symbols"/>
              <a:buChar char="⚫"/>
              <a:defRPr b="0" cap="none" sz="2400" i="0" strike="noStrike" u="none">
                <a:solidFill>
                  <a:schemeClr val="dk1"/>
                </a:solidFill>
                <a:latin typeface="Palatino Linotype"/>
                <a:ea typeface="Palatino Linotype"/>
                <a:cs typeface="Palatino Linotype"/>
                <a:sym typeface="Palatino Linotype"/>
              </a:defRPr>
            </a:lvl2pPr>
            <a:lvl3pPr algn="l" indent="-336550" lvl="2" marL="1371600" marR="0" rtl="0">
              <a:spcBef>
                <a:spcPts val="375"/>
              </a:spcBef>
              <a:spcAft>
                <a:spcPts val="0"/>
              </a:spcAft>
              <a:buClr>
                <a:srgbClr val="B1B8D2"/>
              </a:buClr>
              <a:buSzPts val="1700"/>
              <a:buFont typeface="Noto Sans Symbols"/>
              <a:buChar char="⚫"/>
              <a:defRPr b="0" cap="none" sz="2000" i="0" strike="noStrike" u="none">
                <a:solidFill>
                  <a:schemeClr val="dk1"/>
                </a:solidFill>
                <a:latin typeface="Palatino Linotype"/>
                <a:ea typeface="Palatino Linotype"/>
                <a:cs typeface="Palatino Linotype"/>
                <a:sym typeface="Palatino Linotype"/>
              </a:defRPr>
            </a:lvl3pPr>
            <a:lvl4pPr algn="l" indent="-330200" lvl="3" marL="1828800" marR="0" rtl="0">
              <a:spcBef>
                <a:spcPts val="375"/>
              </a:spcBef>
              <a:spcAft>
                <a:spcPts val="0"/>
              </a:spcAft>
              <a:buClr>
                <a:srgbClr val="297FD5"/>
              </a:buClr>
              <a:buSzPts val="1600"/>
              <a:buFont typeface="Noto Sans Symbols"/>
              <a:buChar char="⚫"/>
              <a:defRPr b="0" cap="none" sz="2000" i="0" strike="noStrike" u="none">
                <a:solidFill>
                  <a:schemeClr val="dk1"/>
                </a:solidFill>
                <a:latin typeface="Palatino Linotype"/>
                <a:ea typeface="Palatino Linotype"/>
                <a:cs typeface="Palatino Linotype"/>
                <a:sym typeface="Palatino Linotype"/>
              </a:defRPr>
            </a:lvl4pPr>
            <a:lvl5pPr algn="l" indent="-355600" lvl="4" marL="2286000" marR="0" rtl="0">
              <a:spcBef>
                <a:spcPts val="375"/>
              </a:spcBef>
              <a:spcAft>
                <a:spcPts val="0"/>
              </a:spcAft>
              <a:buClr>
                <a:srgbClr val="297FD5"/>
              </a:buClr>
              <a:buSzPts val="2000"/>
              <a:buFont typeface="Arial"/>
              <a:buChar char="•"/>
              <a:defRPr b="0" cap="none" sz="2000" i="0" strike="noStrike" u="none">
                <a:solidFill>
                  <a:schemeClr val="dk1"/>
                </a:solidFill>
                <a:latin typeface="Palatino Linotype"/>
                <a:ea typeface="Palatino Linotype"/>
                <a:cs typeface="Palatino Linotype"/>
                <a:sym typeface="Palatino Linotype"/>
              </a:defRPr>
            </a:lvl5pPr>
            <a:lvl6pPr algn="l" indent="-342900" lvl="5" marL="2743200" marR="0" rtl="0">
              <a:spcBef>
                <a:spcPts val="370"/>
              </a:spcBef>
              <a:spcAft>
                <a:spcPts val="0"/>
              </a:spcAft>
              <a:buClr>
                <a:schemeClr val="accent3"/>
              </a:buClr>
              <a:buSzPts val="1800"/>
              <a:buFont typeface="Palatino Linotype"/>
              <a:buChar char="•"/>
              <a:defRPr b="0" cap="none" sz="1800" i="0" strike="noStrike" u="none">
                <a:solidFill>
                  <a:schemeClr val="dk1"/>
                </a:solidFill>
                <a:latin typeface="Palatino Linotype"/>
                <a:ea typeface="Palatino Linotype"/>
                <a:cs typeface="Palatino Linotype"/>
                <a:sym typeface="Palatino Linotype"/>
              </a:defRPr>
            </a:lvl6pPr>
            <a:lvl7pPr algn="l" indent="-342900" lvl="6" marL="3200400" marR="0" rtl="0">
              <a:spcBef>
                <a:spcPts val="370"/>
              </a:spcBef>
              <a:spcAft>
                <a:spcPts val="0"/>
              </a:spcAft>
              <a:buClr>
                <a:schemeClr val="accent2"/>
              </a:buClr>
              <a:buSzPts val="1800"/>
              <a:buFont typeface="Palatino Linotype"/>
              <a:buChar char="•"/>
              <a:defRPr b="0" cap="none" sz="1800" i="0" strike="noStrike" u="none">
                <a:solidFill>
                  <a:schemeClr val="dk1"/>
                </a:solidFill>
                <a:latin typeface="Palatino Linotype"/>
                <a:ea typeface="Palatino Linotype"/>
                <a:cs typeface="Palatino Linotype"/>
                <a:sym typeface="Palatino Linotype"/>
              </a:defRPr>
            </a:lvl7pPr>
            <a:lvl8pPr algn="l" indent="-342900" lvl="7" marL="3657600" marR="0" rtl="0">
              <a:spcBef>
                <a:spcPts val="370"/>
              </a:spcBef>
              <a:spcAft>
                <a:spcPts val="0"/>
              </a:spcAft>
              <a:buClr>
                <a:srgbClr val="AFB7D2"/>
              </a:buClr>
              <a:buSzPts val="1800"/>
              <a:buFont typeface="Palatino Linotype"/>
              <a:buChar char="•"/>
              <a:defRPr b="0" cap="none" sz="1800" i="0" strike="noStrike" u="none">
                <a:solidFill>
                  <a:schemeClr val="dk1"/>
                </a:solidFill>
                <a:latin typeface="Palatino Linotype"/>
                <a:ea typeface="Palatino Linotype"/>
                <a:cs typeface="Palatino Linotype"/>
                <a:sym typeface="Palatino Linotype"/>
              </a:defRPr>
            </a:lvl8pPr>
            <a:lvl9pPr algn="l" indent="-342900" lvl="8" marL="4114800" marR="0" rtl="0">
              <a:spcBef>
                <a:spcPts val="370"/>
              </a:spcBef>
              <a:spcAft>
                <a:spcPts val="0"/>
              </a:spcAft>
              <a:buClr>
                <a:srgbClr val="B5CBE5"/>
              </a:buClr>
              <a:buSzPts val="1800"/>
              <a:buFont typeface="Palatino Linotype"/>
              <a:buChar char="•"/>
              <a:defRPr b="0" cap="none" sz="1800" i="0" strike="noStrike" u="none">
                <a:solidFill>
                  <a:schemeClr val="dk1"/>
                </a:solidFill>
                <a:latin typeface="Palatino Linotype"/>
                <a:ea typeface="Palatino Linotype"/>
                <a:cs typeface="Palatino Linotype"/>
                <a:sym typeface="Palatino Linotype"/>
              </a:defRPr>
            </a:lvl9pPr>
          </a:lstStyle>
          <a:p/>
        </p:txBody>
      </p:sp>
      <p:sp>
        <p:nvSpPr>
          <p:cNvPr id="1048583" name="Google Shape;17;p14"/>
          <p:cNvSpPr txBox="1">
            <a:spLocks noGrp="1"/>
          </p:cNvSpPr>
          <p:nvPr>
            <p:ph type="title"/>
          </p:nvPr>
        </p:nvSpPr>
        <p:spPr>
          <a:xfrm>
            <a:off x="1219200" y="274637"/>
            <a:ext cx="10363200" cy="1143000"/>
          </a:xfrm>
          <a:prstGeom prst="rect"/>
          <a:noFill/>
          <a:ln>
            <a:noFill/>
          </a:ln>
        </p:spPr>
        <p:txBody>
          <a:bodyPr anchor="b" anchorCtr="0" bIns="91425" lIns="91425" rIns="91425" spcFirstLastPara="1" tIns="45700" wrap="square">
            <a:noAutofit/>
          </a:bodyPr>
          <a:lstStyle>
            <a:lvl1pPr algn="l" lvl="0" marR="0" rtl="0">
              <a:spcBef>
                <a:spcPts val="0"/>
              </a:spcBef>
              <a:spcAft>
                <a:spcPts val="0"/>
              </a:spcAft>
              <a:buSzPts val="1400"/>
              <a:buNone/>
              <a:defRPr b="0" cap="none" sz="4000" i="0" strike="noStrike" u="none">
                <a:solidFill>
                  <a:schemeClr val="dk2"/>
                </a:solidFill>
                <a:latin typeface="Century Gothic"/>
                <a:ea typeface="Century Gothic"/>
                <a:cs typeface="Century Gothic"/>
                <a:sym typeface="Century Gothic"/>
              </a:defRPr>
            </a:lvl1pPr>
            <a:lvl2pPr algn="l" lvl="1" marR="0" rtl="0">
              <a:spcBef>
                <a:spcPts val="0"/>
              </a:spcBef>
              <a:spcAft>
                <a:spcPts val="0"/>
              </a:spcAft>
              <a:buSzPts val="1400"/>
              <a:buNone/>
              <a:defRPr b="0" cap="none" sz="4000" i="0" strike="noStrike" u="none">
                <a:solidFill>
                  <a:schemeClr val="dk2"/>
                </a:solidFill>
                <a:latin typeface="Century Gothic"/>
                <a:ea typeface="Century Gothic"/>
                <a:cs typeface="Century Gothic"/>
                <a:sym typeface="Century Gothic"/>
              </a:defRPr>
            </a:lvl2pPr>
            <a:lvl3pPr algn="l" lvl="2" marR="0" rtl="0">
              <a:spcBef>
                <a:spcPts val="0"/>
              </a:spcBef>
              <a:spcAft>
                <a:spcPts val="0"/>
              </a:spcAft>
              <a:buSzPts val="1400"/>
              <a:buNone/>
              <a:defRPr b="0" cap="none" sz="4000" i="0" strike="noStrike" u="none">
                <a:solidFill>
                  <a:schemeClr val="dk2"/>
                </a:solidFill>
                <a:latin typeface="Century Gothic"/>
                <a:ea typeface="Century Gothic"/>
                <a:cs typeface="Century Gothic"/>
                <a:sym typeface="Century Gothic"/>
              </a:defRPr>
            </a:lvl3pPr>
            <a:lvl4pPr algn="l" lvl="3" marR="0" rtl="0">
              <a:spcBef>
                <a:spcPts val="0"/>
              </a:spcBef>
              <a:spcAft>
                <a:spcPts val="0"/>
              </a:spcAft>
              <a:buSzPts val="1400"/>
              <a:buNone/>
              <a:defRPr b="0" cap="none" sz="4000" i="0" strike="noStrike" u="none">
                <a:solidFill>
                  <a:schemeClr val="dk2"/>
                </a:solidFill>
                <a:latin typeface="Century Gothic"/>
                <a:ea typeface="Century Gothic"/>
                <a:cs typeface="Century Gothic"/>
                <a:sym typeface="Century Gothic"/>
              </a:defRPr>
            </a:lvl4pPr>
            <a:lvl5pPr algn="l" lvl="4" marR="0" rtl="0">
              <a:spcBef>
                <a:spcPts val="0"/>
              </a:spcBef>
              <a:spcAft>
                <a:spcPts val="0"/>
              </a:spcAft>
              <a:buSzPts val="1400"/>
              <a:buNone/>
              <a:defRPr b="0" cap="none" sz="4000" i="0" strike="noStrike" u="none">
                <a:solidFill>
                  <a:schemeClr val="dk2"/>
                </a:solidFill>
                <a:latin typeface="Century Gothic"/>
                <a:ea typeface="Century Gothic"/>
                <a:cs typeface="Century Gothic"/>
                <a:sym typeface="Century Gothic"/>
              </a:defRPr>
            </a:lvl5pPr>
            <a:lvl6pPr algn="l" lvl="5" marR="0" rtl="0">
              <a:spcBef>
                <a:spcPts val="0"/>
              </a:spcBef>
              <a:spcAft>
                <a:spcPts val="0"/>
              </a:spcAft>
              <a:buSzPts val="1400"/>
              <a:buNone/>
              <a:defRPr b="0" cap="none" sz="4000" i="0" strike="noStrike" u="none">
                <a:solidFill>
                  <a:schemeClr val="dk2"/>
                </a:solidFill>
                <a:latin typeface="Century Gothic"/>
                <a:ea typeface="Century Gothic"/>
                <a:cs typeface="Century Gothic"/>
                <a:sym typeface="Century Gothic"/>
              </a:defRPr>
            </a:lvl6pPr>
            <a:lvl7pPr algn="l" lvl="6" marR="0" rtl="0">
              <a:spcBef>
                <a:spcPts val="0"/>
              </a:spcBef>
              <a:spcAft>
                <a:spcPts val="0"/>
              </a:spcAft>
              <a:buSzPts val="1400"/>
              <a:buNone/>
              <a:defRPr b="0" cap="none" sz="4000" i="0" strike="noStrike" u="none">
                <a:solidFill>
                  <a:schemeClr val="dk2"/>
                </a:solidFill>
                <a:latin typeface="Century Gothic"/>
                <a:ea typeface="Century Gothic"/>
                <a:cs typeface="Century Gothic"/>
                <a:sym typeface="Century Gothic"/>
              </a:defRPr>
            </a:lvl7pPr>
            <a:lvl8pPr algn="l" lvl="7" marR="0" rtl="0">
              <a:spcBef>
                <a:spcPts val="0"/>
              </a:spcBef>
              <a:spcAft>
                <a:spcPts val="0"/>
              </a:spcAft>
              <a:buSzPts val="1400"/>
              <a:buNone/>
              <a:defRPr b="0" cap="none" sz="4000" i="0" strike="noStrike" u="none">
                <a:solidFill>
                  <a:schemeClr val="dk2"/>
                </a:solidFill>
                <a:latin typeface="Century Gothic"/>
                <a:ea typeface="Century Gothic"/>
                <a:cs typeface="Century Gothic"/>
                <a:sym typeface="Century Gothic"/>
              </a:defRPr>
            </a:lvl8pPr>
            <a:lvl9pPr algn="l" lvl="8" marR="0" rtl="0">
              <a:spcBef>
                <a:spcPts val="0"/>
              </a:spcBef>
              <a:spcAft>
                <a:spcPts val="0"/>
              </a:spcAft>
              <a:buSzPts val="1400"/>
              <a:buNone/>
              <a:defRPr b="0" cap="none" sz="4000" i="0" strike="noStrike" u="none">
                <a:solidFill>
                  <a:schemeClr val="dk2"/>
                </a:solidFill>
                <a:latin typeface="Century Gothic"/>
                <a:ea typeface="Century Gothic"/>
                <a:cs typeface="Century Gothic"/>
                <a:sym typeface="Century Gothic"/>
              </a:defRPr>
            </a:lvl9pPr>
          </a:lstStyle>
          <a:p/>
        </p:txBody>
      </p:sp>
      <p:sp>
        <p:nvSpPr>
          <p:cNvPr id="1048584" name="Google Shape;18;p14"/>
          <p:cNvSpPr txBox="1">
            <a:spLocks noGrp="1"/>
          </p:cNvSpPr>
          <p:nvPr>
            <p:ph type="dt" idx="10"/>
          </p:nvPr>
        </p:nvSpPr>
        <p:spPr>
          <a:xfrm>
            <a:off x="8229600" y="6191250"/>
            <a:ext cx="3302000" cy="476250"/>
          </a:xfrm>
          <a:prstGeom prst="rect"/>
          <a:noFill/>
          <a:ln>
            <a:noFill/>
          </a:ln>
        </p:spPr>
        <p:txBody>
          <a:bodyPr anchor="ctr" anchorCtr="0" bIns="45700" lIns="91425" rIns="91425" spcFirstLastPara="1" tIns="45700" wrap="square">
            <a:noAutofit/>
          </a:bodyPr>
          <a:lstStyle>
            <a:lvl1pPr algn="r" lvl="0" marR="0" rtl="0">
              <a:lnSpc>
                <a:spcPct val="100000"/>
              </a:lnSpc>
              <a:spcBef>
                <a:spcPts val="0"/>
              </a:spcBef>
              <a:spcAft>
                <a:spcPts val="0"/>
              </a:spcAft>
              <a:buSzPts val="1400"/>
              <a:buNone/>
              <a:defRPr b="0" sz="1400" i="0" u="none">
                <a:solidFill>
                  <a:schemeClr val="dk2"/>
                </a:solidFill>
                <a:latin typeface="Palatino Linotype"/>
                <a:ea typeface="Palatino Linotype"/>
                <a:cs typeface="Palatino Linotype"/>
                <a:sym typeface="Palatino Linotype"/>
              </a:defRPr>
            </a:lvl1pPr>
            <a:lvl2pPr algn="l" lvl="1"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2pPr>
            <a:lvl3pPr algn="l" lvl="2"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3pPr>
            <a:lvl4pPr algn="l" lvl="3"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4pPr>
            <a:lvl5pPr algn="l" lvl="4"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5pPr>
            <a:lvl6pPr algn="l" lvl="5"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6pPr>
            <a:lvl7pPr algn="l" lvl="6"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7pPr>
            <a:lvl8pPr algn="l" lvl="7"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8pPr>
            <a:lvl9pPr algn="l" lvl="8"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9pPr>
          </a:lstStyle>
          <a:p/>
        </p:txBody>
      </p:sp>
      <p:sp>
        <p:nvSpPr>
          <p:cNvPr id="1048585" name="Google Shape;19;p14"/>
          <p:cNvSpPr txBox="1">
            <a:spLocks noGrp="1"/>
          </p:cNvSpPr>
          <p:nvPr>
            <p:ph type="ftr" idx="11"/>
          </p:nvPr>
        </p:nvSpPr>
        <p:spPr>
          <a:xfrm>
            <a:off x="1219200" y="6172200"/>
            <a:ext cx="5283200" cy="457200"/>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SzPts val="1400"/>
              <a:buNone/>
              <a:defRPr b="0" sz="1400" i="0" u="none">
                <a:solidFill>
                  <a:schemeClr val="dk2"/>
                </a:solidFill>
                <a:latin typeface="Palatino Linotype"/>
                <a:ea typeface="Palatino Linotype"/>
                <a:cs typeface="Palatino Linotype"/>
                <a:sym typeface="Palatino Linotype"/>
              </a:defRPr>
            </a:lvl1pPr>
            <a:lvl2pPr algn="l" lvl="1"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2pPr>
            <a:lvl3pPr algn="l" lvl="2"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3pPr>
            <a:lvl4pPr algn="l" lvl="3"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4pPr>
            <a:lvl5pPr algn="l" lvl="4"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5pPr>
            <a:lvl6pPr algn="l" lvl="5"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6pPr>
            <a:lvl7pPr algn="l" lvl="6"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7pPr>
            <a:lvl8pPr algn="l" lvl="7"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8pPr>
            <a:lvl9pPr algn="l" lvl="8"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9pPr>
          </a:lstStyle>
          <a:p/>
        </p:txBody>
      </p:sp>
      <p:sp>
        <p:nvSpPr>
          <p:cNvPr id="1048586" name="Google Shape;20;p14"/>
          <p:cNvSpPr>
            <a:spLocks noGrp="1"/>
          </p:cNvSpPr>
          <p:nvPr>
            <p:ph type="sldNum" idx="12"/>
          </p:nvPr>
        </p:nvSpPr>
        <p:spPr>
          <a:xfrm>
            <a:off x="195262" y="6210300"/>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lstStyle>
            <a:lvl1pPr algn="ctr" indent="0" lvl="0" marL="0" marR="0" rtl="0">
              <a:lnSpc>
                <a:spcPct val="100000"/>
              </a:lnSpc>
              <a:spcBef>
                <a:spcPts val="0"/>
              </a:spcBef>
              <a:spcAft>
                <a:spcPts val="0"/>
              </a:spcAft>
              <a:buClr>
                <a:srgbClr val="FFFFFF"/>
              </a:buClr>
              <a:buSzPts val="1400"/>
              <a:buFont typeface="Century Gothic"/>
              <a:buNone/>
              <a:defRPr b="0" sz="1400" i="0" u="none">
                <a:solidFill>
                  <a:srgbClr val="FFFFFF"/>
                </a:solidFill>
                <a:latin typeface="Century Gothic"/>
                <a:ea typeface="Century Gothic"/>
                <a:cs typeface="Century Gothic"/>
                <a:sym typeface="Century Gothic"/>
              </a:defRPr>
            </a:lvl1pPr>
            <a:lvl2pPr algn="ctr" indent="0" lvl="1" marL="0" marR="0" rtl="0">
              <a:lnSpc>
                <a:spcPct val="100000"/>
              </a:lnSpc>
              <a:spcBef>
                <a:spcPts val="0"/>
              </a:spcBef>
              <a:spcAft>
                <a:spcPts val="0"/>
              </a:spcAft>
              <a:buClr>
                <a:srgbClr val="FFFFFF"/>
              </a:buClr>
              <a:buSzPts val="1400"/>
              <a:buFont typeface="Century Gothic"/>
              <a:buNone/>
              <a:defRPr b="0" sz="1400" i="0" u="none">
                <a:solidFill>
                  <a:srgbClr val="FFFFFF"/>
                </a:solidFill>
                <a:latin typeface="Century Gothic"/>
                <a:ea typeface="Century Gothic"/>
                <a:cs typeface="Century Gothic"/>
                <a:sym typeface="Century Gothic"/>
              </a:defRPr>
            </a:lvl2pPr>
            <a:lvl3pPr algn="ctr" indent="0" lvl="2" marL="0" marR="0" rtl="0">
              <a:lnSpc>
                <a:spcPct val="100000"/>
              </a:lnSpc>
              <a:spcBef>
                <a:spcPts val="0"/>
              </a:spcBef>
              <a:spcAft>
                <a:spcPts val="0"/>
              </a:spcAft>
              <a:buClr>
                <a:srgbClr val="FFFFFF"/>
              </a:buClr>
              <a:buSzPts val="1400"/>
              <a:buFont typeface="Century Gothic"/>
              <a:buNone/>
              <a:defRPr b="0" sz="1400" i="0" u="none">
                <a:solidFill>
                  <a:srgbClr val="FFFFFF"/>
                </a:solidFill>
                <a:latin typeface="Century Gothic"/>
                <a:ea typeface="Century Gothic"/>
                <a:cs typeface="Century Gothic"/>
                <a:sym typeface="Century Gothic"/>
              </a:defRPr>
            </a:lvl3pPr>
            <a:lvl4pPr algn="ctr" indent="0" lvl="3" marL="0" marR="0" rtl="0">
              <a:lnSpc>
                <a:spcPct val="100000"/>
              </a:lnSpc>
              <a:spcBef>
                <a:spcPts val="0"/>
              </a:spcBef>
              <a:spcAft>
                <a:spcPts val="0"/>
              </a:spcAft>
              <a:buClr>
                <a:srgbClr val="FFFFFF"/>
              </a:buClr>
              <a:buSzPts val="1400"/>
              <a:buFont typeface="Century Gothic"/>
              <a:buNone/>
              <a:defRPr b="0" sz="1400" i="0" u="none">
                <a:solidFill>
                  <a:srgbClr val="FFFFFF"/>
                </a:solidFill>
                <a:latin typeface="Century Gothic"/>
                <a:ea typeface="Century Gothic"/>
                <a:cs typeface="Century Gothic"/>
                <a:sym typeface="Century Gothic"/>
              </a:defRPr>
            </a:lvl4pPr>
            <a:lvl5pPr algn="ctr" indent="0" lvl="4" marL="0" marR="0" rtl="0">
              <a:lnSpc>
                <a:spcPct val="100000"/>
              </a:lnSpc>
              <a:spcBef>
                <a:spcPts val="0"/>
              </a:spcBef>
              <a:spcAft>
                <a:spcPts val="0"/>
              </a:spcAft>
              <a:buClr>
                <a:srgbClr val="FFFFFF"/>
              </a:buClr>
              <a:buSzPts val="1400"/>
              <a:buFont typeface="Century Gothic"/>
              <a:buNone/>
              <a:defRPr b="0" sz="1400" i="0" u="none">
                <a:solidFill>
                  <a:srgbClr val="FFFFFF"/>
                </a:solidFill>
                <a:latin typeface="Century Gothic"/>
                <a:ea typeface="Century Gothic"/>
                <a:cs typeface="Century Gothic"/>
                <a:sym typeface="Century Gothic"/>
              </a:defRPr>
            </a:lvl5pPr>
            <a:lvl6pPr algn="ctr" indent="0" lvl="5" marL="0" marR="0" rtl="0">
              <a:lnSpc>
                <a:spcPct val="100000"/>
              </a:lnSpc>
              <a:spcBef>
                <a:spcPts val="0"/>
              </a:spcBef>
              <a:spcAft>
                <a:spcPts val="0"/>
              </a:spcAft>
              <a:buClr>
                <a:srgbClr val="FFFFFF"/>
              </a:buClr>
              <a:buSzPts val="1400"/>
              <a:buFont typeface="Century Gothic"/>
              <a:buNone/>
              <a:defRPr b="0" sz="1400" i="0" u="none">
                <a:solidFill>
                  <a:srgbClr val="FFFFFF"/>
                </a:solidFill>
                <a:latin typeface="Century Gothic"/>
                <a:ea typeface="Century Gothic"/>
                <a:cs typeface="Century Gothic"/>
                <a:sym typeface="Century Gothic"/>
              </a:defRPr>
            </a:lvl6pPr>
            <a:lvl7pPr algn="ctr" indent="0" lvl="6" marL="0" marR="0" rtl="0">
              <a:lnSpc>
                <a:spcPct val="100000"/>
              </a:lnSpc>
              <a:spcBef>
                <a:spcPts val="0"/>
              </a:spcBef>
              <a:spcAft>
                <a:spcPts val="0"/>
              </a:spcAft>
              <a:buClr>
                <a:srgbClr val="FFFFFF"/>
              </a:buClr>
              <a:buSzPts val="1400"/>
              <a:buFont typeface="Century Gothic"/>
              <a:buNone/>
              <a:defRPr b="0" sz="1400" i="0" u="none">
                <a:solidFill>
                  <a:srgbClr val="FFFFFF"/>
                </a:solidFill>
                <a:latin typeface="Century Gothic"/>
                <a:ea typeface="Century Gothic"/>
                <a:cs typeface="Century Gothic"/>
                <a:sym typeface="Century Gothic"/>
              </a:defRPr>
            </a:lvl7pPr>
            <a:lvl8pPr algn="ctr" indent="0" lvl="7" marL="0" marR="0" rtl="0">
              <a:lnSpc>
                <a:spcPct val="100000"/>
              </a:lnSpc>
              <a:spcBef>
                <a:spcPts val="0"/>
              </a:spcBef>
              <a:spcAft>
                <a:spcPts val="0"/>
              </a:spcAft>
              <a:buClr>
                <a:srgbClr val="FFFFFF"/>
              </a:buClr>
              <a:buSzPts val="1400"/>
              <a:buFont typeface="Century Gothic"/>
              <a:buNone/>
              <a:defRPr b="0" sz="1400" i="0" u="none">
                <a:solidFill>
                  <a:srgbClr val="FFFFFF"/>
                </a:solidFill>
                <a:latin typeface="Century Gothic"/>
                <a:ea typeface="Century Gothic"/>
                <a:cs typeface="Century Gothic"/>
                <a:sym typeface="Century Gothic"/>
              </a:defRPr>
            </a:lvl8pPr>
            <a:lvl9pPr algn="ctr" indent="0" lvl="8" marL="0" marR="0" rtl="0">
              <a:lnSpc>
                <a:spcPct val="100000"/>
              </a:lnSpc>
              <a:spcBef>
                <a:spcPts val="0"/>
              </a:spcBef>
              <a:spcAft>
                <a:spcPts val="0"/>
              </a:spcAft>
              <a:buClr>
                <a:srgbClr val="FFFFFF"/>
              </a:buClr>
              <a:buSzPts val="1400"/>
              <a:buFont typeface="Century Gothic"/>
              <a:buNone/>
              <a:defRPr b="0" sz="1400" i="0" u="none">
                <a:solidFill>
                  <a:srgbClr val="FFFFFF"/>
                </a:solidFill>
                <a:latin typeface="Century Gothic"/>
                <a:ea typeface="Century Gothic"/>
                <a:cs typeface="Century Gothic"/>
                <a:sym typeface="Century Gothic"/>
              </a:defRPr>
            </a:lvl9pPr>
          </a:lstStyle>
          <a:p>
            <a:pPr algn="ctr" indent="0" lvl="0" marL="0"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hlink="hlink" folHlink="folHlink"/>
  <p:sldLayoutIdLst>
    <p:sldLayoutId id="2147483650" r:id="rId1"/>
  </p:sldLayoutIdLst>
  <p:transition spd="med">
    <p:fade/>
  </p:transition>
  <p:hf dt="0" ftr="0"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34" name="Shape 27"/>
        <p:cNvGrpSpPr/>
        <p:nvPr/>
      </p:nvGrpSpPr>
      <p:grpSpPr>
        <a:xfrm>
          <a:off x="0" y="0"/>
          <a:ext cx="0" cy="0"/>
          <a:chOff x="0" y="0"/>
          <a:chExt cx="0" cy="0"/>
        </a:xfrm>
      </p:grpSpPr>
      <p:sp>
        <p:nvSpPr>
          <p:cNvPr id="1048601" name="Google Shape;28;p16"/>
          <p:cNvSpPr/>
          <p:nvPr/>
        </p:nvSpPr>
        <p:spPr>
          <a:xfrm>
            <a:off x="87312" y="69850"/>
            <a:ext cx="12017375" cy="6692900"/>
          </a:xfrm>
          <a:prstGeom prst="roundRect">
            <a:avLst>
              <a:gd name="adj" fmla="val 1065"/>
            </a:avLst>
          </a:prstGeom>
          <a:solidFill>
            <a:schemeClr val="lt1"/>
          </a:solidFill>
          <a:ln w="9525" cap="sq" cmpd="sng">
            <a:solidFill>
              <a:schemeClr val="dk1"/>
            </a:solidFill>
            <a:prstDash val="solid"/>
            <a:miter lim="800000"/>
            <a:headEnd type="none" w="sm" len="sm"/>
            <a:tailEnd type="none" w="sm" len="sm"/>
          </a:ln>
        </p:spPr>
        <p:txBody>
          <a:bodyPr anchor="ctr" anchorCtr="0" bIns="45700" lIns="91425" rIns="91425" spcFirstLastPara="1" tIns="45700" wrap="square">
            <a:noAutofit/>
          </a:bodyPr>
          <a:p>
            <a:pPr algn="l" indent="0" lvl="0" marL="0" marR="0" rtl="0">
              <a:lnSpc>
                <a:spcPct val="100000"/>
              </a:lnSpc>
              <a:spcBef>
                <a:spcPts val="0"/>
              </a:spcBef>
              <a:spcAft>
                <a:spcPts val="0"/>
              </a:spcAft>
              <a:buNone/>
            </a:pPr>
            <a:endParaRPr b="0" sz="1800" i="0" u="none">
              <a:solidFill>
                <a:schemeClr val="dk1"/>
              </a:solidFill>
              <a:latin typeface="Palatino Linotype"/>
              <a:ea typeface="Palatino Linotype"/>
              <a:cs typeface="Palatino Linotype"/>
              <a:sym typeface="Palatino Linotype"/>
            </a:endParaRPr>
          </a:p>
        </p:txBody>
      </p:sp>
      <p:sp>
        <p:nvSpPr>
          <p:cNvPr id="1048602" name="Google Shape;29;p16"/>
          <p:cNvSpPr txBox="1">
            <a:spLocks noGrp="1"/>
          </p:cNvSpPr>
          <p:nvPr>
            <p:ph type="dt" idx="10"/>
          </p:nvPr>
        </p:nvSpPr>
        <p:spPr>
          <a:xfrm>
            <a:off x="8229600" y="6191250"/>
            <a:ext cx="3302000" cy="476250"/>
          </a:xfrm>
          <a:prstGeom prst="rect"/>
          <a:noFill/>
          <a:ln>
            <a:noFill/>
          </a:ln>
        </p:spPr>
        <p:txBody>
          <a:bodyPr anchor="ctr" anchorCtr="0" bIns="45700" lIns="91425" rIns="91425" spcFirstLastPara="1" tIns="45700" wrap="square">
            <a:noAutofit/>
          </a:bodyPr>
          <a:lstStyle>
            <a:lvl1pPr algn="r" lvl="0" marR="0" rtl="0">
              <a:lnSpc>
                <a:spcPct val="100000"/>
              </a:lnSpc>
              <a:spcBef>
                <a:spcPts val="0"/>
              </a:spcBef>
              <a:spcAft>
                <a:spcPts val="0"/>
              </a:spcAft>
              <a:buSzPts val="1400"/>
              <a:buNone/>
              <a:defRPr b="0" sz="1400" i="0" u="none">
                <a:solidFill>
                  <a:schemeClr val="dk2"/>
                </a:solidFill>
                <a:latin typeface="Palatino Linotype"/>
                <a:ea typeface="Palatino Linotype"/>
                <a:cs typeface="Palatino Linotype"/>
                <a:sym typeface="Palatino Linotype"/>
              </a:defRPr>
            </a:lvl1pPr>
            <a:lvl2pPr algn="l" lvl="1"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2pPr>
            <a:lvl3pPr algn="l" lvl="2"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3pPr>
            <a:lvl4pPr algn="l" lvl="3"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4pPr>
            <a:lvl5pPr algn="l" lvl="4"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5pPr>
            <a:lvl6pPr algn="l" lvl="5"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6pPr>
            <a:lvl7pPr algn="l" lvl="6"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7pPr>
            <a:lvl8pPr algn="l" lvl="7"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8pPr>
            <a:lvl9pPr algn="l" lvl="8"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9pPr>
          </a:lstStyle>
          <a:p/>
        </p:txBody>
      </p:sp>
      <p:sp>
        <p:nvSpPr>
          <p:cNvPr id="1048603" name="Google Shape;30;p16"/>
          <p:cNvSpPr txBox="1">
            <a:spLocks noGrp="1"/>
          </p:cNvSpPr>
          <p:nvPr>
            <p:ph type="ftr" idx="11"/>
          </p:nvPr>
        </p:nvSpPr>
        <p:spPr>
          <a:xfrm>
            <a:off x="1219200" y="6172200"/>
            <a:ext cx="5283200" cy="457200"/>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SzPts val="1400"/>
              <a:buNone/>
              <a:defRPr b="0" sz="1400" i="0" u="none">
                <a:solidFill>
                  <a:schemeClr val="dk2"/>
                </a:solidFill>
                <a:latin typeface="Palatino Linotype"/>
                <a:ea typeface="Palatino Linotype"/>
                <a:cs typeface="Palatino Linotype"/>
                <a:sym typeface="Palatino Linotype"/>
              </a:defRPr>
            </a:lvl1pPr>
            <a:lvl2pPr algn="l" lvl="1"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2pPr>
            <a:lvl3pPr algn="l" lvl="2"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3pPr>
            <a:lvl4pPr algn="l" lvl="3"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4pPr>
            <a:lvl5pPr algn="l" lvl="4"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5pPr>
            <a:lvl6pPr algn="l" lvl="5"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6pPr>
            <a:lvl7pPr algn="l" lvl="6"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7pPr>
            <a:lvl8pPr algn="l" lvl="7"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8pPr>
            <a:lvl9pPr algn="l" lvl="8" marR="0" rtl="0">
              <a:lnSpc>
                <a:spcPct val="100000"/>
              </a:lnSpc>
              <a:spcBef>
                <a:spcPts val="0"/>
              </a:spcBef>
              <a:spcAft>
                <a:spcPts val="0"/>
              </a:spcAft>
              <a:buSzPts val="1400"/>
              <a:buNone/>
              <a:defRPr b="0" cap="none" sz="1800" i="0" strike="noStrike" u="none">
                <a:solidFill>
                  <a:schemeClr val="dk1"/>
                </a:solidFill>
                <a:latin typeface="Palatino Linotype"/>
                <a:ea typeface="Palatino Linotype"/>
                <a:cs typeface="Palatino Linotype"/>
                <a:sym typeface="Palatino Linotype"/>
              </a:defRPr>
            </a:lvl9pPr>
          </a:lstStyle>
          <a:p/>
        </p:txBody>
      </p:sp>
      <p:sp>
        <p:nvSpPr>
          <p:cNvPr id="1048604" name="Google Shape;31;p16"/>
          <p:cNvSpPr>
            <a:spLocks noGrp="1"/>
          </p:cNvSpPr>
          <p:nvPr>
            <p:ph type="sldNum" idx="12"/>
          </p:nvPr>
        </p:nvSpPr>
        <p:spPr>
          <a:xfrm>
            <a:off x="195262" y="6210300"/>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lstStyle>
            <a:lvl1pPr algn="ctr" indent="0" lvl="0" marL="0" marR="0" rtl="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1pPr>
            <a:lvl2pPr algn="ctr" indent="0" lvl="1" marL="0" marR="0" rtl="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2pPr>
            <a:lvl3pPr algn="ctr" indent="0" lvl="2" marL="0" marR="0" rtl="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3pPr>
            <a:lvl4pPr algn="ctr" indent="0" lvl="3" marL="0" marR="0" rtl="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4pPr>
            <a:lvl5pPr algn="ctr" indent="0" lvl="4" marL="0" marR="0" rtl="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5pPr>
            <a:lvl6pPr algn="ctr" indent="0" lvl="5" marL="0" marR="0" rtl="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6pPr>
            <a:lvl7pPr algn="ctr" indent="0" lvl="6" marL="0" marR="0" rtl="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7pPr>
            <a:lvl8pPr algn="ctr" indent="0" lvl="7" marL="0" marR="0" rtl="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8pPr>
            <a:lvl9pPr algn="ctr" indent="0" lvl="8" marL="0" marR="0" rtl="0">
              <a:lnSpc>
                <a:spcPct val="100000"/>
              </a:lnSpc>
              <a:spcBef>
                <a:spcPts val="0"/>
              </a:spcBef>
              <a:spcAft>
                <a:spcPts val="0"/>
              </a:spcAft>
              <a:buClr>
                <a:schemeClr val="lt1"/>
              </a:buClr>
              <a:buSzPts val="1400"/>
              <a:buFont typeface="Century Gothic"/>
              <a:buNone/>
              <a:defRPr b="0" sz="1400" i="0" u="none">
                <a:solidFill>
                  <a:schemeClr val="lt1"/>
                </a:solidFill>
                <a:latin typeface="Century Gothic"/>
                <a:ea typeface="Century Gothic"/>
                <a:cs typeface="Century Gothic"/>
                <a:sym typeface="Century Gothic"/>
              </a:defRPr>
            </a:lvl9pPr>
          </a:lstStyle>
          <a:p>
            <a:pPr algn="ctr" indent="0" lvl="0" marL="0"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1048605" name="Google Shape;32;p16"/>
          <p:cNvSpPr txBox="1">
            <a:spLocks noGrp="1"/>
          </p:cNvSpPr>
          <p:nvPr>
            <p:ph type="body" idx="1"/>
          </p:nvPr>
        </p:nvSpPr>
        <p:spPr>
          <a:xfrm>
            <a:off x="1219200" y="1447800"/>
            <a:ext cx="10363200" cy="4572000"/>
          </a:xfrm>
          <a:prstGeom prst="rect"/>
          <a:noFill/>
          <a:ln>
            <a:noFill/>
          </a:ln>
        </p:spPr>
        <p:txBody>
          <a:bodyPr anchor="t" anchorCtr="0" bIns="45700" lIns="91425" rIns="91425" spcFirstLastPara="1" tIns="45700" wrap="square">
            <a:noAutofit/>
          </a:bodyPr>
          <a:lstStyle>
            <a:lvl1pPr algn="l" indent="-368935" lvl="0" marL="457200" marR="0" rtl="0">
              <a:spcBef>
                <a:spcPts val="575"/>
              </a:spcBef>
              <a:spcAft>
                <a:spcPts val="0"/>
              </a:spcAft>
              <a:buClr>
                <a:schemeClr val="accent1"/>
              </a:buClr>
              <a:buSzPts val="2210"/>
              <a:buFont typeface="Noto Sans Symbols"/>
              <a:buChar char="⚫"/>
              <a:defRPr b="0" cap="none" sz="2600" i="0" strike="noStrike" u="none">
                <a:solidFill>
                  <a:schemeClr val="dk1"/>
                </a:solidFill>
                <a:latin typeface="Palatino Linotype"/>
                <a:ea typeface="Palatino Linotype"/>
                <a:cs typeface="Palatino Linotype"/>
                <a:sym typeface="Palatino Linotype"/>
              </a:defRPr>
            </a:lvl1pPr>
            <a:lvl2pPr algn="l" indent="-358140" lvl="1" marL="914400" marR="0" rtl="0">
              <a:spcBef>
                <a:spcPts val="375"/>
              </a:spcBef>
              <a:spcAft>
                <a:spcPts val="0"/>
              </a:spcAft>
              <a:buClr>
                <a:schemeClr val="accent2"/>
              </a:buClr>
              <a:buSzPts val="2040"/>
              <a:buFont typeface="Noto Sans Symbols"/>
              <a:buChar char="⚫"/>
              <a:defRPr b="0" cap="none" sz="2400" i="0" strike="noStrike" u="none">
                <a:solidFill>
                  <a:schemeClr val="dk1"/>
                </a:solidFill>
                <a:latin typeface="Palatino Linotype"/>
                <a:ea typeface="Palatino Linotype"/>
                <a:cs typeface="Palatino Linotype"/>
                <a:sym typeface="Palatino Linotype"/>
              </a:defRPr>
            </a:lvl2pPr>
            <a:lvl3pPr algn="l" indent="-336550" lvl="2" marL="1371600" marR="0" rtl="0">
              <a:spcBef>
                <a:spcPts val="375"/>
              </a:spcBef>
              <a:spcAft>
                <a:spcPts val="0"/>
              </a:spcAft>
              <a:buClr>
                <a:srgbClr val="B1B8D2"/>
              </a:buClr>
              <a:buSzPts val="1700"/>
              <a:buFont typeface="Noto Sans Symbols"/>
              <a:buChar char="⚫"/>
              <a:defRPr b="0" cap="none" sz="2000" i="0" strike="noStrike" u="none">
                <a:solidFill>
                  <a:schemeClr val="dk1"/>
                </a:solidFill>
                <a:latin typeface="Palatino Linotype"/>
                <a:ea typeface="Palatino Linotype"/>
                <a:cs typeface="Palatino Linotype"/>
                <a:sym typeface="Palatino Linotype"/>
              </a:defRPr>
            </a:lvl3pPr>
            <a:lvl4pPr algn="l" indent="-330200" lvl="3" marL="1828800" marR="0" rtl="0">
              <a:spcBef>
                <a:spcPts val="375"/>
              </a:spcBef>
              <a:spcAft>
                <a:spcPts val="0"/>
              </a:spcAft>
              <a:buClr>
                <a:srgbClr val="297FD5"/>
              </a:buClr>
              <a:buSzPts val="1600"/>
              <a:buFont typeface="Noto Sans Symbols"/>
              <a:buChar char="⚫"/>
              <a:defRPr b="0" cap="none" sz="2000" i="0" strike="noStrike" u="none">
                <a:solidFill>
                  <a:schemeClr val="dk1"/>
                </a:solidFill>
                <a:latin typeface="Palatino Linotype"/>
                <a:ea typeface="Palatino Linotype"/>
                <a:cs typeface="Palatino Linotype"/>
                <a:sym typeface="Palatino Linotype"/>
              </a:defRPr>
            </a:lvl4pPr>
            <a:lvl5pPr algn="l" indent="-355600" lvl="4" marL="2286000" marR="0" rtl="0">
              <a:spcBef>
                <a:spcPts val="375"/>
              </a:spcBef>
              <a:spcAft>
                <a:spcPts val="0"/>
              </a:spcAft>
              <a:buClr>
                <a:srgbClr val="297FD5"/>
              </a:buClr>
              <a:buSzPts val="2000"/>
              <a:buFont typeface="Arial"/>
              <a:buChar char="•"/>
              <a:defRPr b="0" cap="none" sz="2000" i="0" strike="noStrike" u="none">
                <a:solidFill>
                  <a:schemeClr val="dk1"/>
                </a:solidFill>
                <a:latin typeface="Palatino Linotype"/>
                <a:ea typeface="Palatino Linotype"/>
                <a:cs typeface="Palatino Linotype"/>
                <a:sym typeface="Palatino Linotype"/>
              </a:defRPr>
            </a:lvl5pPr>
            <a:lvl6pPr algn="l" indent="-342900" lvl="5" marL="2743200" marR="0" rtl="0">
              <a:spcBef>
                <a:spcPts val="370"/>
              </a:spcBef>
              <a:spcAft>
                <a:spcPts val="0"/>
              </a:spcAft>
              <a:buClr>
                <a:schemeClr val="accent3"/>
              </a:buClr>
              <a:buSzPts val="1800"/>
              <a:buFont typeface="Palatino Linotype"/>
              <a:buChar char="•"/>
              <a:defRPr b="0" cap="none" sz="1800" i="0" strike="noStrike" u="none">
                <a:solidFill>
                  <a:schemeClr val="dk1"/>
                </a:solidFill>
                <a:latin typeface="Palatino Linotype"/>
                <a:ea typeface="Palatino Linotype"/>
                <a:cs typeface="Palatino Linotype"/>
                <a:sym typeface="Palatino Linotype"/>
              </a:defRPr>
            </a:lvl6pPr>
            <a:lvl7pPr algn="l" indent="-342900" lvl="6" marL="3200400" marR="0" rtl="0">
              <a:spcBef>
                <a:spcPts val="370"/>
              </a:spcBef>
              <a:spcAft>
                <a:spcPts val="0"/>
              </a:spcAft>
              <a:buClr>
                <a:schemeClr val="accent2"/>
              </a:buClr>
              <a:buSzPts val="1800"/>
              <a:buFont typeface="Palatino Linotype"/>
              <a:buChar char="•"/>
              <a:defRPr b="0" cap="none" sz="1800" i="0" strike="noStrike" u="none">
                <a:solidFill>
                  <a:schemeClr val="dk1"/>
                </a:solidFill>
                <a:latin typeface="Palatino Linotype"/>
                <a:ea typeface="Palatino Linotype"/>
                <a:cs typeface="Palatino Linotype"/>
                <a:sym typeface="Palatino Linotype"/>
              </a:defRPr>
            </a:lvl7pPr>
            <a:lvl8pPr algn="l" indent="-342900" lvl="7" marL="3657600" marR="0" rtl="0">
              <a:spcBef>
                <a:spcPts val="370"/>
              </a:spcBef>
              <a:spcAft>
                <a:spcPts val="0"/>
              </a:spcAft>
              <a:buClr>
                <a:srgbClr val="AFB7D2"/>
              </a:buClr>
              <a:buSzPts val="1800"/>
              <a:buFont typeface="Palatino Linotype"/>
              <a:buChar char="•"/>
              <a:defRPr b="0" cap="none" sz="1800" i="0" strike="noStrike" u="none">
                <a:solidFill>
                  <a:schemeClr val="dk1"/>
                </a:solidFill>
                <a:latin typeface="Palatino Linotype"/>
                <a:ea typeface="Palatino Linotype"/>
                <a:cs typeface="Palatino Linotype"/>
                <a:sym typeface="Palatino Linotype"/>
              </a:defRPr>
            </a:lvl8pPr>
            <a:lvl9pPr algn="l" indent="-342900" lvl="8" marL="4114800" marR="0" rtl="0">
              <a:spcBef>
                <a:spcPts val="370"/>
              </a:spcBef>
              <a:spcAft>
                <a:spcPts val="0"/>
              </a:spcAft>
              <a:buClr>
                <a:srgbClr val="B5CBE5"/>
              </a:buClr>
              <a:buSzPts val="1800"/>
              <a:buFont typeface="Palatino Linotype"/>
              <a:buChar char="•"/>
              <a:defRPr b="0" cap="none" sz="1800" i="0" strike="noStrike" u="none">
                <a:solidFill>
                  <a:schemeClr val="dk1"/>
                </a:solidFill>
                <a:latin typeface="Palatino Linotype"/>
                <a:ea typeface="Palatino Linotype"/>
                <a:cs typeface="Palatino Linotype"/>
                <a:sym typeface="Palatino Linotype"/>
              </a:defRPr>
            </a:lvl9pPr>
          </a:lstStyle>
          <a:p/>
        </p:txBody>
      </p:sp>
      <p:sp>
        <p:nvSpPr>
          <p:cNvPr id="1048606" name="Google Shape;33;p16"/>
          <p:cNvSpPr txBox="1">
            <a:spLocks noGrp="1"/>
          </p:cNvSpPr>
          <p:nvPr>
            <p:ph type="title"/>
          </p:nvPr>
        </p:nvSpPr>
        <p:spPr>
          <a:xfrm>
            <a:off x="1219200" y="274637"/>
            <a:ext cx="10363200" cy="1143000"/>
          </a:xfrm>
          <a:prstGeom prst="rect"/>
          <a:noFill/>
          <a:ln>
            <a:noFill/>
          </a:ln>
        </p:spPr>
        <p:txBody>
          <a:bodyPr anchor="b" anchorCtr="0" bIns="91425" lIns="91425" rIns="91425" spcFirstLastPara="1" tIns="45700" wrap="square">
            <a:noAutofit/>
          </a:bodyPr>
          <a:lstStyle>
            <a:lvl1pPr algn="l" lvl="0" marR="0" rtl="0">
              <a:spcBef>
                <a:spcPts val="0"/>
              </a:spcBef>
              <a:spcAft>
                <a:spcPts val="0"/>
              </a:spcAft>
              <a:buSzPts val="1400"/>
              <a:buNone/>
              <a:defRPr b="0" cap="none" sz="4000" i="0" strike="noStrike" u="none">
                <a:solidFill>
                  <a:schemeClr val="dk2"/>
                </a:solidFill>
                <a:latin typeface="Century Gothic"/>
                <a:ea typeface="Century Gothic"/>
                <a:cs typeface="Century Gothic"/>
                <a:sym typeface="Century Gothic"/>
              </a:defRPr>
            </a:lvl1pPr>
            <a:lvl2pPr algn="l" lvl="1" marR="0" rtl="0">
              <a:spcBef>
                <a:spcPts val="0"/>
              </a:spcBef>
              <a:spcAft>
                <a:spcPts val="0"/>
              </a:spcAft>
              <a:buSzPts val="1400"/>
              <a:buNone/>
              <a:defRPr b="0" cap="none" sz="4000" i="0" strike="noStrike" u="none">
                <a:solidFill>
                  <a:schemeClr val="dk2"/>
                </a:solidFill>
                <a:latin typeface="Century Gothic"/>
                <a:ea typeface="Century Gothic"/>
                <a:cs typeface="Century Gothic"/>
                <a:sym typeface="Century Gothic"/>
              </a:defRPr>
            </a:lvl2pPr>
            <a:lvl3pPr algn="l" lvl="2" marR="0" rtl="0">
              <a:spcBef>
                <a:spcPts val="0"/>
              </a:spcBef>
              <a:spcAft>
                <a:spcPts val="0"/>
              </a:spcAft>
              <a:buSzPts val="1400"/>
              <a:buNone/>
              <a:defRPr b="0" cap="none" sz="4000" i="0" strike="noStrike" u="none">
                <a:solidFill>
                  <a:schemeClr val="dk2"/>
                </a:solidFill>
                <a:latin typeface="Century Gothic"/>
                <a:ea typeface="Century Gothic"/>
                <a:cs typeface="Century Gothic"/>
                <a:sym typeface="Century Gothic"/>
              </a:defRPr>
            </a:lvl3pPr>
            <a:lvl4pPr algn="l" lvl="3" marR="0" rtl="0">
              <a:spcBef>
                <a:spcPts val="0"/>
              </a:spcBef>
              <a:spcAft>
                <a:spcPts val="0"/>
              </a:spcAft>
              <a:buSzPts val="1400"/>
              <a:buNone/>
              <a:defRPr b="0" cap="none" sz="4000" i="0" strike="noStrike" u="none">
                <a:solidFill>
                  <a:schemeClr val="dk2"/>
                </a:solidFill>
                <a:latin typeface="Century Gothic"/>
                <a:ea typeface="Century Gothic"/>
                <a:cs typeface="Century Gothic"/>
                <a:sym typeface="Century Gothic"/>
              </a:defRPr>
            </a:lvl4pPr>
            <a:lvl5pPr algn="l" lvl="4" marR="0" rtl="0">
              <a:spcBef>
                <a:spcPts val="0"/>
              </a:spcBef>
              <a:spcAft>
                <a:spcPts val="0"/>
              </a:spcAft>
              <a:buSzPts val="1400"/>
              <a:buNone/>
              <a:defRPr b="0" cap="none" sz="4000" i="0" strike="noStrike" u="none">
                <a:solidFill>
                  <a:schemeClr val="dk2"/>
                </a:solidFill>
                <a:latin typeface="Century Gothic"/>
                <a:ea typeface="Century Gothic"/>
                <a:cs typeface="Century Gothic"/>
                <a:sym typeface="Century Gothic"/>
              </a:defRPr>
            </a:lvl5pPr>
            <a:lvl6pPr algn="l" lvl="5" marR="0" rtl="0">
              <a:spcBef>
                <a:spcPts val="0"/>
              </a:spcBef>
              <a:spcAft>
                <a:spcPts val="0"/>
              </a:spcAft>
              <a:buSzPts val="1400"/>
              <a:buNone/>
              <a:defRPr b="0" cap="none" sz="4000" i="0" strike="noStrike" u="none">
                <a:solidFill>
                  <a:schemeClr val="dk2"/>
                </a:solidFill>
                <a:latin typeface="Century Gothic"/>
                <a:ea typeface="Century Gothic"/>
                <a:cs typeface="Century Gothic"/>
                <a:sym typeface="Century Gothic"/>
              </a:defRPr>
            </a:lvl6pPr>
            <a:lvl7pPr algn="l" lvl="6" marR="0" rtl="0">
              <a:spcBef>
                <a:spcPts val="0"/>
              </a:spcBef>
              <a:spcAft>
                <a:spcPts val="0"/>
              </a:spcAft>
              <a:buSzPts val="1400"/>
              <a:buNone/>
              <a:defRPr b="0" cap="none" sz="4000" i="0" strike="noStrike" u="none">
                <a:solidFill>
                  <a:schemeClr val="dk2"/>
                </a:solidFill>
                <a:latin typeface="Century Gothic"/>
                <a:ea typeface="Century Gothic"/>
                <a:cs typeface="Century Gothic"/>
                <a:sym typeface="Century Gothic"/>
              </a:defRPr>
            </a:lvl7pPr>
            <a:lvl8pPr algn="l" lvl="7" marR="0" rtl="0">
              <a:spcBef>
                <a:spcPts val="0"/>
              </a:spcBef>
              <a:spcAft>
                <a:spcPts val="0"/>
              </a:spcAft>
              <a:buSzPts val="1400"/>
              <a:buNone/>
              <a:defRPr b="0" cap="none" sz="4000" i="0" strike="noStrike" u="none">
                <a:solidFill>
                  <a:schemeClr val="dk2"/>
                </a:solidFill>
                <a:latin typeface="Century Gothic"/>
                <a:ea typeface="Century Gothic"/>
                <a:cs typeface="Century Gothic"/>
                <a:sym typeface="Century Gothic"/>
              </a:defRPr>
            </a:lvl8pPr>
            <a:lvl9pPr algn="l" lvl="8" marR="0" rtl="0">
              <a:spcBef>
                <a:spcPts val="0"/>
              </a:spcBef>
              <a:spcAft>
                <a:spcPts val="0"/>
              </a:spcAft>
              <a:buSzPts val="1400"/>
              <a:buNone/>
              <a:defRPr b="0" cap="none" sz="4000" i="0" strike="noStrike" u="none">
                <a:solidFill>
                  <a:schemeClr val="dk2"/>
                </a:solidFill>
                <a:latin typeface="Century Gothic"/>
                <a:ea typeface="Century Gothic"/>
                <a:cs typeface="Century Gothic"/>
                <a:sym typeface="Century Gothic"/>
              </a:defRPr>
            </a:lvl9pPr>
          </a:lstStyle>
          <a:p/>
        </p:txBody>
      </p:sp>
    </p:spTree>
  </p:cSld>
  <p:clrMap accent1="accent1" accent2="accent2" accent3="accent3" accent4="accent4" accent5="accent5" accent6="accent6" bg1="lt1" bg2="dk2" tx1="dk1" tx2="lt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Lst>
  <p:transition spd="med">
    <p:fade/>
  </p:transition>
  <p:hf dt="0" ftr="0"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8.png"/><Relationship Id="rId4" Type="http://schemas.openxmlformats.org/officeDocument/2006/relationships/hyperlink" Target="https://drive.google.com/file/d/1B1C2Py8T0H4QMlQv8qTJExNTibRLzvV4/view?usp=drivesdk" TargetMode="External"/><Relationship Id="rId5"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gif"/><Relationship Id="rId3" Type="http://schemas.openxmlformats.org/officeDocument/2006/relationships/image" Target="../media/image11.jpeg"/><Relationship Id="rId4" Type="http://schemas.openxmlformats.org/officeDocument/2006/relationships/image" Target="../media/image12.jpeg"/><Relationship Id="rId5"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gif"/><Relationship Id="rId3"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gif"/><Relationship Id="rId3"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13.jpeg"/><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hyperlink" Target="https://drive.google.com/file/d/1B6Ft1GE05H_Fj1Z7PrP5TadOFRmb1bIA/view?usp=drivesdk" TargetMode="External"/><Relationship Id="rId4" Type="http://schemas.openxmlformats.org/officeDocument/2006/relationships/image" Target="../media/image14.jpeg"/><Relationship Id="rId5" Type="http://schemas.openxmlformats.org/officeDocument/2006/relationships/image" Target="../media/image15.jpeg"/><Relationship Id="rId6"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notesSlide" Target="../notesSlides/notesSlide4.xml"/></Relationships>
</file>

<file path=ppt/slides/_rels/slide2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16.jpeg"/><Relationship Id="rId4" Type="http://schemas.openxmlformats.org/officeDocument/2006/relationships/image" Target="../media/image17.jpeg"/><Relationship Id="rId5"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2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4.xml"/><Relationship Id="rId4" Type="http://schemas.openxmlformats.org/officeDocument/2006/relationships/notesSlide" Target="../notesSlides/notesSlide6.xml"/></Relationships>
</file>

<file path=ppt/slides/_rels/slide3.xml.rels><?xml version="1.0" encoding="UTF-8" standalone="yes"?>
<Relationships xmlns="http://schemas.openxmlformats.org/package/2006/relationships"><Relationship Id="rId1" Type="http://schemas.openxmlformats.org/officeDocument/2006/relationships/image" Target="../media/image5.gif"/><Relationship Id="rId2" Type="http://schemas.openxmlformats.org/officeDocument/2006/relationships/image" Target="../media/image3.png"/><Relationship Id="rId3" Type="http://schemas.openxmlformats.org/officeDocument/2006/relationships/image" Target="../media/image6.jpeg"/><Relationship Id="rId4"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gif"/><Relationship Id="rId3"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gif"/><Relationship Id="rId3"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7.jpeg"/><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 name="Shape 131"/>
        <p:cNvGrpSpPr/>
        <p:nvPr/>
      </p:nvGrpSpPr>
      <p:grpSpPr>
        <a:xfrm>
          <a:off x="0" y="0"/>
          <a:ext cx="0" cy="0"/>
          <a:chOff x="0" y="0"/>
          <a:chExt cx="0" cy="0"/>
        </a:xfrm>
      </p:grpSpPr>
      <p:pic>
        <p:nvPicPr>
          <p:cNvPr id="2097152" name="Google Shape;132;p1"/>
          <p:cNvPicPr preferRelativeResize="0">
            <a:picLocks/>
          </p:cNvPicPr>
          <p:nvPr/>
        </p:nvPicPr>
        <p:blipFill rotWithShape="1">
          <a:blip xmlns:r="http://schemas.openxmlformats.org/officeDocument/2006/relationships" r:embed="rId1">
            <a:alphaModFix/>
          </a:blip>
          <a:srcRect/>
          <a:stretch>
            <a:fillRect/>
          </a:stretch>
        </p:blipFill>
        <p:spPr>
          <a:xfrm>
            <a:off x="10833100" y="176212"/>
            <a:ext cx="1196975" cy="1195387"/>
          </a:xfrm>
          <a:prstGeom prst="rect"/>
          <a:noFill/>
          <a:ln>
            <a:noFill/>
          </a:ln>
        </p:spPr>
      </p:pic>
      <p:sp>
        <p:nvSpPr>
          <p:cNvPr id="1048592" name="Google Shape;133;p1"/>
          <p:cNvSpPr txBox="1">
            <a:spLocks noGrp="1"/>
          </p:cNvSpPr>
          <p:nvPr>
            <p:ph type="subTitle" idx="1"/>
          </p:nvPr>
        </p:nvSpPr>
        <p:spPr>
          <a:xfrm>
            <a:off x="173037" y="3065462"/>
            <a:ext cx="11857037" cy="3633787"/>
          </a:xfrm>
          <a:prstGeom prst="rect"/>
          <a:noFill/>
          <a:ln>
            <a:noFill/>
          </a:ln>
        </p:spPr>
        <p:txBody>
          <a:bodyPr anchor="t" anchorCtr="0" bIns="45700" lIns="91425" rIns="91425" spcFirstLastPara="1" tIns="45700" wrap="square">
            <a:normAutofit fontScale="75000" lnSpcReduction="20000"/>
          </a:bodyPr>
          <a:p>
            <a:pPr eaLnBrk="1" fontAlgn="auto" hangingPunct="1">
              <a:lnSpc>
                <a:spcPct val="90000"/>
              </a:lnSpc>
              <a:spcBef>
                <a:spcPts val="463"/>
              </a:spcBef>
              <a:spcAft>
                <a:spcPts val="0"/>
              </a:spcAft>
              <a:buFont typeface="Wingdings 2"/>
              <a:buNone/>
            </a:pPr>
            <a:endParaRPr altLang="zh-CN" b="1" dirty="0" sz="1800" lang="en-US">
              <a:solidFill>
                <a:srgbClr val="00B05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pPr>
            <a:r>
              <a:rPr altLang="zh-CN" b="1" dirty="0" sz="2400" lang="en-US">
                <a:solidFill>
                  <a:srgbClr val="00B050"/>
                </a:solidFill>
                <a:latin typeface="Times New Roman" pitchFamily="18" charset="0"/>
                <a:cs typeface="Times New Roman" panose="02020603050405020304" pitchFamily="18" charset="0"/>
              </a:rPr>
              <a:t>Presented by:</a:t>
            </a:r>
          </a:p>
          <a:p>
            <a:pPr eaLnBrk="1" fontAlgn="auto" hangingPunct="1">
              <a:lnSpc>
                <a:spcPct val="90000"/>
              </a:lnSpc>
              <a:spcBef>
                <a:spcPts val="463"/>
              </a:spcBef>
              <a:spcAft>
                <a:spcPts val="0"/>
              </a:spcAft>
              <a:buFont typeface="Wingdings 2"/>
              <a:buNone/>
            </a:pPr>
            <a:endParaRPr altLang="zh-CN" b="1" dirty="0" sz="1100" lang="en-US">
              <a:solidFill>
                <a:srgbClr val="00B05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pPr>
            <a:r>
              <a:rPr altLang="zh-CN" b="1" dirty="0" sz="2800" lang="en-US">
                <a:solidFill>
                  <a:schemeClr val="tx1"/>
                </a:solidFill>
                <a:latin typeface="Times New Roman" pitchFamily="18" charset="0"/>
                <a:cs typeface="Times New Roman" panose="02020603050405020304" pitchFamily="18" charset="0"/>
              </a:rPr>
              <a:t>NANDHINI G                       (811722106061)</a:t>
            </a:r>
          </a:p>
          <a:p>
            <a:pPr eaLnBrk="1" fontAlgn="auto" hangingPunct="1">
              <a:lnSpc>
                <a:spcPct val="90000"/>
              </a:lnSpc>
              <a:spcBef>
                <a:spcPts val="463"/>
              </a:spcBef>
              <a:spcAft>
                <a:spcPts val="0"/>
              </a:spcAft>
              <a:buFont typeface="Wingdings 2"/>
              <a:buNone/>
            </a:pPr>
            <a:r>
              <a:rPr altLang="zh-CN" b="1" dirty="0" sz="2800" lang="en-US">
                <a:solidFill>
                  <a:schemeClr val="tx1"/>
                </a:solidFill>
                <a:latin typeface="Times New Roman" pitchFamily="18" charset="0"/>
                <a:cs typeface="Times New Roman" panose="02020603050405020304" pitchFamily="18" charset="0"/>
              </a:rPr>
              <a:t>SHANKAR SHARMA K J  (811722106099)</a:t>
            </a:r>
          </a:p>
          <a:p>
            <a:pPr eaLnBrk="1" fontAlgn="auto" hangingPunct="1">
              <a:lnSpc>
                <a:spcPct val="90000"/>
              </a:lnSpc>
              <a:spcBef>
                <a:spcPts val="463"/>
              </a:spcBef>
              <a:spcAft>
                <a:spcPts val="0"/>
              </a:spcAft>
              <a:buFont typeface="Wingdings 2"/>
              <a:buNone/>
            </a:pPr>
            <a:r>
              <a:rPr altLang="zh-CN" b="1" dirty="0" sz="2800" lang="en-US">
                <a:solidFill>
                  <a:schemeClr val="tx1"/>
                </a:solidFill>
                <a:latin typeface="Times New Roman" pitchFamily="18" charset="0"/>
                <a:cs typeface="Times New Roman" panose="02020603050405020304" pitchFamily="18" charset="0"/>
              </a:rPr>
              <a:t>THANUSH SARAN S          (811722106119)</a:t>
            </a:r>
          </a:p>
          <a:p>
            <a:pPr algn="r" eaLnBrk="1" fontAlgn="auto" hangingPunct="1">
              <a:lnSpc>
                <a:spcPct val="120000"/>
              </a:lnSpc>
              <a:spcBef>
                <a:spcPts val="580"/>
              </a:spcBef>
              <a:spcAft>
                <a:spcPts val="0"/>
              </a:spcAft>
              <a:buFont typeface="Wingdings 2"/>
              <a:buNone/>
            </a:pPr>
            <a:r>
              <a:rPr altLang="zh-CN" b="1" dirty="0" sz="1100" lang="en-US">
                <a:solidFill>
                  <a:srgbClr val="00B050"/>
                </a:solidFill>
                <a:latin typeface="Times New Roman" pitchFamily="18" charset="0"/>
                <a:cs typeface="Times New Roman" panose="02020603050405020304" pitchFamily="18" charset="0"/>
              </a:rPr>
              <a:t>										</a:t>
            </a:r>
            <a:r>
              <a:rPr b="1" dirty="0" sz="2800" i="1" lang="en-US">
                <a:solidFill>
                  <a:srgbClr val="00B050"/>
                </a:solidFill>
                <a:latin typeface="Times New Roman" panose="02020603050405020304" pitchFamily="18" charset="0"/>
                <a:ea typeface="Microsoft Sans Serif" panose="020B0604020202020204" pitchFamily="34" charset="0"/>
                <a:cs typeface="Times New Roman" panose="02020603050405020304" pitchFamily="18" charset="0"/>
              </a:rPr>
              <a:t>Under the Guidance of                                          </a:t>
            </a:r>
          </a:p>
          <a:p>
            <a:pPr algn="r" eaLnBrk="1" fontAlgn="auto" hangingPunct="1">
              <a:lnSpc>
                <a:spcPct val="120000"/>
              </a:lnSpc>
              <a:spcBef>
                <a:spcPts val="580"/>
              </a:spcBef>
              <a:spcAft>
                <a:spcPts val="0"/>
              </a:spcAft>
              <a:buFont typeface="Wingdings 2"/>
              <a:buNone/>
            </a:pPr>
            <a:r>
              <a:rPr b="1" dirty="0" sz="2800" i="1" lang="en-US" err="1">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Dr.M.Ashokraj</a:t>
            </a:r>
            <a:endParaRPr b="1" dirty="0" sz="2800" i="1" lang="en-US">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endParaRPr>
          </a:p>
          <a:p>
            <a:pPr algn="r" eaLnBrk="1" fontAlgn="auto" hangingPunct="1">
              <a:lnSpc>
                <a:spcPct val="120000"/>
              </a:lnSpc>
              <a:spcBef>
                <a:spcPts val="580"/>
              </a:spcBef>
              <a:spcAft>
                <a:spcPts val="0"/>
              </a:spcAft>
              <a:buFont typeface="Wingdings 2"/>
              <a:buNone/>
            </a:pPr>
            <a:r>
              <a:rPr b="1" dirty="0" sz="2800" i="1" lang="en-US">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Assistant professor</a:t>
            </a:r>
          </a:p>
          <a:p>
            <a:pPr algn="r" eaLnBrk="1" fontAlgn="auto" hangingPunct="1">
              <a:lnSpc>
                <a:spcPct val="120000"/>
              </a:lnSpc>
              <a:spcBef>
                <a:spcPts val="580"/>
              </a:spcBef>
              <a:spcAft>
                <a:spcPts val="0"/>
              </a:spcAft>
              <a:buFont typeface="Wingdings 2"/>
              <a:buNone/>
            </a:pPr>
            <a:r>
              <a:rPr dirty="0" sz="2800" lang="en-US">
                <a:latin typeface="Times New Roman" panose="02020603050405020304" pitchFamily="18" charset="0"/>
                <a:ea typeface="Microsoft Sans Serif" panose="020B0604020202020204" pitchFamily="34" charset="0"/>
                <a:cs typeface="Times New Roman" panose="02020603050405020304" pitchFamily="18" charset="0"/>
              </a:rPr>
              <a:t>Department of ECE</a:t>
            </a:r>
          </a:p>
          <a:p>
            <a:pPr eaLnBrk="1" fontAlgn="auto" hangingPunct="1">
              <a:lnSpc>
                <a:spcPct val="90000"/>
              </a:lnSpc>
              <a:spcBef>
                <a:spcPts val="463"/>
              </a:spcBef>
              <a:spcAft>
                <a:spcPts val="0"/>
              </a:spcAft>
              <a:buFont typeface="Wingdings 2"/>
              <a:buNone/>
            </a:pPr>
            <a:endParaRPr altLang="zh-CN" b="1" dirty="0" sz="2800" lang="en-US">
              <a:solidFill>
                <a:srgbClr val="00000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pPr>
            <a:endParaRPr altLang="zh-CN" b="1" dirty="0" sz="1000" lang="en-US">
              <a:solidFill>
                <a:srgbClr val="00000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pPr>
            <a:endParaRPr altLang="zh-CN" b="1" dirty="0" sz="1000" lang="en-US">
              <a:solidFill>
                <a:srgbClr val="00000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pPr>
            <a:endParaRPr altLang="zh-CN" b="1" dirty="0" sz="1000" lang="en-US">
              <a:solidFill>
                <a:srgbClr val="000000"/>
              </a:solidFill>
              <a:latin typeface="Times New Roman"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pPr>
            <a:r>
              <a:rPr altLang="zh-CN" b="1" dirty="0" sz="1050" i="1" lang="en-US">
                <a:solidFill>
                  <a:srgbClr val="00B050"/>
                </a:solidFill>
                <a:latin typeface="Times New Roman" pitchFamily="18" charset="0"/>
                <a:cs typeface="Times New Roman" panose="02020603050405020304" pitchFamily="18" charset="0"/>
              </a:rPr>
              <a:t>	</a:t>
            </a:r>
            <a:endParaRPr altLang="zh-CN" dirty="0" sz="1050" lang="en-US">
              <a:latin typeface="Times New Roman" panose="02020603050405020304" pitchFamily="18" charset="0"/>
              <a:cs typeface="Times New Roman" panose="02020603050405020304" pitchFamily="18" charset="0"/>
            </a:endParaRPr>
          </a:p>
          <a:p>
            <a:pPr eaLnBrk="1" fontAlgn="auto" hangingPunct="1">
              <a:lnSpc>
                <a:spcPct val="80000"/>
              </a:lnSpc>
              <a:spcBef>
                <a:spcPts val="463"/>
              </a:spcBef>
              <a:spcAft>
                <a:spcPts val="0"/>
              </a:spcAft>
              <a:buFont typeface="Wingdings 2"/>
              <a:buNone/>
            </a:pPr>
            <a:endParaRPr altLang="zh-CN" dirty="0" sz="1050" lang="en-US">
              <a:latin typeface="Times New Roman" panose="02020603050405020304"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pPr>
            <a:endParaRPr altLang="zh-CN" dirty="0" sz="800" lang="en-US">
              <a:latin typeface="Times New Roman" panose="02020603050405020304" pitchFamily="18" charset="0"/>
              <a:cs typeface="Times New Roman" panose="02020603050405020304" pitchFamily="18" charset="0"/>
            </a:endParaRPr>
          </a:p>
        </p:txBody>
      </p:sp>
      <p:sp>
        <p:nvSpPr>
          <p:cNvPr id="1048593" name="Google Shape;134;p1"/>
          <p:cNvSpPr txBox="1">
            <a:spLocks noGrp="1"/>
          </p:cNvSpPr>
          <p:nvPr>
            <p:ph type="ctrTitle"/>
          </p:nvPr>
        </p:nvSpPr>
        <p:spPr>
          <a:xfrm>
            <a:off x="263525" y="1724025"/>
            <a:ext cx="11998325" cy="1668462"/>
          </a:xfrm>
          <a:prstGeom prst="rect"/>
          <a:noFill/>
          <a:ln>
            <a:noFill/>
          </a:ln>
        </p:spPr>
        <p:txBody>
          <a:bodyPr anchor="ctr" anchorCtr="0" bIns="91425" lIns="91425" rIns="91425" spcFirstLastPara="1" tIns="45700" wrap="square">
            <a:noAutofit/>
          </a:bodyPr>
          <a:p>
            <a:pPr algn="ctr" indent="0" lvl="0" marL="0" rtl="0">
              <a:lnSpc>
                <a:spcPct val="100000"/>
              </a:lnSpc>
              <a:spcBef>
                <a:spcPts val="0"/>
              </a:spcBef>
              <a:spcAft>
                <a:spcPts val="0"/>
              </a:spcAft>
              <a:buClr>
                <a:schemeClr val="lt1"/>
              </a:buClr>
              <a:buSzPts val="4000"/>
              <a:buFont typeface="Times New Roman"/>
              <a:buNone/>
            </a:pPr>
            <a:r>
              <a:rPr altLang="en-US" b="1" dirty="0" sz="3000" lang="en-US">
                <a:latin typeface="Times New Roman" panose="02020603050405020304" pitchFamily="18" charset="0"/>
                <a:cs typeface="Times New Roman" panose="02020603050405020304" pitchFamily="18" charset="0"/>
              </a:rPr>
              <a:t>20EC5203  ELECTRONIC DESIGN PROJECT- I</a:t>
            </a:r>
            <a:br>
              <a:rPr altLang="en-US" b="1" dirty="0" sz="3000" lang="en-US">
                <a:latin typeface="Times New Roman" panose="02020603050405020304" pitchFamily="18" charset="0"/>
                <a:cs typeface="Times New Roman" panose="02020603050405020304" pitchFamily="18" charset="0"/>
              </a:rPr>
            </a:br>
            <a:r>
              <a:rPr altLang="en-US" b="1" dirty="0" sz="3000" lang="en-US">
                <a:latin typeface="Times New Roman" panose="02020603050405020304" pitchFamily="18" charset="0"/>
                <a:cs typeface="Times New Roman" panose="02020603050405020304" pitchFamily="18" charset="0"/>
              </a:rPr>
              <a:t>MODULE 1 - THE THIRD EYE</a:t>
            </a:r>
            <a:br>
              <a:rPr altLang="en-US" b="1" dirty="0" sz="3000" lang="en-US">
                <a:latin typeface="Times New Roman" panose="02020603050405020304" pitchFamily="18" charset="0"/>
                <a:cs typeface="Times New Roman" panose="02020603050405020304" pitchFamily="18" charset="0"/>
              </a:rPr>
            </a:br>
            <a:r>
              <a:rPr altLang="en-US" b="1" dirty="0" sz="3000" lang="en-US">
                <a:latin typeface="Times New Roman" panose="02020603050405020304" pitchFamily="18" charset="0"/>
                <a:cs typeface="Times New Roman" panose="02020603050405020304" pitchFamily="18" charset="0"/>
              </a:rPr>
              <a:t>MODULE 2 - THE SMART TRASH</a:t>
            </a:r>
            <a:r>
              <a:rPr altLang="en-US" b="1" dirty="0" lang="en-US">
                <a:latin typeface="Times New Roman" panose="02020603050405020304" pitchFamily="18" charset="0"/>
                <a:cs typeface="Times New Roman" panose="02020603050405020304" pitchFamily="18" charset="0"/>
              </a:rPr>
              <a:t> </a:t>
            </a:r>
            <a:br>
              <a:rPr altLang="en-US" b="1" dirty="0" lang="en-US">
                <a:latin typeface="Times New Roman" panose="02020603050405020304" pitchFamily="18" charset="0"/>
                <a:cs typeface="Times New Roman" panose="02020603050405020304" pitchFamily="18" charset="0"/>
              </a:rPr>
            </a:br>
            <a:endParaRPr dirty="0"/>
          </a:p>
        </p:txBody>
      </p:sp>
      <p:pic>
        <p:nvPicPr>
          <p:cNvPr id="2097153" name="Google Shape;135;p1"/>
          <p:cNvPicPr preferRelativeResize="0">
            <a:picLocks/>
          </p:cNvPicPr>
          <p:nvPr/>
        </p:nvPicPr>
        <p:blipFill rotWithShape="1">
          <a:blip xmlns:r="http://schemas.openxmlformats.org/officeDocument/2006/relationships" r:embed="rId2">
            <a:alphaModFix/>
          </a:blip>
          <a:srcRect/>
          <a:stretch>
            <a:fillRect/>
          </a:stretch>
        </p:blipFill>
        <p:spPr>
          <a:xfrm>
            <a:off x="263525" y="306387"/>
            <a:ext cx="1041400" cy="738187"/>
          </a:xfrm>
          <a:prstGeom prst="rect"/>
          <a:noFill/>
          <a:ln>
            <a:noFill/>
          </a:ln>
        </p:spPr>
      </p:pic>
      <p:sp>
        <p:nvSpPr>
          <p:cNvPr id="1048594" name="TextBox 2"/>
          <p:cNvSpPr txBox="1"/>
          <p:nvPr/>
        </p:nvSpPr>
        <p:spPr>
          <a:xfrm>
            <a:off x="9175232" y="6321923"/>
            <a:ext cx="2854842" cy="523220"/>
          </a:xfrm>
          <a:prstGeom prst="rect"/>
          <a:noFill/>
        </p:spPr>
        <p:txBody>
          <a:bodyPr wrap="square">
            <a:spAutoFit/>
          </a:bodyPr>
          <a:p>
            <a:pPr algn="r"/>
            <a:r>
              <a:rPr dirty="0" lang="en-US"/>
              <a:t>Saturday, December 7, 2024</a:t>
            </a:r>
          </a:p>
          <a:p>
            <a:pPr algn="r"/>
            <a:endParaRPr dirty="0" lang="en-IN"/>
          </a:p>
        </p:txBody>
      </p:sp>
      <p:sp>
        <p:nvSpPr>
          <p:cNvPr id="1048595" name="TextBox 3"/>
          <p:cNvSpPr txBox="1"/>
          <p:nvPr/>
        </p:nvSpPr>
        <p:spPr>
          <a:xfrm>
            <a:off x="5560828" y="4733924"/>
            <a:ext cx="2020186" cy="369332"/>
          </a:xfrm>
          <a:prstGeom prst="rect"/>
          <a:noFill/>
        </p:spPr>
        <p:txBody>
          <a:bodyPr wrap="square">
            <a:spAutoFit/>
          </a:bodyPr>
          <a:p>
            <a:r>
              <a:rPr b="1" dirty="0" sz="1800" lang="en-US">
                <a:solidFill>
                  <a:schemeClr val="tx1"/>
                </a:solidFill>
                <a:latin typeface="Times New Roman" panose="02020603050405020304" pitchFamily="18" charset="0"/>
                <a:cs typeface="Times New Roman" panose="02020603050405020304" pitchFamily="18" charset="0"/>
              </a:rPr>
              <a:t>BATCH-36</a:t>
            </a:r>
          </a:p>
        </p:txBody>
      </p:sp>
      <p:sp>
        <p:nvSpPr>
          <p:cNvPr id="1048596" name="TextBox 5"/>
          <p:cNvSpPr txBox="1"/>
          <p:nvPr/>
        </p:nvSpPr>
        <p:spPr>
          <a:xfrm>
            <a:off x="-1679944" y="6334780"/>
            <a:ext cx="7240772" cy="307777"/>
          </a:xfrm>
          <a:prstGeom prst="rect"/>
          <a:noFill/>
        </p:spPr>
        <p:txBody>
          <a:bodyPr wrap="square">
            <a:spAutoFit/>
          </a:bodyPr>
          <a:p>
            <a:pPr algn="ctr"/>
            <a:r>
              <a:rPr dirty="0" lang="en-US">
                <a:solidFill>
                  <a:schemeClr val="tx1"/>
                </a:solidFill>
                <a:latin typeface="Times New Roman" panose="02020603050405020304" pitchFamily="18" charset="0"/>
                <a:cs typeface="Times New Roman" panose="02020603050405020304" pitchFamily="18" charset="0"/>
              </a:rPr>
              <a:t>EDP I REVIEW</a:t>
            </a:r>
          </a:p>
        </p:txBody>
      </p:sp>
      <p:sp>
        <p:nvSpPr>
          <p:cNvPr id="1048597" name="Google Shape;143;p2"/>
          <p:cNvSpPr/>
          <p:nvPr/>
        </p:nvSpPr>
        <p:spPr>
          <a:xfrm>
            <a:off x="195262" y="6210300"/>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p>
            <a:pPr algn="ctr" indent="0" lvl="0" marL="0" marR="0" rtl="0">
              <a:lnSpc>
                <a:spcPct val="100000"/>
              </a:lnSpc>
              <a:spcBef>
                <a:spcPts val="0"/>
              </a:spcBef>
              <a:spcAft>
                <a:spcPts val="0"/>
              </a:spcAft>
              <a:buClr>
                <a:schemeClr val="lt1"/>
              </a:buClr>
              <a:buSzPts val="1400"/>
              <a:buFont typeface="Century Gothic"/>
              <a:buNone/>
            </a:pPr>
            <a:fld id="{00000000-1234-1234-1234-123412341234}" type="slidenum">
              <a:rPr b="0" sz="1400" i="0" lang="en-US" u="none">
                <a:solidFill>
                  <a:schemeClr val="lt1"/>
                </a:solidFill>
                <a:latin typeface="Century Gothic"/>
                <a:ea typeface="Century Gothic"/>
                <a:cs typeface="Century Gothic"/>
                <a:sym typeface="Century Gothic"/>
              </a:rPr>
              <a:t>1</a:t>
            </a:fld>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86" name="Title 2"/>
          <p:cNvSpPr>
            <a:spLocks noGrp="1"/>
          </p:cNvSpPr>
          <p:nvPr>
            <p:ph type="title"/>
          </p:nvPr>
        </p:nvSpPr>
        <p:spPr>
          <a:xfrm>
            <a:off x="985070" y="154755"/>
            <a:ext cx="10363200" cy="1143000"/>
          </a:xfrm>
        </p:spPr>
        <p:txBody>
          <a:bodyPr/>
          <a:p>
            <a:pPr algn="ctr"/>
            <a:r>
              <a:rPr dirty="0" lang="en-US">
                <a:solidFill>
                  <a:schemeClr val="tx2">
                    <a:lumMod val="50000"/>
                  </a:schemeClr>
                </a:solidFill>
                <a:latin typeface="Times New Roman" panose="02020603050405020304" pitchFamily="18" charset="0"/>
                <a:cs typeface="Times New Roman" panose="02020603050405020304" pitchFamily="18" charset="0"/>
              </a:rPr>
              <a:t>HARDWARE MODULE</a:t>
            </a:r>
          </a:p>
        </p:txBody>
      </p:sp>
      <p:sp>
        <p:nvSpPr>
          <p:cNvPr id="1048687" name="AutoShape 2" descr="blob:https://web.whatsapp.com/b9e4f4ae-5afe-4cb1-b900-606e614dcf9f"/>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88" name="AutoShape 4" descr="blob:https://web.whatsapp.com/b9e4f4ae-5afe-4cb1-b900-606e614dcf9f"/>
          <p:cNvSpPr>
            <a:spLocks noChangeAspect="1" noChangeArrowheads="1"/>
          </p:cNvSpPr>
          <p:nvPr/>
        </p:nvSpPr>
        <p:spPr bwMode="auto">
          <a:xfrm>
            <a:off x="307975" y="7937"/>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89" name="Rectangle 7"/>
          <p:cNvSpPr/>
          <p:nvPr/>
        </p:nvSpPr>
        <p:spPr>
          <a:xfrm>
            <a:off x="829456" y="6299217"/>
            <a:ext cx="1275080" cy="497840"/>
          </a:xfrm>
          <a:prstGeom prst="rect"/>
        </p:spPr>
        <p:txBody>
          <a:bodyPr wrap="none">
            <a:spAutoFit/>
          </a:bodyPr>
          <a:p>
            <a:r>
              <a:rPr dirty="0" lang="en-US">
                <a:solidFill>
                  <a:schemeClr val="tx1"/>
                </a:solidFill>
                <a:latin typeface="Times New Roman" panose="02020603050405020304" pitchFamily="18" charset="0"/>
                <a:cs typeface="Times New Roman" panose="02020603050405020304" pitchFamily="18" charset="0"/>
              </a:rPr>
              <a:t>EDP I REVIEW</a:t>
            </a:r>
          </a:p>
          <a:p>
            <a:endParaRPr dirty="0" lang="en-US"/>
          </a:p>
        </p:txBody>
      </p:sp>
      <p:pic>
        <p:nvPicPr>
          <p:cNvPr id="2097172" name="Google Shape;227;p9"/>
          <p:cNvPicPr preferRelativeResize="0">
            <a:picLocks/>
          </p:cNvPicPr>
          <p:nvPr/>
        </p:nvPicPr>
        <p:blipFill rotWithShape="1">
          <a:blip xmlns:r="http://schemas.openxmlformats.org/officeDocument/2006/relationships" r:embed="rId1">
            <a:alphaModFix/>
          </a:blip>
          <a:srcRect/>
          <a:stretch>
            <a:fillRect/>
          </a:stretch>
        </p:blipFill>
        <p:spPr>
          <a:xfrm>
            <a:off x="263525" y="306387"/>
            <a:ext cx="1041400" cy="738187"/>
          </a:xfrm>
          <a:prstGeom prst="rect"/>
          <a:noFill/>
          <a:ln>
            <a:noFill/>
          </a:ln>
        </p:spPr>
      </p:pic>
      <p:pic>
        <p:nvPicPr>
          <p:cNvPr id="2097173" name="Google Shape;225;p9"/>
          <p:cNvPicPr preferRelativeResize="0">
            <a:picLocks/>
          </p:cNvPicPr>
          <p:nvPr/>
        </p:nvPicPr>
        <p:blipFill rotWithShape="1">
          <a:blip xmlns:r="http://schemas.openxmlformats.org/officeDocument/2006/relationships" r:embed="rId2">
            <a:alphaModFix/>
          </a:blip>
          <a:srcRect/>
          <a:stretch>
            <a:fillRect/>
          </a:stretch>
        </p:blipFill>
        <p:spPr>
          <a:xfrm>
            <a:off x="10656120" y="274637"/>
            <a:ext cx="1196975" cy="1195387"/>
          </a:xfrm>
          <a:prstGeom prst="rect"/>
          <a:noFill/>
          <a:ln>
            <a:noFill/>
          </a:ln>
        </p:spPr>
      </p:pic>
      <p:sp>
        <p:nvSpPr>
          <p:cNvPr id="1048690" name="Rectangle 1"/>
          <p:cNvSpPr/>
          <p:nvPr/>
        </p:nvSpPr>
        <p:spPr>
          <a:xfrm>
            <a:off x="5904281" y="3275112"/>
            <a:ext cx="383438" cy="307777"/>
          </a:xfrm>
          <a:prstGeom prst="rect"/>
        </p:spPr>
        <p:txBody>
          <a:bodyPr wrap="none">
            <a:spAutoFit/>
          </a:bodyPr>
          <a:p>
            <a:fld id="{00000000-1234-1234-1234-123412341234}" type="slidenum">
              <a:rPr lang="en-US">
                <a:solidFill>
                  <a:schemeClr val="lt1"/>
                </a:solidFill>
                <a:latin typeface="Century Gothic"/>
                <a:ea typeface="Century Gothic"/>
                <a:cs typeface="Century Gothic"/>
                <a:sym typeface="Century Gothic"/>
              </a:rPr>
              <a:t>10</a:t>
            </a:fld>
            <a:endParaRPr dirty="0" lang="en-US"/>
          </a:p>
        </p:txBody>
      </p:sp>
      <p:sp>
        <p:nvSpPr>
          <p:cNvPr id="1048691" name="Google Shape;223;p9"/>
          <p:cNvSpPr/>
          <p:nvPr/>
        </p:nvSpPr>
        <p:spPr>
          <a:xfrm>
            <a:off x="195262" y="6210300"/>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p>
            <a:pPr algn="ctr" indent="0" lvl="0" marL="0" marR="0" rtl="0">
              <a:lnSpc>
                <a:spcPct val="100000"/>
              </a:lnSpc>
              <a:spcBef>
                <a:spcPts val="0"/>
              </a:spcBef>
              <a:spcAft>
                <a:spcPts val="0"/>
              </a:spcAft>
              <a:buClr>
                <a:schemeClr val="lt1"/>
              </a:buClr>
              <a:buSzPts val="1400"/>
              <a:buFont typeface="Century Gothic"/>
              <a:buNone/>
            </a:pPr>
            <a:fld id="{00000000-1234-1234-1234-123412341234}" type="slidenum">
              <a:rPr b="0" sz="1400" i="0" lang="en-US" u="none">
                <a:solidFill>
                  <a:schemeClr val="lt1"/>
                </a:solidFill>
                <a:latin typeface="Century Gothic"/>
                <a:ea typeface="Century Gothic"/>
                <a:cs typeface="Century Gothic"/>
                <a:sym typeface="Century Gothic"/>
              </a:rPr>
              <a:t>10</a:t>
            </a:fld>
            <a:endParaRPr dirty="0"/>
          </a:p>
        </p:txBody>
      </p:sp>
      <p:sp>
        <p:nvSpPr>
          <p:cNvPr id="1048692" name="Google Shape;141;p2"/>
          <p:cNvSpPr txBox="1"/>
          <p:nvPr/>
        </p:nvSpPr>
        <p:spPr>
          <a:xfrm>
            <a:off x="9517579" y="6225002"/>
            <a:ext cx="2771058" cy="476250"/>
          </a:xfrm>
          <a:prstGeom prst="rect"/>
          <a:noFill/>
          <a:ln>
            <a:noFill/>
          </a:ln>
        </p:spPr>
        <p:txBody>
          <a:bodyPr anchor="ctr" anchorCtr="0" bIns="45700" lIns="91425" rIns="91425" spcFirstLastPara="1" tIns="45700" wrap="square">
            <a:noAutofit/>
          </a:bodyPr>
          <a:p>
            <a:r>
              <a:rPr dirty="0" lang="en-US"/>
              <a:t>Saturday, December 7, 2024</a:t>
            </a:r>
          </a:p>
        </p:txBody>
      </p:sp>
      <p:pic>
        <p:nvPicPr>
          <p:cNvPr id="2097174" name="Picture 16"/>
          <p:cNvPicPr>
            <a:picLocks noChangeAspect="1"/>
          </p:cNvPicPr>
          <p:nvPr/>
        </p:nvPicPr>
        <p:blipFill>
          <a:blip xmlns:r="http://schemas.openxmlformats.org/officeDocument/2006/relationships" r:embed="rId3"/>
          <a:srcRect/>
          <a:stretch>
            <a:fillRect/>
          </a:stretch>
        </p:blipFill>
        <p:spPr bwMode="auto">
          <a:xfrm rot="16200000">
            <a:off x="3785366" y="161309"/>
            <a:ext cx="4621267" cy="6843159"/>
          </a:xfrm>
          <a:prstGeom prst="rect"/>
          <a:noFill/>
          <a:ln>
            <a:noFill/>
          </a:ln>
        </p:spPr>
      </p:pic>
      <p:sp>
        <p:nvSpPr>
          <p:cNvPr id="1048693" name="TextBox 19"/>
          <p:cNvSpPr txBox="1"/>
          <p:nvPr/>
        </p:nvSpPr>
        <p:spPr>
          <a:xfrm>
            <a:off x="746277" y="5550867"/>
            <a:ext cx="10699443" cy="707886"/>
          </a:xfrm>
          <a:prstGeom prst="rect"/>
          <a:noFill/>
        </p:spPr>
        <p:txBody>
          <a:bodyPr rtlCol="0" wrap="square">
            <a:spAutoFit/>
          </a:bodyPr>
          <a:p>
            <a:r>
              <a:rPr b="1" dirty="0" sz="2000" lang="en-IN">
                <a:latin typeface="Times New Roman" panose="02020603050405020304" pitchFamily="18" charset="0"/>
                <a:cs typeface="Times New Roman" panose="02020603050405020304" pitchFamily="18" charset="0"/>
              </a:rPr>
              <a:t>Video Link: </a:t>
            </a:r>
            <a:r>
              <a:rPr b="1" dirty="0" sz="2000" lang="en-IN">
                <a:latin typeface="Times New Roman" panose="02020603050405020304" pitchFamily="18" charset="0"/>
                <a:cs typeface="Times New Roman" panose="02020603050405020304" pitchFamily="18" charset="0"/>
                <a:hlinkClick r:id="rId4"/>
              </a:rPr>
              <a:t>https://drive.google.com/file/d/1B1C2Py8T0H4QMlQv8qTJExNTibRLzvV4/view?usp=drivesdk </a:t>
            </a:r>
            <a:endParaRPr b="1" dirty="0" sz="200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8" name="Shape 220"/>
        <p:cNvGrpSpPr/>
        <p:nvPr/>
      </p:nvGrpSpPr>
      <p:grpSpPr>
        <a:xfrm>
          <a:off x="0" y="0"/>
          <a:ext cx="0" cy="0"/>
          <a:chOff x="0" y="0"/>
          <a:chExt cx="0" cy="0"/>
        </a:xfrm>
      </p:grpSpPr>
      <p:sp>
        <p:nvSpPr>
          <p:cNvPr id="1048694" name="Google Shape;223;p9"/>
          <p:cNvSpPr/>
          <p:nvPr/>
        </p:nvSpPr>
        <p:spPr>
          <a:xfrm>
            <a:off x="195262" y="6210300"/>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p>
            <a:pPr algn="ctr" indent="0" lvl="0" marL="0" marR="0" rtl="0">
              <a:lnSpc>
                <a:spcPct val="100000"/>
              </a:lnSpc>
              <a:spcBef>
                <a:spcPts val="0"/>
              </a:spcBef>
              <a:spcAft>
                <a:spcPts val="0"/>
              </a:spcAft>
              <a:buClr>
                <a:schemeClr val="lt1"/>
              </a:buClr>
              <a:buSzPts val="1400"/>
              <a:buFont typeface="Century Gothic"/>
              <a:buNone/>
            </a:pPr>
            <a:fld id="{00000000-1234-1234-1234-123412341234}" type="slidenum">
              <a:rPr b="0" sz="1400" i="0" lang="en-US" u="none">
                <a:solidFill>
                  <a:schemeClr val="lt1"/>
                </a:solidFill>
                <a:latin typeface="Century Gothic"/>
                <a:ea typeface="Century Gothic"/>
                <a:cs typeface="Century Gothic"/>
                <a:sym typeface="Century Gothic"/>
              </a:rPr>
              <a:t>11</a:t>
            </a:fld>
            <a:endParaRPr dirty="0"/>
          </a:p>
        </p:txBody>
      </p:sp>
      <p:sp>
        <p:nvSpPr>
          <p:cNvPr id="1048695" name="Text Placeholder 2"/>
          <p:cNvSpPr>
            <a:spLocks noGrp="1"/>
          </p:cNvSpPr>
          <p:nvPr>
            <p:ph type="body" idx="2"/>
          </p:nvPr>
        </p:nvSpPr>
        <p:spPr>
          <a:xfrm>
            <a:off x="4704069" y="1504950"/>
            <a:ext cx="4554948" cy="4572000"/>
          </a:xfrm>
        </p:spPr>
        <p:txBody>
          <a:bodyPr/>
          <a:p>
            <a:pPr algn="just" indent="0" marL="131445">
              <a:buNone/>
            </a:pPr>
            <a:r>
              <a:rPr b="1" dirty="0" sz="2000" lang="en-US">
                <a:latin typeface="Times New Roman" panose="02020603050405020304" pitchFamily="18" charset="0"/>
                <a:cs typeface="Times New Roman" panose="02020603050405020304" pitchFamily="18" charset="0"/>
              </a:rPr>
              <a:t>HARDWARE COMPONENTS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Ultrasonic Sensor-1</a:t>
            </a:r>
          </a:p>
          <a:p>
            <a:pPr algn="just"/>
            <a:r>
              <a:rPr dirty="0" sz="2000" lang="en-US">
                <a:latin typeface="Times New Roman" panose="02020603050405020304" pitchFamily="18" charset="0"/>
                <a:cs typeface="Times New Roman" panose="02020603050405020304" pitchFamily="18" charset="0"/>
              </a:rPr>
              <a:t>NE-555 Timer IC-1</a:t>
            </a:r>
          </a:p>
          <a:p>
            <a:pPr algn="just"/>
            <a:r>
              <a:rPr dirty="0" sz="2000" lang="en-US">
                <a:latin typeface="Times New Roman" panose="02020603050405020304" pitchFamily="18" charset="0"/>
                <a:cs typeface="Times New Roman" panose="02020603050405020304" pitchFamily="18" charset="0"/>
              </a:rPr>
              <a:t>Potentiometer-1</a:t>
            </a:r>
          </a:p>
          <a:p>
            <a:pPr algn="just"/>
            <a:r>
              <a:rPr dirty="0" sz="2000" lang="en-US">
                <a:latin typeface="Times New Roman" panose="02020603050405020304" pitchFamily="18" charset="0"/>
                <a:cs typeface="Times New Roman" panose="02020603050405020304" pitchFamily="18" charset="0"/>
              </a:rPr>
              <a:t>Buzzer-1</a:t>
            </a:r>
          </a:p>
          <a:p>
            <a:pPr algn="just"/>
            <a:r>
              <a:rPr dirty="0" sz="2000" lang="en-US">
                <a:latin typeface="Times New Roman" panose="02020603050405020304" pitchFamily="18" charset="0"/>
                <a:cs typeface="Times New Roman" panose="02020603050405020304" pitchFamily="18" charset="0"/>
              </a:rPr>
              <a:t>Resistor-2 (1K</a:t>
            </a:r>
            <a:r>
              <a:rPr dirty="0" sz="1800" lang="en-US">
                <a:effectLst/>
                <a:latin typeface="Times New Roman" panose="02020603050405020304" pitchFamily="18" charset="0"/>
                <a:ea typeface="Times New Roman" panose="02020603050405020304" pitchFamily="18" charset="0"/>
              </a:rPr>
              <a:t>Ω)</a:t>
            </a:r>
            <a:endParaRPr dirty="0" sz="2000" lang="en-US">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Capacitors-1 (</a:t>
            </a:r>
            <a:r>
              <a:rPr dirty="0" sz="1800" lang="en-US">
                <a:effectLst/>
                <a:latin typeface="Times New Roman" panose="02020603050405020304" pitchFamily="18" charset="0"/>
                <a:ea typeface="Times New Roman" panose="02020603050405020304" pitchFamily="18" charset="0"/>
              </a:rPr>
              <a:t>100µf</a:t>
            </a:r>
            <a:r>
              <a:rPr dirty="0" sz="2000" lang="en-US">
                <a:latin typeface="Times New Roman" panose="02020603050405020304" pitchFamily="18" charset="0"/>
                <a:cs typeface="Times New Roman" panose="02020603050405020304" pitchFamily="18" charset="0"/>
              </a:rPr>
              <a:t>)</a:t>
            </a:r>
          </a:p>
          <a:p>
            <a:pPr algn="just"/>
            <a:r>
              <a:rPr dirty="0" sz="2000" lang="en-US">
                <a:latin typeface="Times New Roman" panose="02020603050405020304" pitchFamily="18" charset="0"/>
                <a:cs typeface="Times New Roman" panose="02020603050405020304" pitchFamily="18" charset="0"/>
              </a:rPr>
              <a:t>Battery-1</a:t>
            </a:r>
          </a:p>
          <a:p>
            <a:pPr algn="just"/>
            <a:r>
              <a:rPr dirty="0" sz="2000" lang="en-US">
                <a:latin typeface="Times New Roman" panose="02020603050405020304" pitchFamily="18" charset="0"/>
                <a:cs typeface="Times New Roman" panose="02020603050405020304" pitchFamily="18" charset="0"/>
              </a:rPr>
              <a:t>Switch-1</a:t>
            </a:r>
          </a:p>
          <a:p>
            <a:pPr algn="just"/>
            <a:r>
              <a:rPr dirty="0" sz="2000" lang="en-US">
                <a:latin typeface="Times New Roman" panose="02020603050405020304" pitchFamily="18" charset="0"/>
                <a:cs typeface="Times New Roman" panose="02020603050405020304" pitchFamily="18" charset="0"/>
              </a:rPr>
              <a:t>Connecting Wires-As Required</a:t>
            </a:r>
          </a:p>
        </p:txBody>
      </p:sp>
      <p:sp>
        <p:nvSpPr>
          <p:cNvPr id="1048696" name="Google Shape;224;p9"/>
          <p:cNvSpPr txBox="1">
            <a:spLocks noGrp="1"/>
          </p:cNvSpPr>
          <p:nvPr>
            <p:ph type="title"/>
          </p:nvPr>
        </p:nvSpPr>
        <p:spPr>
          <a:xfrm>
            <a:off x="1150375" y="523220"/>
            <a:ext cx="10363200" cy="1143000"/>
          </a:xfrm>
          <a:prstGeom prst="rect"/>
          <a:noFill/>
          <a:ln>
            <a:noFill/>
          </a:ln>
        </p:spPr>
        <p:txBody>
          <a:bodyPr anchor="b" anchorCtr="0" bIns="91425" lIns="91425" rIns="91425" spcFirstLastPara="1" tIns="45700" wrap="square">
            <a:normAutofit fontScale="90000"/>
          </a:bodyPr>
          <a:p>
            <a:pPr algn="ctr" indent="0" lvl="0" marL="0" rtl="0">
              <a:lnSpc>
                <a:spcPct val="100000"/>
              </a:lnSpc>
              <a:spcBef>
                <a:spcPts val="0"/>
              </a:spcBef>
              <a:spcAft>
                <a:spcPts val="0"/>
              </a:spcAft>
              <a:buClr>
                <a:srgbClr val="0E58C4"/>
              </a:buClr>
              <a:buSzPts val="3600"/>
              <a:buFont typeface="Times New Roman"/>
              <a:buNone/>
            </a:pP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r>
              <a:rPr b="0" dirty="0" sz="2400" i="0" lang="en-US" u="none">
                <a:solidFill>
                  <a:srgbClr val="0E58C4"/>
                </a:solidFill>
                <a:latin typeface="Times New Roman"/>
                <a:ea typeface="Times New Roman"/>
                <a:cs typeface="Times New Roman"/>
                <a:sym typeface="Times New Roman"/>
              </a:rPr>
              <a:t> </a:t>
            </a: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r>
              <a:rPr b="0" dirty="0" sz="2400" i="0" lang="en-US" u="none">
                <a:solidFill>
                  <a:srgbClr val="0E58C4"/>
                </a:solidFill>
                <a:latin typeface="Times New Roman"/>
                <a:ea typeface="Times New Roman"/>
                <a:cs typeface="Times New Roman"/>
                <a:sym typeface="Times New Roman"/>
              </a:rPr>
              <a:t> </a:t>
            </a: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r>
              <a:rPr b="0" dirty="0" i="0" lang="en-US" u="none">
                <a:solidFill>
                  <a:srgbClr val="0E58C4"/>
                </a:solidFill>
                <a:latin typeface="Times New Roman"/>
                <a:ea typeface="Times New Roman"/>
                <a:cs typeface="Times New Roman"/>
                <a:sym typeface="Times New Roman"/>
              </a:rPr>
              <a:t>HARDWARE INVOLVED</a:t>
            </a:r>
            <a:br>
              <a:rPr b="0" dirty="0" sz="4400" i="0" lang="en-US" u="none">
                <a:solidFill>
                  <a:srgbClr val="0E58C4"/>
                </a:solidFill>
                <a:latin typeface="Times New Roman"/>
                <a:ea typeface="Times New Roman"/>
                <a:cs typeface="Times New Roman"/>
                <a:sym typeface="Times New Roman"/>
              </a:rPr>
            </a:br>
            <a:endParaRPr dirty="0" lang="en-US"/>
          </a:p>
        </p:txBody>
      </p:sp>
      <p:pic>
        <p:nvPicPr>
          <p:cNvPr id="2097175" name="Google Shape;225;p9"/>
          <p:cNvPicPr preferRelativeResize="0">
            <a:picLocks/>
          </p:cNvPicPr>
          <p:nvPr/>
        </p:nvPicPr>
        <p:blipFill rotWithShape="1">
          <a:blip xmlns:r="http://schemas.openxmlformats.org/officeDocument/2006/relationships" r:embed="rId1">
            <a:alphaModFix/>
          </a:blip>
          <a:srcRect/>
          <a:stretch>
            <a:fillRect/>
          </a:stretch>
        </p:blipFill>
        <p:spPr>
          <a:xfrm>
            <a:off x="10833100" y="176212"/>
            <a:ext cx="1196975" cy="1195387"/>
          </a:xfrm>
          <a:prstGeom prst="rect"/>
          <a:noFill/>
          <a:ln>
            <a:noFill/>
          </a:ln>
        </p:spPr>
      </p:pic>
      <p:pic>
        <p:nvPicPr>
          <p:cNvPr id="2097176" name="Google Shape;227;p9"/>
          <p:cNvPicPr preferRelativeResize="0">
            <a:picLocks/>
          </p:cNvPicPr>
          <p:nvPr/>
        </p:nvPicPr>
        <p:blipFill rotWithShape="1">
          <a:blip xmlns:r="http://schemas.openxmlformats.org/officeDocument/2006/relationships" r:embed="rId2">
            <a:alphaModFix/>
          </a:blip>
          <a:srcRect/>
          <a:stretch>
            <a:fillRect/>
          </a:stretch>
        </p:blipFill>
        <p:spPr>
          <a:xfrm>
            <a:off x="263525" y="306387"/>
            <a:ext cx="1041400" cy="738187"/>
          </a:xfrm>
          <a:prstGeom prst="rect"/>
          <a:noFill/>
          <a:ln>
            <a:noFill/>
          </a:ln>
        </p:spPr>
      </p:pic>
      <p:sp>
        <p:nvSpPr>
          <p:cNvPr id="1048697" name="Rectangle 9"/>
          <p:cNvSpPr/>
          <p:nvPr/>
        </p:nvSpPr>
        <p:spPr>
          <a:xfrm>
            <a:off x="804862" y="6334780"/>
            <a:ext cx="1275080" cy="497840"/>
          </a:xfrm>
          <a:prstGeom prst="rect"/>
        </p:spPr>
        <p:txBody>
          <a:bodyPr wrap="none">
            <a:spAutoFit/>
          </a:bodyPr>
          <a:p>
            <a:r>
              <a:rPr dirty="0" lang="en-US">
                <a:solidFill>
                  <a:schemeClr val="tx1"/>
                </a:solidFill>
                <a:latin typeface="Times New Roman" panose="02020603050405020304" pitchFamily="18" charset="0"/>
                <a:cs typeface="Times New Roman" panose="02020603050405020304" pitchFamily="18" charset="0"/>
              </a:rPr>
              <a:t>EDP I REVIEW</a:t>
            </a:r>
          </a:p>
          <a:p>
            <a:endParaRPr dirty="0" lang="en-US"/>
          </a:p>
        </p:txBody>
      </p:sp>
      <p:sp>
        <p:nvSpPr>
          <p:cNvPr id="1048698" name="Google Shape;141;p2"/>
          <p:cNvSpPr txBox="1"/>
          <p:nvPr/>
        </p:nvSpPr>
        <p:spPr>
          <a:xfrm>
            <a:off x="9567361" y="6210300"/>
            <a:ext cx="2771058" cy="476250"/>
          </a:xfrm>
          <a:prstGeom prst="rect"/>
          <a:noFill/>
          <a:ln>
            <a:noFill/>
          </a:ln>
        </p:spPr>
        <p:txBody>
          <a:bodyPr anchor="ctr" anchorCtr="0" bIns="45700" lIns="91425" rIns="91425" spcFirstLastPara="1" tIns="45700" wrap="square">
            <a:noAutofit/>
          </a:bodyPr>
          <a:p>
            <a:r>
              <a:rPr dirty="0" lang="en-US"/>
              <a:t>Saturday, December 7, 2024</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01" name="Text Placeholder 1"/>
          <p:cNvSpPr>
            <a:spLocks noGrp="1"/>
          </p:cNvSpPr>
          <p:nvPr>
            <p:ph type="body" idx="1"/>
          </p:nvPr>
        </p:nvSpPr>
        <p:spPr>
          <a:xfrm>
            <a:off x="5788545" y="1588078"/>
            <a:ext cx="4998720" cy="4572000"/>
          </a:xfrm>
        </p:spPr>
        <p:txBody>
          <a:bodyPr/>
          <a:p>
            <a:pPr indent="0" marL="131445">
              <a:buNone/>
            </a:pPr>
            <a:r>
              <a:rPr b="1" dirty="0" lang="en-US">
                <a:latin typeface="Times New Roman" panose="02020603050405020304" pitchFamily="18" charset="0"/>
                <a:cs typeface="Times New Roman" panose="02020603050405020304" pitchFamily="18" charset="0"/>
              </a:rPr>
              <a:t>ADVANTAGES</a:t>
            </a:r>
          </a:p>
          <a:p>
            <a:endParaRPr dirty="0" sz="2000" lang="en-US">
              <a:latin typeface="Times New Roman" panose="02020603050405020304" pitchFamily="18" charset="0"/>
              <a:cs typeface="Times New Roman" panose="02020603050405020304" pitchFamily="18" charset="0"/>
            </a:endParaRPr>
          </a:p>
          <a:p>
            <a:r>
              <a:rPr dirty="0" sz="2000" lang="en-US">
                <a:latin typeface="Times New Roman" panose="02020603050405020304" pitchFamily="18" charset="0"/>
                <a:cs typeface="Times New Roman" panose="02020603050405020304" pitchFamily="18" charset="0"/>
              </a:rPr>
              <a:t>Improved Worker Safety</a:t>
            </a:r>
          </a:p>
          <a:p>
            <a:r>
              <a:rPr dirty="0" sz="2000" lang="en-US">
                <a:latin typeface="Times New Roman" panose="02020603050405020304" pitchFamily="18" charset="0"/>
                <a:cs typeface="Times New Roman" panose="02020603050405020304" pitchFamily="18" charset="0"/>
              </a:rPr>
              <a:t>Cost-Effective</a:t>
            </a:r>
          </a:p>
          <a:p>
            <a:r>
              <a:rPr dirty="0" sz="2000" lang="en-US">
                <a:latin typeface="Times New Roman" panose="02020603050405020304" pitchFamily="18" charset="0"/>
                <a:cs typeface="Times New Roman" panose="02020603050405020304" pitchFamily="18" charset="0"/>
              </a:rPr>
              <a:t>Real-Time Monitoring</a:t>
            </a:r>
          </a:p>
          <a:p>
            <a:r>
              <a:rPr dirty="0" sz="2000" lang="en-US">
                <a:latin typeface="Times New Roman" panose="02020603050405020304" pitchFamily="18" charset="0"/>
                <a:cs typeface="Times New Roman" panose="02020603050405020304" pitchFamily="18" charset="0"/>
              </a:rPr>
              <a:t>Adjustable Sensitivity</a:t>
            </a:r>
          </a:p>
          <a:p>
            <a:r>
              <a:rPr dirty="0" sz="2000" lang="en-US">
                <a:latin typeface="Times New Roman" panose="02020603050405020304" pitchFamily="18" charset="0"/>
                <a:cs typeface="Times New Roman" panose="02020603050405020304" pitchFamily="18" charset="0"/>
              </a:rPr>
              <a:t>Easy Integration</a:t>
            </a:r>
          </a:p>
          <a:p>
            <a:r>
              <a:rPr dirty="0" sz="2000" lang="en-US">
                <a:latin typeface="Times New Roman" panose="02020603050405020304" pitchFamily="18" charset="0"/>
                <a:cs typeface="Times New Roman" panose="02020603050405020304" pitchFamily="18" charset="0"/>
              </a:rPr>
              <a:t>Low Maintenance</a:t>
            </a:r>
          </a:p>
          <a:p>
            <a:r>
              <a:rPr dirty="0" sz="2000" lang="en-US">
                <a:latin typeface="Times New Roman" panose="02020603050405020304" pitchFamily="18" charset="0"/>
                <a:cs typeface="Times New Roman" panose="02020603050405020304" pitchFamily="18" charset="0"/>
              </a:rPr>
              <a:t>Enhanced Productivity</a:t>
            </a:r>
          </a:p>
          <a:p>
            <a:r>
              <a:rPr dirty="0" sz="2000" lang="en-US">
                <a:latin typeface="Times New Roman" panose="02020603050405020304" pitchFamily="18" charset="0"/>
                <a:cs typeface="Times New Roman" panose="02020603050405020304" pitchFamily="18" charset="0"/>
              </a:rPr>
              <a:t>Scalable Solution</a:t>
            </a:r>
          </a:p>
        </p:txBody>
      </p:sp>
      <p:sp>
        <p:nvSpPr>
          <p:cNvPr id="1048702" name="Text Placeholder 2"/>
          <p:cNvSpPr>
            <a:spLocks noGrp="1"/>
          </p:cNvSpPr>
          <p:nvPr>
            <p:ph type="body" idx="2"/>
          </p:nvPr>
        </p:nvSpPr>
        <p:spPr>
          <a:xfrm>
            <a:off x="1219200" y="1639469"/>
            <a:ext cx="4998720" cy="4572000"/>
          </a:xfrm>
        </p:spPr>
        <p:txBody>
          <a:bodyPr/>
          <a:p>
            <a:pPr indent="0" marL="131445">
              <a:buNone/>
            </a:pPr>
            <a:r>
              <a:rPr b="1" dirty="0" lang="en-US">
                <a:latin typeface="Times New Roman" panose="02020603050405020304" pitchFamily="18" charset="0"/>
                <a:cs typeface="Times New Roman" panose="02020603050405020304" pitchFamily="18" charset="0"/>
              </a:rPr>
              <a:t>APPLICATIONS</a:t>
            </a:r>
          </a:p>
          <a:p>
            <a:pPr indent="0" marL="131445">
              <a:buNone/>
            </a:pPr>
            <a:endParaRPr b="1" dirty="0" lang="en-US">
              <a:latin typeface="Times New Roman" panose="02020603050405020304" pitchFamily="18" charset="0"/>
              <a:cs typeface="Times New Roman" panose="02020603050405020304" pitchFamily="18" charset="0"/>
            </a:endParaRPr>
          </a:p>
          <a:p>
            <a:r>
              <a:rPr dirty="0" sz="2000" lang="en-US">
                <a:latin typeface="Times New Roman" panose="02020603050405020304" pitchFamily="18" charset="0"/>
                <a:cs typeface="Times New Roman" panose="02020603050405020304" pitchFamily="18" charset="0"/>
              </a:rPr>
              <a:t>Industrial Safety</a:t>
            </a:r>
          </a:p>
          <a:p>
            <a:r>
              <a:rPr dirty="0" sz="2000" lang="en-US">
                <a:latin typeface="Times New Roman" panose="02020603050405020304" pitchFamily="18" charset="0"/>
                <a:cs typeface="Times New Roman" panose="02020603050405020304" pitchFamily="18" charset="0"/>
              </a:rPr>
              <a:t>Manufacturing Plants</a:t>
            </a:r>
          </a:p>
          <a:p>
            <a:r>
              <a:rPr dirty="0" sz="2000" lang="en-US">
                <a:latin typeface="Times New Roman" panose="02020603050405020304" pitchFamily="18" charset="0"/>
                <a:cs typeface="Times New Roman" panose="02020603050405020304" pitchFamily="18" charset="0"/>
              </a:rPr>
              <a:t>Warehouses &amp; Storage Facilities</a:t>
            </a:r>
          </a:p>
          <a:p>
            <a:r>
              <a:rPr dirty="0" sz="2000" lang="en-US">
                <a:latin typeface="Times New Roman" panose="02020603050405020304" pitchFamily="18" charset="0"/>
                <a:cs typeface="Times New Roman" panose="02020603050405020304" pitchFamily="18" charset="0"/>
              </a:rPr>
              <a:t>Automated Production Lines</a:t>
            </a:r>
          </a:p>
          <a:p>
            <a:r>
              <a:rPr dirty="0" sz="2000" lang="en-US">
                <a:latin typeface="Times New Roman" panose="02020603050405020304" pitchFamily="18" charset="0"/>
                <a:cs typeface="Times New Roman" panose="02020603050405020304" pitchFamily="18" charset="0"/>
              </a:rPr>
              <a:t>Construction Sites</a:t>
            </a:r>
          </a:p>
        </p:txBody>
      </p:sp>
      <p:sp>
        <p:nvSpPr>
          <p:cNvPr id="1048703" name="Title 3"/>
          <p:cNvSpPr>
            <a:spLocks noGrp="1"/>
          </p:cNvSpPr>
          <p:nvPr>
            <p:ph type="title"/>
          </p:nvPr>
        </p:nvSpPr>
        <p:spPr/>
        <p:txBody>
          <a:bodyPr/>
          <a:p>
            <a:pPr algn="ctr"/>
            <a:r>
              <a:rPr dirty="0" lang="en-US">
                <a:solidFill>
                  <a:srgbClr val="0E58C4"/>
                </a:solidFill>
                <a:latin typeface="Times New Roman"/>
                <a:cs typeface="Times New Roman"/>
                <a:sym typeface="Times New Roman"/>
              </a:rPr>
              <a:t>APPLICATIONS &amp; ADVANTAGES</a:t>
            </a:r>
            <a:endParaRPr dirty="0" lang="en-US"/>
          </a:p>
        </p:txBody>
      </p:sp>
      <p:sp>
        <p:nvSpPr>
          <p:cNvPr id="1048704" name="Slide Number Placeholder 4"/>
          <p:cNvSpPr>
            <a:spLocks noGrp="1"/>
          </p:cNvSpPr>
          <p:nvPr>
            <p:ph type="sldNum" idx="12"/>
          </p:nvPr>
        </p:nvSpPr>
        <p:spPr/>
        <p:txBody>
          <a:bodyPr/>
          <a:p>
            <a:pPr algn="ctr" indent="0" lvl="0" marL="0" rtl="0">
              <a:spcBef>
                <a:spcPts val="0"/>
              </a:spcBef>
              <a:spcAft>
                <a:spcPts val="0"/>
              </a:spcAft>
              <a:buNone/>
            </a:pPr>
            <a:fld id="{00000000-1234-1234-1234-123412341234}" type="slidenum">
              <a:rPr lang="en-US" smtClean="0"/>
              <a:t>12</a:t>
            </a:fld>
            <a:endParaRPr lang="en-US"/>
          </a:p>
        </p:txBody>
      </p:sp>
      <p:pic>
        <p:nvPicPr>
          <p:cNvPr id="2097177" name="Google Shape;227;p9"/>
          <p:cNvPicPr preferRelativeResize="0">
            <a:picLocks/>
          </p:cNvPicPr>
          <p:nvPr/>
        </p:nvPicPr>
        <p:blipFill rotWithShape="1">
          <a:blip xmlns:r="http://schemas.openxmlformats.org/officeDocument/2006/relationships" r:embed="rId1">
            <a:alphaModFix/>
          </a:blip>
          <a:srcRect/>
          <a:stretch>
            <a:fillRect/>
          </a:stretch>
        </p:blipFill>
        <p:spPr>
          <a:xfrm>
            <a:off x="263525" y="306387"/>
            <a:ext cx="1041400" cy="829239"/>
          </a:xfrm>
          <a:prstGeom prst="rect"/>
          <a:noFill/>
          <a:ln>
            <a:noFill/>
          </a:ln>
        </p:spPr>
      </p:pic>
      <p:pic>
        <p:nvPicPr>
          <p:cNvPr id="2097178" name="Google Shape;225;p9"/>
          <p:cNvPicPr preferRelativeResize="0">
            <a:picLocks/>
          </p:cNvPicPr>
          <p:nvPr/>
        </p:nvPicPr>
        <p:blipFill rotWithShape="1">
          <a:blip xmlns:r="http://schemas.openxmlformats.org/officeDocument/2006/relationships" r:embed="rId2">
            <a:alphaModFix/>
          </a:blip>
          <a:srcRect/>
          <a:stretch>
            <a:fillRect/>
          </a:stretch>
        </p:blipFill>
        <p:spPr>
          <a:xfrm>
            <a:off x="10862597" y="222250"/>
            <a:ext cx="1196975" cy="1195387"/>
          </a:xfrm>
          <a:prstGeom prst="rect"/>
          <a:noFill/>
          <a:ln>
            <a:noFill/>
          </a:ln>
        </p:spPr>
      </p:pic>
      <p:sp>
        <p:nvSpPr>
          <p:cNvPr id="1048705" name="Rectangle 8"/>
          <p:cNvSpPr/>
          <p:nvPr/>
        </p:nvSpPr>
        <p:spPr>
          <a:xfrm>
            <a:off x="921613" y="6285011"/>
            <a:ext cx="1275080" cy="294640"/>
          </a:xfrm>
          <a:prstGeom prst="rect"/>
        </p:spPr>
        <p:txBody>
          <a:bodyPr wrap="none">
            <a:spAutoFit/>
          </a:bodyPr>
          <a:p>
            <a:r>
              <a:rPr dirty="0" lang="en-US">
                <a:solidFill>
                  <a:schemeClr val="tx1"/>
                </a:solidFill>
                <a:latin typeface="Times New Roman" panose="02020603050405020304" pitchFamily="18" charset="0"/>
                <a:cs typeface="Times New Roman" panose="02020603050405020304" pitchFamily="18" charset="0"/>
              </a:rPr>
              <a:t>EDP I REVIEW</a:t>
            </a:r>
          </a:p>
        </p:txBody>
      </p:sp>
      <p:sp>
        <p:nvSpPr>
          <p:cNvPr id="1048706" name="Google Shape;141;p2"/>
          <p:cNvSpPr txBox="1"/>
          <p:nvPr/>
        </p:nvSpPr>
        <p:spPr>
          <a:xfrm>
            <a:off x="9477068" y="6246024"/>
            <a:ext cx="2771058" cy="476250"/>
          </a:xfrm>
          <a:prstGeom prst="rect"/>
          <a:noFill/>
          <a:ln>
            <a:noFill/>
          </a:ln>
        </p:spPr>
        <p:txBody>
          <a:bodyPr anchor="ctr" anchorCtr="0" bIns="45700" lIns="91425" rIns="91425" spcFirstLastPara="1" tIns="45700" wrap="square">
            <a:noAutofit/>
          </a:bodyPr>
          <a:p>
            <a:r>
              <a:rPr dirty="0" lang="en-US"/>
              <a:t>Saturday, December 7, 2024</a:t>
            </a:r>
          </a:p>
        </p:txBody>
      </p:sp>
      <p:pic>
        <p:nvPicPr>
          <p:cNvPr id="2097179" name="Picture 7" descr="Real‐Time Obstacle Detection System in Indoor Environment for the Visually  Impaired Using Microsoft Kinect Sensor - Pham - 2016 - Journal of Sensors -  Wiley Online Library"/>
          <p:cNvPicPr>
            <a:picLocks noChangeAspect="1"/>
          </p:cNvPicPr>
          <p:nvPr/>
        </p:nvPicPr>
        <p:blipFill>
          <a:blip xmlns:r="http://schemas.openxmlformats.org/officeDocument/2006/relationships" r:embed="rId3"/>
          <a:srcRect/>
          <a:stretch>
            <a:fillRect/>
          </a:stretch>
        </p:blipFill>
        <p:spPr bwMode="auto">
          <a:xfrm>
            <a:off x="3054540" y="4589383"/>
            <a:ext cx="2895600" cy="2110740"/>
          </a:xfrm>
          <a:prstGeom prst="rect"/>
          <a:noFill/>
          <a:ln>
            <a:noFill/>
          </a:ln>
        </p:spPr>
      </p:pic>
      <p:pic>
        <p:nvPicPr>
          <p:cNvPr id="2097180" name="Picture 4"/>
          <p:cNvPicPr>
            <a:picLocks noChangeAspect="1" noChangeArrowheads="1"/>
          </p:cNvPicPr>
          <p:nvPr/>
        </p:nvPicPr>
        <p:blipFill>
          <a:blip xmlns:r="http://schemas.openxmlformats.org/officeDocument/2006/relationships" r:embed="rId4"/>
          <a:srcRect/>
          <a:stretch>
            <a:fillRect/>
          </a:stretch>
        </p:blipFill>
        <p:spPr bwMode="auto">
          <a:xfrm>
            <a:off x="8951925" y="3062177"/>
            <a:ext cx="2892562" cy="1777692"/>
          </a:xfrm>
          <a:prstGeom prst="rect"/>
          <a:noFill/>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07" name="Date Placeholder 4"/>
          <p:cNvSpPr>
            <a:spLocks noGrp="1" noChangeArrowheads="1"/>
          </p:cNvSpPr>
          <p:nvPr>
            <p:ph type="dt" sz="quarter" idx="10"/>
          </p:nvPr>
        </p:nvSpPr>
        <p:spPr bwMode="auto">
          <a:xfrm>
            <a:off x="8578702" y="6205537"/>
            <a:ext cx="3302000" cy="476250"/>
          </a:xfrm>
          <a:noFill/>
        </p:spPr>
        <p:txBody>
          <a:bodyPr bIns="45720" compatLnSpc="1" lIns="91440" numCol="1" rIns="91440" tIns="45720" vert="horz" wrap="square">
            <a:prstTxWarp prst="textNoShape"/>
          </a:bodyPr>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r>
              <a:rPr dirty="0" lang="en-US"/>
              <a:t>Saturday, December 7, 2024</a:t>
            </a:r>
          </a:p>
        </p:txBody>
      </p:sp>
      <p:sp>
        <p:nvSpPr>
          <p:cNvPr id="1048708" name="Title 7"/>
          <p:cNvSpPr>
            <a:spLocks noGrp="1" noChangeArrowheads="1"/>
          </p:cNvSpPr>
          <p:nvPr>
            <p:ph type="ctrTitle"/>
          </p:nvPr>
        </p:nvSpPr>
        <p:spPr>
          <a:xfrm>
            <a:off x="609600" y="1506538"/>
            <a:ext cx="10972800" cy="1470025"/>
          </a:xfrm>
        </p:spPr>
        <p:txBody>
          <a:bodyPr/>
          <a:p>
            <a:pPr eaLnBrk="1" hangingPunct="1"/>
            <a:r>
              <a:rPr altLang="en-US" b="1" dirty="0">
                <a:latin typeface="Times New Roman" panose="02020603050405020304" pitchFamily="18" charset="0"/>
                <a:cs typeface="Times New Roman" panose="02020603050405020304" pitchFamily="18" charset="0"/>
              </a:rPr>
              <a:t>MODULE 2 - </a:t>
            </a:r>
            <a:r>
              <a:rPr altLang="en-US" b="1" dirty="0" lang="en-IN">
                <a:latin typeface="Times New Roman" panose="02020603050405020304" pitchFamily="18" charset="0"/>
                <a:cs typeface="Times New Roman" panose="02020603050405020304" pitchFamily="18" charset="0"/>
              </a:rPr>
              <a:t>THE SMART TRASH</a:t>
            </a:r>
          </a:p>
        </p:txBody>
      </p:sp>
      <p:pic>
        <p:nvPicPr>
          <p:cNvPr id="2097181" name="Picture 7"/>
          <p:cNvPicPr>
            <a:picLocks noChangeAspect="1" noChangeArrowheads="1"/>
          </p:cNvPicPr>
          <p:nvPr/>
        </p:nvPicPr>
        <p:blipFill>
          <a:blip xmlns:r="http://schemas.openxmlformats.org/officeDocument/2006/relationships" r:embed="rId1"/>
          <a:srcRect/>
          <a:stretch>
            <a:fillRect/>
          </a:stretch>
        </p:blipFill>
        <p:spPr bwMode="auto">
          <a:xfrm>
            <a:off x="10833100" y="176213"/>
            <a:ext cx="1196975" cy="1195387"/>
          </a:xfrm>
          <a:prstGeom prst="rect"/>
          <a:noFill/>
          <a:ln>
            <a:noFill/>
          </a:ln>
        </p:spPr>
      </p:pic>
      <p:pic>
        <p:nvPicPr>
          <p:cNvPr id="2097182" name="Content Placeholder 99"/>
          <p:cNvPicPr>
            <a:picLocks noChangeAspect="1" noChangeArrowheads="1"/>
          </p:cNvPicPr>
          <p:nvPr/>
        </p:nvPicPr>
        <p:blipFill>
          <a:blip xmlns:r="http://schemas.openxmlformats.org/officeDocument/2006/relationships" r:embed="rId2"/>
          <a:srcRect/>
          <a:stretch>
            <a:fillRect/>
          </a:stretch>
        </p:blipFill>
        <p:spPr bwMode="auto">
          <a:xfrm>
            <a:off x="327025" y="176213"/>
            <a:ext cx="1230313" cy="758825"/>
          </a:xfrm>
          <a:prstGeom prst="rect"/>
          <a:noFill/>
          <a:ln>
            <a:noFill/>
          </a:ln>
        </p:spPr>
      </p:pic>
      <p:sp>
        <p:nvSpPr>
          <p:cNvPr id="1048709" name="Slide Number Placeholder 3"/>
          <p:cNvSpPr>
            <a:spLocks noGrp="1"/>
          </p:cNvSpPr>
          <p:nvPr>
            <p:ph type="sldNum" sz="quarter" idx="12"/>
          </p:nvPr>
        </p:nvSpPr>
        <p:spPr>
          <a:xfrm>
            <a:off x="304800" y="6191250"/>
            <a:ext cx="609600" cy="457200"/>
          </a:xfrm>
        </p:spPr>
        <p:txBody>
          <a:bodyPr/>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fontAlgn="base" indent="-228600" marL="2514600">
              <a:spcBef>
                <a:spcPct val="0"/>
              </a:spcBef>
              <a:spcAft>
                <a:spcPct val="0"/>
              </a:spcAft>
              <a:defRPr>
                <a:solidFill>
                  <a:schemeClr val="tx1"/>
                </a:solidFill>
                <a:latin typeface="Palatino Linotype" panose="02040502050505030304" pitchFamily="18" charset="0"/>
              </a:defRPr>
            </a:lvl6pPr>
            <a:lvl7pPr fontAlgn="base" indent="-228600" marL="2971800">
              <a:spcBef>
                <a:spcPct val="0"/>
              </a:spcBef>
              <a:spcAft>
                <a:spcPct val="0"/>
              </a:spcAft>
              <a:defRPr>
                <a:solidFill>
                  <a:schemeClr val="tx1"/>
                </a:solidFill>
                <a:latin typeface="Palatino Linotype" panose="02040502050505030304" pitchFamily="18" charset="0"/>
              </a:defRPr>
            </a:lvl7pPr>
            <a:lvl8pPr fontAlgn="base" indent="-228600" marL="3429000">
              <a:spcBef>
                <a:spcPct val="0"/>
              </a:spcBef>
              <a:spcAft>
                <a:spcPct val="0"/>
              </a:spcAft>
              <a:defRPr>
                <a:solidFill>
                  <a:schemeClr val="tx1"/>
                </a:solidFill>
                <a:latin typeface="Palatino Linotype" panose="02040502050505030304" pitchFamily="18" charset="0"/>
              </a:defRPr>
            </a:lvl8pPr>
            <a:lvl9pPr fontAlgn="base" indent="-228600" marL="3886200">
              <a:spcBef>
                <a:spcPct val="0"/>
              </a:spcBef>
              <a:spcAft>
                <a:spcPct val="0"/>
              </a:spcAft>
              <a:defRPr>
                <a:solidFill>
                  <a:schemeClr val="tx1"/>
                </a:solidFill>
                <a:latin typeface="Palatino Linotype" panose="02040502050505030304" pitchFamily="18" charset="0"/>
              </a:defRPr>
            </a:lvl9pPr>
          </a:lstStyle>
          <a:p>
            <a:fld id="{B84701FD-7907-4607-BC68-3C3F82C8E9E5}" type="slidenum">
              <a:rPr altLang="en-US" lang="en-US" smtClean="0">
                <a:solidFill>
                  <a:schemeClr val="bg1"/>
                </a:solidFill>
                <a:latin typeface="Century Gothic" panose="020B0502020202020204" pitchFamily="34" charset="0"/>
              </a:rPr>
              <a:t>13</a:t>
            </a:fld>
            <a:endParaRPr altLang="en-US" dirty="0" lang="en-US">
              <a:solidFill>
                <a:schemeClr val="bg1"/>
              </a:solidFill>
              <a:latin typeface="Century Gothic" panose="020B0502020202020204" pitchFamily="34" charset="0"/>
            </a:endParaRPr>
          </a:p>
        </p:txBody>
      </p:sp>
      <p:sp>
        <p:nvSpPr>
          <p:cNvPr id="1048710" name="TextBox 4"/>
          <p:cNvSpPr txBox="1"/>
          <p:nvPr/>
        </p:nvSpPr>
        <p:spPr>
          <a:xfrm>
            <a:off x="1071230" y="6340673"/>
            <a:ext cx="6097772" cy="307777"/>
          </a:xfrm>
          <a:prstGeom prst="rect"/>
          <a:noFill/>
        </p:spPr>
        <p:txBody>
          <a:bodyPr wrap="square">
            <a:spAutoFit/>
          </a:bodyPr>
          <a:p>
            <a:r>
              <a:rPr dirty="0" lang="en-US">
                <a:solidFill>
                  <a:schemeClr val="tx1"/>
                </a:solidFill>
                <a:latin typeface="Times New Roman" panose="02020603050405020304" pitchFamily="18" charset="0"/>
                <a:cs typeface="Times New Roman" panose="02020603050405020304" pitchFamily="18" charset="0"/>
              </a:rPr>
              <a:t>EDP I REVIEW</a:t>
            </a:r>
          </a:p>
        </p:txBody>
      </p:sp>
      <p:pic>
        <p:nvPicPr>
          <p:cNvPr id="2097183" name="Picture 2"/>
          <p:cNvPicPr>
            <a:picLocks noChangeAspect="1" noChangeArrowheads="1"/>
          </p:cNvPicPr>
          <p:nvPr/>
        </p:nvPicPr>
        <p:blipFill>
          <a:blip xmlns:r="http://schemas.openxmlformats.org/officeDocument/2006/relationships" r:embed="rId3"/>
          <a:srcRect/>
          <a:stretch>
            <a:fillRect/>
          </a:stretch>
        </p:blipFill>
        <p:spPr bwMode="auto">
          <a:xfrm>
            <a:off x="2480930" y="3219449"/>
            <a:ext cx="2686050" cy="3121223"/>
          </a:xfrm>
          <a:prstGeom prst="rect"/>
          <a:noFill/>
        </p:spPr>
      </p:pic>
      <p:pic>
        <p:nvPicPr>
          <p:cNvPr id="2097184" name="Picture 6"/>
          <p:cNvPicPr>
            <a:picLocks noChangeAspect="1" noChangeArrowheads="1"/>
          </p:cNvPicPr>
          <p:nvPr/>
        </p:nvPicPr>
        <p:blipFill>
          <a:blip xmlns:r="http://schemas.openxmlformats.org/officeDocument/2006/relationships" r:embed="rId4"/>
          <a:srcRect/>
          <a:stretch>
            <a:fillRect/>
          </a:stretch>
        </p:blipFill>
        <p:spPr bwMode="auto">
          <a:xfrm>
            <a:off x="6663070" y="3143250"/>
            <a:ext cx="3048000" cy="3048000"/>
          </a:xfrm>
          <a:prstGeom prst="rect"/>
          <a:noFill/>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1" name="Slide Number Placeholder 1"/>
          <p:cNvSpPr>
            <a:spLocks noGrp="1"/>
          </p:cNvSpPr>
          <p:nvPr>
            <p:ph type="sldNum" idx="12"/>
          </p:nvPr>
        </p:nvSpPr>
        <p:spPr/>
        <p:txBody>
          <a:bodyPr/>
          <a:p>
            <a:pPr algn="ctr" indent="0" lvl="0" marL="0" rtl="0">
              <a:spcBef>
                <a:spcPts val="0"/>
              </a:spcBef>
              <a:spcAft>
                <a:spcPts val="0"/>
              </a:spcAft>
              <a:buNone/>
            </a:pPr>
            <a:fld id="{00000000-1234-1234-1234-123412341234}" type="slidenum">
              <a:rPr lang="en-US" smtClean="0"/>
              <a:t>14</a:t>
            </a:fld>
            <a:endParaRPr lang="en-US"/>
          </a:p>
        </p:txBody>
      </p:sp>
      <p:pic>
        <p:nvPicPr>
          <p:cNvPr id="2097185" name="Google Shape;159;p3"/>
          <p:cNvPicPr preferRelativeResize="0">
            <a:picLocks/>
          </p:cNvPicPr>
          <p:nvPr/>
        </p:nvPicPr>
        <p:blipFill rotWithShape="1">
          <a:blip xmlns:r="http://schemas.openxmlformats.org/officeDocument/2006/relationships" r:embed="rId1">
            <a:alphaModFix/>
          </a:blip>
          <a:srcRect/>
          <a:stretch>
            <a:fillRect/>
          </a:stretch>
        </p:blipFill>
        <p:spPr>
          <a:xfrm>
            <a:off x="263525" y="306387"/>
            <a:ext cx="1041400" cy="738187"/>
          </a:xfrm>
          <a:prstGeom prst="rect"/>
          <a:noFill/>
          <a:ln>
            <a:noFill/>
          </a:ln>
        </p:spPr>
      </p:pic>
      <p:pic>
        <p:nvPicPr>
          <p:cNvPr id="2097186" name="Google Shape;158;p3"/>
          <p:cNvPicPr preferRelativeResize="0">
            <a:picLocks/>
          </p:cNvPicPr>
          <p:nvPr/>
        </p:nvPicPr>
        <p:blipFill rotWithShape="1">
          <a:blip xmlns:r="http://schemas.openxmlformats.org/officeDocument/2006/relationships" r:embed="rId2">
            <a:alphaModFix/>
          </a:blip>
          <a:srcRect/>
          <a:stretch>
            <a:fillRect/>
          </a:stretch>
        </p:blipFill>
        <p:spPr>
          <a:xfrm>
            <a:off x="10833100" y="176212"/>
            <a:ext cx="1196975" cy="1195387"/>
          </a:xfrm>
          <a:prstGeom prst="rect"/>
          <a:noFill/>
          <a:ln>
            <a:noFill/>
          </a:ln>
        </p:spPr>
      </p:pic>
      <p:sp>
        <p:nvSpPr>
          <p:cNvPr id="1048712" name="Rectangle 4"/>
          <p:cNvSpPr/>
          <p:nvPr/>
        </p:nvSpPr>
        <p:spPr>
          <a:xfrm>
            <a:off x="4535734" y="419962"/>
            <a:ext cx="2712958" cy="688340"/>
          </a:xfrm>
          <a:prstGeom prst="rect"/>
        </p:spPr>
        <p:txBody>
          <a:bodyPr wrap="none">
            <a:spAutoFit/>
          </a:bodyPr>
          <a:p>
            <a:pPr algn="ctr"/>
            <a:r>
              <a:rPr dirty="0" sz="4000" lang="en-IN">
                <a:solidFill>
                  <a:schemeClr val="tx2">
                    <a:lumMod val="50000"/>
                  </a:schemeClr>
                </a:solidFill>
                <a:latin typeface="Times New Roman" panose="02020603050405020304" pitchFamily="18" charset="0"/>
                <a:cs typeface="Times New Roman" panose="02020603050405020304" pitchFamily="18" charset="0"/>
              </a:rPr>
              <a:t>ABSTRACT</a:t>
            </a:r>
            <a:endParaRPr dirty="0" sz="4000" lang="en-US">
              <a:solidFill>
                <a:schemeClr val="tx2">
                  <a:lumMod val="50000"/>
                </a:schemeClr>
              </a:solidFill>
            </a:endParaRPr>
          </a:p>
        </p:txBody>
      </p:sp>
      <p:sp>
        <p:nvSpPr>
          <p:cNvPr id="1048713" name="Rectangle 5"/>
          <p:cNvSpPr/>
          <p:nvPr/>
        </p:nvSpPr>
        <p:spPr>
          <a:xfrm>
            <a:off x="1086668" y="2025506"/>
            <a:ext cx="10344919" cy="2834640"/>
          </a:xfrm>
          <a:prstGeom prst="rect"/>
        </p:spPr>
        <p:txBody>
          <a:bodyPr wrap="square">
            <a:spAutoFit/>
          </a:bodyPr>
          <a:p>
            <a:pPr algn="just">
              <a:lnSpc>
                <a:spcPct val="150000"/>
              </a:lnSpc>
            </a:pPr>
            <a:r>
              <a:rPr dirty="0" sz="2000" lang="en-US">
                <a:latin typeface="Times New Roman" panose="02020603050405020304" pitchFamily="18" charset="0"/>
                <a:cs typeface="Times New Roman" panose="02020603050405020304" pitchFamily="18" charset="0"/>
              </a:rPr>
              <a:t>The </a:t>
            </a:r>
            <a:r>
              <a:rPr b="1" dirty="0" sz="2000" lang="en-US">
                <a:latin typeface="Times New Roman" panose="02020603050405020304" pitchFamily="18" charset="0"/>
                <a:cs typeface="Times New Roman" panose="02020603050405020304" pitchFamily="18" charset="0"/>
              </a:rPr>
              <a:t>Smart Trash</a:t>
            </a:r>
            <a:r>
              <a:rPr dirty="0" sz="2000" lang="en-US">
                <a:latin typeface="Times New Roman" panose="02020603050405020304" pitchFamily="18" charset="0"/>
                <a:cs typeface="Times New Roman" panose="02020603050405020304" pitchFamily="18" charset="0"/>
              </a:rPr>
              <a:t> project introduces an automated, touchless trash bin system that enhances hygiene by using infrared sensors to detect human presence and automatically open the lid. It reduces physical contact, minimizes germ spread, and optimizes waste disposal. The system includes real-time feedback to alert users when the bin is full or needs maintenance, offering a sustainable, energy-efficient solution for waste management in high-traffic areas like parks, malls, and office buildings.</a:t>
            </a:r>
          </a:p>
        </p:txBody>
      </p:sp>
      <p:sp>
        <p:nvSpPr>
          <p:cNvPr id="1048714" name="Rectangle 6"/>
          <p:cNvSpPr/>
          <p:nvPr/>
        </p:nvSpPr>
        <p:spPr>
          <a:xfrm>
            <a:off x="943732" y="6309382"/>
            <a:ext cx="1275080" cy="294641"/>
          </a:xfrm>
          <a:prstGeom prst="rect"/>
        </p:spPr>
        <p:txBody>
          <a:bodyPr wrap="none">
            <a:spAutoFit/>
          </a:bodyPr>
          <a:p>
            <a:r>
              <a:rPr dirty="0" lang="en-US">
                <a:solidFill>
                  <a:schemeClr val="tx1"/>
                </a:solidFill>
                <a:latin typeface="Times New Roman" panose="02020603050405020304" pitchFamily="18" charset="0"/>
                <a:cs typeface="Times New Roman" panose="02020603050405020304" pitchFamily="18" charset="0"/>
              </a:rPr>
              <a:t>EDP I REVIEW</a:t>
            </a:r>
          </a:p>
        </p:txBody>
      </p:sp>
      <p:sp>
        <p:nvSpPr>
          <p:cNvPr id="1048715" name="Google Shape;141;p2"/>
          <p:cNvSpPr txBox="1"/>
          <p:nvPr/>
        </p:nvSpPr>
        <p:spPr>
          <a:xfrm>
            <a:off x="9524831" y="6225146"/>
            <a:ext cx="2771058" cy="476250"/>
          </a:xfrm>
          <a:prstGeom prst="rect"/>
          <a:noFill/>
          <a:ln>
            <a:noFill/>
          </a:ln>
        </p:spPr>
        <p:txBody>
          <a:bodyPr anchor="ctr" anchorCtr="0" bIns="45700" lIns="91425" rIns="91425" spcFirstLastPara="1" tIns="45700" wrap="square">
            <a:noAutofit/>
          </a:bodyPr>
          <a:p>
            <a:r>
              <a:rPr dirty="0" lang="en-US"/>
              <a:t>Saturday, December 7, 2024</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16" name="Slide Number Placeholder 1"/>
          <p:cNvSpPr>
            <a:spLocks noGrp="1"/>
          </p:cNvSpPr>
          <p:nvPr>
            <p:ph type="sldNum" idx="12"/>
          </p:nvPr>
        </p:nvSpPr>
        <p:spPr/>
        <p:txBody>
          <a:bodyPr/>
          <a:p>
            <a:pPr algn="ctr" indent="0" lvl="0" marL="0" rtl="0">
              <a:spcBef>
                <a:spcPts val="0"/>
              </a:spcBef>
              <a:spcAft>
                <a:spcPts val="0"/>
              </a:spcAft>
              <a:buNone/>
            </a:pPr>
            <a:fld id="{00000000-1234-1234-1234-123412341234}" type="slidenum">
              <a:rPr lang="en-US" smtClean="0"/>
              <a:t>15</a:t>
            </a:fld>
            <a:endParaRPr lang="en-US"/>
          </a:p>
        </p:txBody>
      </p:sp>
      <p:pic>
        <p:nvPicPr>
          <p:cNvPr id="2097187" name="Google Shape;159;p3"/>
          <p:cNvPicPr preferRelativeResize="0">
            <a:picLocks/>
          </p:cNvPicPr>
          <p:nvPr/>
        </p:nvPicPr>
        <p:blipFill rotWithShape="1">
          <a:blip xmlns:r="http://schemas.openxmlformats.org/officeDocument/2006/relationships" r:embed="rId1">
            <a:alphaModFix/>
          </a:blip>
          <a:srcRect/>
          <a:stretch>
            <a:fillRect/>
          </a:stretch>
        </p:blipFill>
        <p:spPr>
          <a:xfrm>
            <a:off x="263525" y="306387"/>
            <a:ext cx="1041400" cy="738187"/>
          </a:xfrm>
          <a:prstGeom prst="rect"/>
          <a:noFill/>
          <a:ln>
            <a:noFill/>
          </a:ln>
        </p:spPr>
      </p:pic>
      <p:pic>
        <p:nvPicPr>
          <p:cNvPr id="2097188" name="Google Shape;158;p3"/>
          <p:cNvPicPr preferRelativeResize="0">
            <a:picLocks/>
          </p:cNvPicPr>
          <p:nvPr/>
        </p:nvPicPr>
        <p:blipFill rotWithShape="1">
          <a:blip xmlns:r="http://schemas.openxmlformats.org/officeDocument/2006/relationships" r:embed="rId2">
            <a:alphaModFix/>
          </a:blip>
          <a:srcRect/>
          <a:stretch>
            <a:fillRect/>
          </a:stretch>
        </p:blipFill>
        <p:spPr>
          <a:xfrm>
            <a:off x="10833100" y="176212"/>
            <a:ext cx="1196975" cy="1195387"/>
          </a:xfrm>
          <a:prstGeom prst="rect"/>
          <a:noFill/>
          <a:ln>
            <a:noFill/>
          </a:ln>
        </p:spPr>
      </p:pic>
      <p:sp>
        <p:nvSpPr>
          <p:cNvPr id="1048717" name="Rectangle 4"/>
          <p:cNvSpPr/>
          <p:nvPr/>
        </p:nvSpPr>
        <p:spPr>
          <a:xfrm>
            <a:off x="402431" y="1447774"/>
            <a:ext cx="11387138" cy="4653646"/>
          </a:xfrm>
          <a:prstGeom prst="rect"/>
        </p:spPr>
        <p:txBody>
          <a:bodyPr wrap="square">
            <a:spAutoFit/>
          </a:bodyPr>
          <a:p>
            <a:pPr algn="just" indent="-342900" marL="342900">
              <a:lnSpc>
                <a:spcPct val="150000"/>
              </a:lnSpc>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 </a:t>
            </a:r>
            <a:r>
              <a:rPr b="1" dirty="0" sz="2000" lang="en-US">
                <a:latin typeface="Times New Roman" panose="02020603050405020304" pitchFamily="18" charset="0"/>
                <a:cs typeface="Times New Roman" panose="02020603050405020304" pitchFamily="18" charset="0"/>
              </a:rPr>
              <a:t>Smart Trash</a:t>
            </a:r>
            <a:r>
              <a:rPr dirty="0" sz="2000" lang="en-US">
                <a:latin typeface="Times New Roman" panose="02020603050405020304" pitchFamily="18" charset="0"/>
                <a:cs typeface="Times New Roman" panose="02020603050405020304" pitchFamily="18" charset="0"/>
              </a:rPr>
              <a:t> project addresses the growing need for efficient and hygienic waste disposal systems, particularly in high-traffic public spaces. Traditional trash bins often require manual operation, which can lead to hygiene concerns, user discomfort, and improper waste disposal. </a:t>
            </a:r>
          </a:p>
          <a:p>
            <a:pPr algn="just" indent="-342900" marL="342900">
              <a:lnSpc>
                <a:spcPct val="150000"/>
              </a:lnSpc>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This project proposes an automated solution using infrared sensors to detect human presence and open the bin lid without physical contact, thus reducing the spread of germs and promoting cleaner environments. By automating the process, the system ensures that waste is disposed of properly, while real-time feedback alerts users when the bin is full or needs maintenance. </a:t>
            </a:r>
          </a:p>
          <a:p>
            <a:pPr algn="just" indent="-342900" marL="342900">
              <a:lnSpc>
                <a:spcPct val="150000"/>
              </a:lnSpc>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Designed for ease of use, energy efficiency, and minimal maintenance, the Smart Trash system aims to improve waste management in public parks, malls, offices, and other high-traffic areas, contributing to healthier, cleaner spaces and reducing human error in waste disposal.</a:t>
            </a:r>
          </a:p>
        </p:txBody>
      </p:sp>
      <p:sp>
        <p:nvSpPr>
          <p:cNvPr id="1048718" name="Rectangle 5"/>
          <p:cNvSpPr/>
          <p:nvPr/>
        </p:nvSpPr>
        <p:spPr>
          <a:xfrm>
            <a:off x="3524866" y="295961"/>
            <a:ext cx="5324168" cy="646331"/>
          </a:xfrm>
          <a:prstGeom prst="rect"/>
        </p:spPr>
        <p:txBody>
          <a:bodyPr wrap="square">
            <a:spAutoFit/>
          </a:bodyPr>
          <a:p>
            <a:pPr algn="ctr"/>
            <a:r>
              <a:rPr dirty="0" sz="3600" lang="en-IN">
                <a:solidFill>
                  <a:schemeClr val="tx2">
                    <a:lumMod val="50000"/>
                  </a:schemeClr>
                </a:solidFill>
                <a:latin typeface="Times New Roman" panose="02020603050405020304" pitchFamily="18" charset="0"/>
                <a:cs typeface="Times New Roman" panose="02020603050405020304" pitchFamily="18" charset="0"/>
              </a:rPr>
              <a:t>INTRODUCTION</a:t>
            </a:r>
            <a:endParaRPr dirty="0" sz="3600" lang="en-US">
              <a:solidFill>
                <a:schemeClr val="tx2">
                  <a:lumMod val="50000"/>
                </a:schemeClr>
              </a:solidFill>
            </a:endParaRPr>
          </a:p>
        </p:txBody>
      </p:sp>
      <p:sp>
        <p:nvSpPr>
          <p:cNvPr id="1048719" name="Rectangle 6"/>
          <p:cNvSpPr/>
          <p:nvPr/>
        </p:nvSpPr>
        <p:spPr>
          <a:xfrm>
            <a:off x="880308" y="6350731"/>
            <a:ext cx="1275080" cy="294640"/>
          </a:xfrm>
          <a:prstGeom prst="rect"/>
        </p:spPr>
        <p:txBody>
          <a:bodyPr wrap="none">
            <a:spAutoFit/>
          </a:bodyPr>
          <a:p>
            <a:r>
              <a:rPr dirty="0" lang="en-US">
                <a:solidFill>
                  <a:schemeClr val="tx1"/>
                </a:solidFill>
                <a:latin typeface="Times New Roman" panose="02020603050405020304" pitchFamily="18" charset="0"/>
                <a:cs typeface="Times New Roman" panose="02020603050405020304" pitchFamily="18" charset="0"/>
              </a:rPr>
              <a:t>EDP I REVIEW</a:t>
            </a:r>
          </a:p>
        </p:txBody>
      </p:sp>
      <p:sp>
        <p:nvSpPr>
          <p:cNvPr id="1048720" name="Google Shape;141;p2"/>
          <p:cNvSpPr txBox="1"/>
          <p:nvPr/>
        </p:nvSpPr>
        <p:spPr>
          <a:xfrm>
            <a:off x="9567361" y="6210300"/>
            <a:ext cx="2771058" cy="476250"/>
          </a:xfrm>
          <a:prstGeom prst="rect"/>
          <a:noFill/>
          <a:ln>
            <a:noFill/>
          </a:ln>
        </p:spPr>
        <p:txBody>
          <a:bodyPr anchor="ctr" anchorCtr="0" bIns="45700" lIns="91425" rIns="91425" spcFirstLastPara="1" tIns="45700" wrap="square">
            <a:noAutofit/>
          </a:bodyPr>
          <a:p>
            <a:r>
              <a:rPr dirty="0" lang="en-US"/>
              <a:t>Saturday, December 7, 2024</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21" name="Title 1"/>
          <p:cNvSpPr>
            <a:spLocks noGrp="1" noChangeArrowheads="1"/>
          </p:cNvSpPr>
          <p:nvPr>
            <p:ph type="title"/>
          </p:nvPr>
        </p:nvSpPr>
        <p:spPr>
          <a:xfrm>
            <a:off x="1068388" y="-38100"/>
            <a:ext cx="10363200" cy="1143000"/>
          </a:xfrm>
        </p:spPr>
        <p:txBody>
          <a:bodyPr/>
          <a:p>
            <a:pPr algn="ctr"/>
            <a:r>
              <a:rPr altLang="en-US" dirty="0" lang="en-IN">
                <a:solidFill>
                  <a:schemeClr val="tx2">
                    <a:lumMod val="50000"/>
                  </a:schemeClr>
                </a:solidFill>
                <a:latin typeface="Times New Roman" panose="02020603050405020304" pitchFamily="18" charset="0"/>
                <a:cs typeface="Times New Roman" panose="02020603050405020304" pitchFamily="18" charset="0"/>
              </a:rPr>
              <a:t>OBJECTIVE AND SCOPE</a:t>
            </a:r>
            <a:endParaRPr altLang="en-US" dirty="0" lang="en-IN">
              <a:latin typeface="Times New Roman" panose="02020603050405020304" pitchFamily="18" charset="0"/>
              <a:cs typeface="Times New Roman" panose="02020603050405020304" pitchFamily="18" charset="0"/>
            </a:endParaRPr>
          </a:p>
        </p:txBody>
      </p:sp>
      <p:sp>
        <p:nvSpPr>
          <p:cNvPr id="1048722" name="Date Placeholder 2"/>
          <p:cNvSpPr>
            <a:spLocks noGrp="1" noChangeArrowheads="1"/>
          </p:cNvSpPr>
          <p:nvPr>
            <p:ph type="dt" sz="quarter" idx="10"/>
          </p:nvPr>
        </p:nvSpPr>
        <p:spPr bwMode="auto">
          <a:xfrm>
            <a:off x="8457381" y="6205537"/>
            <a:ext cx="3302000" cy="476250"/>
          </a:xfrm>
          <a:noFill/>
        </p:spPr>
        <p:txBody>
          <a:bodyPr bIns="45720" compatLnSpc="1" lIns="91440" numCol="1" rIns="91440" tIns="45720" vert="horz" wrap="square">
            <a:prstTxWarp prst="textNoShape"/>
          </a:bodyPr>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r>
              <a:rPr dirty="0" lang="en-US"/>
              <a:t>Saturday, December 7, 2024</a:t>
            </a:r>
          </a:p>
        </p:txBody>
      </p:sp>
      <p:sp>
        <p:nvSpPr>
          <p:cNvPr id="1048723" name="Rectangle 1"/>
          <p:cNvSpPr>
            <a:spLocks noGrp="1" noChangeArrowheads="1"/>
          </p:cNvSpPr>
          <p:nvPr>
            <p:ph sz="quarter" idx="1"/>
          </p:nvPr>
        </p:nvSpPr>
        <p:spPr>
          <a:xfrm>
            <a:off x="586299" y="1083256"/>
            <a:ext cx="11019401" cy="4891999"/>
          </a:xfrm>
        </p:spPr>
        <p:txBody>
          <a:bodyPr anchor="ctr" wrap="square">
            <a:spAutoFit/>
          </a:bodyPr>
          <a:p>
            <a:pPr algn="just" indent="0" marL="0">
              <a:lnSpc>
                <a:spcPct val="150000"/>
              </a:lnSpc>
              <a:spcBef>
                <a:spcPct val="0"/>
              </a:spcBef>
              <a:buClrTx/>
              <a:buSzTx/>
              <a:buFont typeface="Wingdings 2" panose="05020102010507070707" pitchFamily="18" charset="2"/>
              <a:buNone/>
            </a:pPr>
            <a:r>
              <a:rPr altLang="en-US" b="1" dirty="0" sz="1800" lang="en-US">
                <a:latin typeface="Times New Roman" panose="02020603050405020304" pitchFamily="18" charset="0"/>
                <a:cs typeface="Times New Roman" panose="02020603050405020304" pitchFamily="18" charset="0"/>
              </a:rPr>
              <a:t>OBJECTIVE</a:t>
            </a:r>
          </a:p>
          <a:p>
            <a:pPr algn="just" indent="-342900" marL="342900">
              <a:lnSpc>
                <a:spcPct val="150000"/>
              </a:lnSpc>
              <a:spcBef>
                <a:spcPct val="0"/>
              </a:spcBef>
              <a:buClrTx/>
              <a:buSzTx/>
              <a:buFont typeface="+mj-lt"/>
              <a:buAutoNum type="arabicPeriod"/>
            </a:pPr>
            <a:r>
              <a:rPr b="1" dirty="0" sz="1800" lang="en-US">
                <a:latin typeface="Times New Roman" panose="02020603050405020304" pitchFamily="18" charset="0"/>
                <a:cs typeface="Times New Roman" panose="02020603050405020304" pitchFamily="18" charset="0"/>
              </a:rPr>
              <a:t>Enhance Hygiene</a:t>
            </a:r>
            <a:r>
              <a:rPr dirty="0" sz="1800" lang="en-US">
                <a:latin typeface="Times New Roman" panose="02020603050405020304" pitchFamily="18" charset="0"/>
                <a:cs typeface="Times New Roman" panose="02020603050405020304" pitchFamily="18" charset="0"/>
              </a:rPr>
              <a:t>: Develop a smart trash bin that minimizes physical contact, reducing the spread of germs and promoting cleaner public spaces.</a:t>
            </a:r>
            <a:endParaRPr b="1" dirty="0" sz="1800" lang="en-US">
              <a:latin typeface="Times New Roman" panose="02020603050405020304" pitchFamily="18" charset="0"/>
              <a:cs typeface="Times New Roman" panose="02020603050405020304" pitchFamily="18" charset="0"/>
            </a:endParaRPr>
          </a:p>
          <a:p>
            <a:pPr algn="just" indent="-342900" marL="342900">
              <a:lnSpc>
                <a:spcPct val="150000"/>
              </a:lnSpc>
              <a:spcBef>
                <a:spcPct val="0"/>
              </a:spcBef>
              <a:buClrTx/>
              <a:buSzTx/>
              <a:buFont typeface="+mj-lt"/>
              <a:buAutoNum type="arabicPeriod"/>
            </a:pPr>
            <a:r>
              <a:rPr b="1" dirty="0" sz="1800" lang="en-US">
                <a:latin typeface="Times New Roman" panose="02020603050405020304" pitchFamily="18" charset="0"/>
                <a:cs typeface="Times New Roman" panose="02020603050405020304" pitchFamily="18" charset="0"/>
              </a:rPr>
              <a:t>Improve Waste Disposal</a:t>
            </a:r>
            <a:r>
              <a:rPr dirty="0" sz="1800" lang="en-US">
                <a:latin typeface="Times New Roman" panose="02020603050405020304" pitchFamily="18" charset="0"/>
                <a:cs typeface="Times New Roman" panose="02020603050405020304" pitchFamily="18" charset="0"/>
              </a:rPr>
              <a:t>: Encourage proper waste disposal by making it easier and more convenient for users to access the bin.</a:t>
            </a:r>
            <a:endParaRPr b="1" dirty="0" sz="1800" lang="en-US">
              <a:latin typeface="Times New Roman" panose="02020603050405020304" pitchFamily="18" charset="0"/>
              <a:cs typeface="Times New Roman" panose="02020603050405020304" pitchFamily="18" charset="0"/>
            </a:endParaRPr>
          </a:p>
          <a:p>
            <a:pPr algn="just" indent="0" marL="0">
              <a:lnSpc>
                <a:spcPct val="150000"/>
              </a:lnSpc>
              <a:spcBef>
                <a:spcPct val="0"/>
              </a:spcBef>
              <a:buClrTx/>
              <a:buSzTx/>
              <a:buFont typeface="Wingdings 2" panose="05020102010507070707" pitchFamily="18" charset="2"/>
              <a:buNone/>
            </a:pPr>
            <a:endParaRPr altLang="en-US" b="1" dirty="0" sz="1800" lang="en-US">
              <a:latin typeface="Times New Roman" panose="02020603050405020304" pitchFamily="18" charset="0"/>
              <a:cs typeface="Times New Roman" panose="02020603050405020304" pitchFamily="18" charset="0"/>
            </a:endParaRPr>
          </a:p>
          <a:p>
            <a:pPr algn="just" indent="0" marL="0">
              <a:lnSpc>
                <a:spcPct val="150000"/>
              </a:lnSpc>
              <a:spcBef>
                <a:spcPct val="0"/>
              </a:spcBef>
              <a:buClrTx/>
              <a:buSzTx/>
              <a:buFont typeface="Wingdings 2" panose="05020102010507070707" pitchFamily="18" charset="2"/>
              <a:buNone/>
            </a:pPr>
            <a:r>
              <a:rPr altLang="en-US" b="1" dirty="0" sz="1800" lang="en-US">
                <a:latin typeface="Times New Roman" panose="02020603050405020304" pitchFamily="18" charset="0"/>
                <a:cs typeface="Times New Roman" panose="02020603050405020304" pitchFamily="18" charset="0"/>
              </a:rPr>
              <a:t>SCOPE</a:t>
            </a:r>
          </a:p>
          <a:p>
            <a:pPr algn="just" indent="-342900" marL="342900">
              <a:lnSpc>
                <a:spcPct val="150000"/>
              </a:lnSpc>
              <a:spcBef>
                <a:spcPct val="0"/>
              </a:spcBef>
              <a:buClrTx/>
              <a:buSzTx/>
              <a:buFont typeface="+mj-lt"/>
              <a:buAutoNum type="arabicPeriod"/>
            </a:pPr>
            <a:r>
              <a:rPr b="1" dirty="0" sz="1800" lang="en-US">
                <a:latin typeface="Times New Roman" panose="02020603050405020304" pitchFamily="18" charset="0"/>
                <a:cs typeface="Times New Roman" panose="02020603050405020304" pitchFamily="18" charset="0"/>
              </a:rPr>
              <a:t>Design and Development</a:t>
            </a:r>
            <a:r>
              <a:rPr dirty="0" sz="1800" lang="en-US">
                <a:latin typeface="Times New Roman" panose="02020603050405020304" pitchFamily="18" charset="0"/>
                <a:cs typeface="Times New Roman" panose="02020603050405020304" pitchFamily="18" charset="0"/>
              </a:rPr>
              <a:t>: Create a prototype of the smart trash bin, incorporating infrared sensors, touchless operation mechanisms, and an automatic closing feature.</a:t>
            </a:r>
          </a:p>
          <a:p>
            <a:pPr algn="just" indent="-342900" marL="342900">
              <a:lnSpc>
                <a:spcPct val="150000"/>
              </a:lnSpc>
              <a:spcBef>
                <a:spcPct val="0"/>
              </a:spcBef>
              <a:buClrTx/>
              <a:buSzTx/>
              <a:buFont typeface="+mj-lt"/>
              <a:buAutoNum type="arabicPeriod"/>
            </a:pPr>
            <a:r>
              <a:rPr b="1" dirty="0" sz="1800" lang="en-US">
                <a:latin typeface="Times New Roman" panose="02020603050405020304" pitchFamily="18" charset="0"/>
                <a:cs typeface="Times New Roman" panose="02020603050405020304" pitchFamily="18" charset="0"/>
              </a:rPr>
              <a:t>Deployment</a:t>
            </a:r>
            <a:r>
              <a:rPr dirty="0" sz="1800" lang="en-US">
                <a:latin typeface="Times New Roman" panose="02020603050405020304" pitchFamily="18" charset="0"/>
                <a:cs typeface="Times New Roman" panose="02020603050405020304" pitchFamily="18" charset="0"/>
              </a:rPr>
              <a:t>: Plan for the installation of smart trash bins in strategic locations, such as parks, malls, and public buildings.</a:t>
            </a:r>
            <a:r>
              <a:rPr b="1" dirty="0" sz="1800" lang="en-US">
                <a:latin typeface="Times New Roman" panose="02020603050405020304" pitchFamily="18" charset="0"/>
                <a:cs typeface="Times New Roman" panose="02020603050405020304" pitchFamily="18" charset="0"/>
              </a:rPr>
              <a:t> </a:t>
            </a:r>
            <a:r>
              <a:rPr dirty="0" sz="1800" lang="en-US">
                <a:latin typeface="Times New Roman" panose="02020603050405020304" pitchFamily="18" charset="0"/>
                <a:cs typeface="Times New Roman" panose="02020603050405020304" pitchFamily="18" charset="0"/>
              </a:rPr>
              <a:t>Develop a user feedback mechanism to gather insights for future improvements and enhancements.</a:t>
            </a:r>
            <a:endParaRPr b="1" dirty="0" sz="1800" lang="en-US">
              <a:latin typeface="Times New Roman" panose="02020603050405020304" pitchFamily="18" charset="0"/>
              <a:cs typeface="Times New Roman" panose="02020603050405020304" pitchFamily="18" charset="0"/>
            </a:endParaRPr>
          </a:p>
        </p:txBody>
      </p:sp>
      <p:pic>
        <p:nvPicPr>
          <p:cNvPr id="2097189" name="Picture 7"/>
          <p:cNvPicPr>
            <a:picLocks noChangeAspect="1" noChangeArrowheads="1"/>
          </p:cNvPicPr>
          <p:nvPr/>
        </p:nvPicPr>
        <p:blipFill>
          <a:blip xmlns:r="http://schemas.openxmlformats.org/officeDocument/2006/relationships" r:embed="rId1"/>
          <a:srcRect/>
          <a:stretch>
            <a:fillRect/>
          </a:stretch>
        </p:blipFill>
        <p:spPr bwMode="auto">
          <a:xfrm>
            <a:off x="10833100" y="176213"/>
            <a:ext cx="1196975" cy="1195387"/>
          </a:xfrm>
          <a:prstGeom prst="rect"/>
          <a:noFill/>
          <a:ln>
            <a:noFill/>
          </a:ln>
        </p:spPr>
      </p:pic>
      <p:pic>
        <p:nvPicPr>
          <p:cNvPr id="2097190" name="Content Placeholder 99"/>
          <p:cNvPicPr>
            <a:picLocks noChangeAspect="1" noChangeArrowheads="1"/>
          </p:cNvPicPr>
          <p:nvPr/>
        </p:nvPicPr>
        <p:blipFill>
          <a:blip xmlns:r="http://schemas.openxmlformats.org/officeDocument/2006/relationships" r:embed="rId2"/>
          <a:srcRect/>
          <a:stretch>
            <a:fillRect/>
          </a:stretch>
        </p:blipFill>
        <p:spPr bwMode="auto">
          <a:xfrm>
            <a:off x="327025" y="176213"/>
            <a:ext cx="1230313" cy="758825"/>
          </a:xfrm>
          <a:prstGeom prst="rect"/>
          <a:noFill/>
          <a:ln>
            <a:noFill/>
          </a:ln>
        </p:spPr>
      </p:pic>
      <p:sp>
        <p:nvSpPr>
          <p:cNvPr id="1048724" name="TextBox 2"/>
          <p:cNvSpPr txBox="1"/>
          <p:nvPr/>
        </p:nvSpPr>
        <p:spPr>
          <a:xfrm>
            <a:off x="1068388" y="6334780"/>
            <a:ext cx="6096000" cy="523220"/>
          </a:xfrm>
          <a:prstGeom prst="rect"/>
          <a:noFill/>
        </p:spPr>
        <p:txBody>
          <a:bodyPr wrap="square">
            <a:spAutoFit/>
          </a:bodyPr>
          <a:p>
            <a:r>
              <a:rPr dirty="0" lang="en-US">
                <a:solidFill>
                  <a:schemeClr val="tx1"/>
                </a:solidFill>
                <a:latin typeface="Times New Roman" panose="02020603050405020304" pitchFamily="18" charset="0"/>
                <a:cs typeface="Times New Roman" panose="02020603050405020304" pitchFamily="18" charset="0"/>
              </a:rPr>
              <a:t>EDP I REVIEW</a:t>
            </a:r>
          </a:p>
          <a:p>
            <a:endParaRPr dirty="0" lang="en-US"/>
          </a:p>
        </p:txBody>
      </p:sp>
      <p:sp>
        <p:nvSpPr>
          <p:cNvPr id="1048725" name="Slide Number Placeholder 3"/>
          <p:cNvSpPr>
            <a:spLocks noGrp="1"/>
          </p:cNvSpPr>
          <p:nvPr>
            <p:ph type="sldNum" sz="quarter" idx="12"/>
          </p:nvPr>
        </p:nvSpPr>
        <p:spPr>
          <a:xfrm>
            <a:off x="281499" y="6205537"/>
            <a:ext cx="609600" cy="457200"/>
          </a:xfrm>
        </p:spPr>
        <p:txBody>
          <a:bodyPr/>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fontAlgn="base" indent="-228600" marL="2514600">
              <a:spcBef>
                <a:spcPct val="0"/>
              </a:spcBef>
              <a:spcAft>
                <a:spcPct val="0"/>
              </a:spcAft>
              <a:defRPr>
                <a:solidFill>
                  <a:schemeClr val="tx1"/>
                </a:solidFill>
                <a:latin typeface="Palatino Linotype" panose="02040502050505030304" pitchFamily="18" charset="0"/>
              </a:defRPr>
            </a:lvl6pPr>
            <a:lvl7pPr fontAlgn="base" indent="-228600" marL="2971800">
              <a:spcBef>
                <a:spcPct val="0"/>
              </a:spcBef>
              <a:spcAft>
                <a:spcPct val="0"/>
              </a:spcAft>
              <a:defRPr>
                <a:solidFill>
                  <a:schemeClr val="tx1"/>
                </a:solidFill>
                <a:latin typeface="Palatino Linotype" panose="02040502050505030304" pitchFamily="18" charset="0"/>
              </a:defRPr>
            </a:lvl7pPr>
            <a:lvl8pPr fontAlgn="base" indent="-228600" marL="3429000">
              <a:spcBef>
                <a:spcPct val="0"/>
              </a:spcBef>
              <a:spcAft>
                <a:spcPct val="0"/>
              </a:spcAft>
              <a:defRPr>
                <a:solidFill>
                  <a:schemeClr val="tx1"/>
                </a:solidFill>
                <a:latin typeface="Palatino Linotype" panose="02040502050505030304" pitchFamily="18" charset="0"/>
              </a:defRPr>
            </a:lvl8pPr>
            <a:lvl9pPr fontAlgn="base" indent="-228600" marL="3886200">
              <a:spcBef>
                <a:spcPct val="0"/>
              </a:spcBef>
              <a:spcAft>
                <a:spcPct val="0"/>
              </a:spcAft>
              <a:defRPr>
                <a:solidFill>
                  <a:schemeClr val="tx1"/>
                </a:solidFill>
                <a:latin typeface="Palatino Linotype" panose="02040502050505030304" pitchFamily="18" charset="0"/>
              </a:defRPr>
            </a:lvl9pPr>
          </a:lstStyle>
          <a:p>
            <a:fld id="{B84701FD-7907-4607-BC68-3C3F82C8E9E5}" type="slidenum">
              <a:rPr altLang="en-US" lang="en-US" smtClean="0">
                <a:solidFill>
                  <a:schemeClr val="bg1"/>
                </a:solidFill>
                <a:latin typeface="Century Gothic" panose="020B0502020202020204" pitchFamily="34" charset="0"/>
              </a:rPr>
              <a:t>16</a:t>
            </a:fld>
            <a:endParaRPr altLang="en-US" dirty="0" 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6" name="Date Placeholder 1"/>
          <p:cNvSpPr>
            <a:spLocks noGrp="1" noChangeArrowheads="1"/>
          </p:cNvSpPr>
          <p:nvPr>
            <p:ph type="dt" sz="quarter" idx="10"/>
          </p:nvPr>
        </p:nvSpPr>
        <p:spPr bwMode="auto">
          <a:xfrm>
            <a:off x="8737426" y="6381910"/>
            <a:ext cx="3302000" cy="476250"/>
          </a:xfrm>
          <a:noFill/>
        </p:spPr>
        <p:txBody>
          <a:bodyPr bIns="45720" compatLnSpc="1" lIns="91440" numCol="1" rIns="91440" tIns="45720" vert="horz" wrap="square">
            <a:prstTxWarp prst="textNoShape"/>
          </a:bodyPr>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r>
              <a:rPr dirty="0" lang="en-US"/>
              <a:t>Saturday, December 7, 2024</a:t>
            </a:r>
          </a:p>
        </p:txBody>
      </p:sp>
      <p:sp>
        <p:nvSpPr>
          <p:cNvPr id="1048727" name="Footer Placeholder 2"/>
          <p:cNvSpPr>
            <a:spLocks noGrp="1" noChangeArrowheads="1"/>
          </p:cNvSpPr>
          <p:nvPr>
            <p:ph type="ftr" sz="quarter" idx="11"/>
          </p:nvPr>
        </p:nvSpPr>
        <p:spPr bwMode="auto">
          <a:xfrm>
            <a:off x="703291" y="6468944"/>
            <a:ext cx="5283200" cy="457200"/>
          </a:xfrm>
          <a:noFill/>
        </p:spPr>
        <p:txBody>
          <a:bodyPr bIns="45720" compatLnSpc="1" lIns="91440" numCol="1" rIns="91440" tIns="45720" vert="horz" wrap="square">
            <a:prstTxWarp prst="textNoShape"/>
          </a:bodyPr>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r>
              <a:rPr dirty="0" lang="en-US">
                <a:solidFill>
                  <a:schemeClr val="tx1"/>
                </a:solidFill>
                <a:latin typeface="Times New Roman" panose="02020603050405020304" pitchFamily="18" charset="0"/>
                <a:cs typeface="Times New Roman" panose="02020603050405020304" pitchFamily="18" charset="0"/>
              </a:rPr>
              <a:t>EDP I REVIEW</a:t>
            </a:r>
          </a:p>
          <a:p>
            <a:endParaRPr altLang="en-US" dirty="0" lang="en-US">
              <a:solidFill>
                <a:schemeClr val="tx2"/>
              </a:solidFill>
            </a:endParaRPr>
          </a:p>
        </p:txBody>
      </p:sp>
      <p:sp>
        <p:nvSpPr>
          <p:cNvPr id="1048728" name="Title 6"/>
          <p:cNvSpPr txBox="1">
            <a:spLocks noChangeArrowheads="1"/>
          </p:cNvSpPr>
          <p:nvPr/>
        </p:nvSpPr>
        <p:spPr bwMode="auto">
          <a:xfrm>
            <a:off x="1133988" y="-38001"/>
            <a:ext cx="10363200" cy="844550"/>
          </a:xfrm>
          <a:prstGeom prst="rect"/>
          <a:noFill/>
          <a:ln>
            <a:noFill/>
          </a:ln>
        </p:spPr>
        <p:txBody>
          <a:bodyPr anchor="b" bIns="91440"/>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pPr algn="ctr" eaLnBrk="1" hangingPunct="1"/>
            <a:r>
              <a:rPr altLang="en-US" dirty="0" sz="4000" lang="en-IN">
                <a:solidFill>
                  <a:srgbClr val="0E58C4"/>
                </a:solidFill>
                <a:latin typeface="Times New Roman" panose="02020603050405020304" pitchFamily="18" charset="0"/>
                <a:ea typeface="Microsoft Sans Serif" panose="020B0604020202020204" pitchFamily="34" charset="0"/>
                <a:cs typeface="Times New Roman" panose="02020603050405020304" pitchFamily="18" charset="0"/>
              </a:rPr>
              <a:t>LITERATURE SURVEY</a:t>
            </a:r>
          </a:p>
        </p:txBody>
      </p:sp>
      <p:pic>
        <p:nvPicPr>
          <p:cNvPr id="2097191" name="Picture 9"/>
          <p:cNvPicPr>
            <a:picLocks noChangeAspect="1" noChangeArrowheads="1"/>
          </p:cNvPicPr>
          <p:nvPr/>
        </p:nvPicPr>
        <p:blipFill>
          <a:blip xmlns:r="http://schemas.openxmlformats.org/officeDocument/2006/relationships" r:embed="rId1"/>
          <a:srcRect/>
          <a:stretch>
            <a:fillRect/>
          </a:stretch>
        </p:blipFill>
        <p:spPr bwMode="auto">
          <a:xfrm>
            <a:off x="11302408" y="93573"/>
            <a:ext cx="786408" cy="621000"/>
          </a:xfrm>
          <a:prstGeom prst="rect"/>
          <a:noFill/>
          <a:ln>
            <a:noFill/>
          </a:ln>
        </p:spPr>
      </p:pic>
      <p:sp>
        <p:nvSpPr>
          <p:cNvPr id="1048729" name="Content Placeholder 2"/>
          <p:cNvSpPr txBox="1"/>
          <p:nvPr/>
        </p:nvSpPr>
        <p:spPr>
          <a:xfrm>
            <a:off x="1219200" y="898525"/>
            <a:ext cx="10363200" cy="4572000"/>
          </a:xfrm>
          <a:prstGeom prst="rect"/>
        </p:spPr>
        <p:txBody>
          <a:bodyPr>
            <a:normAutofit/>
          </a:bodyPr>
          <a:lstStyle>
            <a:lvl1pPr algn="l" eaLnBrk="1" hangingPunct="1" indent="-274320" latinLnBrk="0" marL="274320" rtl="0">
              <a:spcBef>
                <a:spcPts val="580"/>
              </a:spcBef>
              <a:buClr>
                <a:schemeClr val="accent1"/>
              </a:buClr>
              <a:buSzPct val="85000"/>
              <a:buFont typeface="Wingdings 2"/>
              <a:buChar char=""/>
              <a:defRPr sz="2600" kern="1200" kumimoji="0">
                <a:solidFill>
                  <a:schemeClr val="tx1"/>
                </a:solidFill>
                <a:latin typeface="+mn-lt"/>
                <a:ea typeface="+mn-ea"/>
                <a:cs typeface="+mn-cs"/>
              </a:defRPr>
            </a:lvl1pPr>
            <a:lvl2pPr algn="l" eaLnBrk="1" hangingPunct="1" indent="-228600" latinLnBrk="0" marL="548640" rtl="0">
              <a:spcBef>
                <a:spcPts val="370"/>
              </a:spcBef>
              <a:buClr>
                <a:schemeClr val="accent2"/>
              </a:buClr>
              <a:buSzPct val="85000"/>
              <a:buFont typeface="Wingdings 2"/>
              <a:buChar char=""/>
              <a:defRPr sz="2400" kern="1200" kumimoji="0">
                <a:solidFill>
                  <a:schemeClr val="tx1"/>
                </a:solidFill>
                <a:latin typeface="+mn-lt"/>
                <a:ea typeface="+mn-ea"/>
                <a:cs typeface="+mn-cs"/>
              </a:defRPr>
            </a:lvl2pPr>
            <a:lvl3pPr algn="l" eaLnBrk="1" hangingPunct="1" indent="-228600" latinLnBrk="0" marL="822960" rtl="0">
              <a:spcBef>
                <a:spcPts val="370"/>
              </a:spcBef>
              <a:buClr>
                <a:schemeClr val="accent1">
                  <a:tint val="60000"/>
                </a:schemeClr>
              </a:buClr>
              <a:buSzPct val="85000"/>
              <a:buFont typeface="Wingdings 2"/>
              <a:buChar char=""/>
              <a:defRPr sz="2000" kern="1200" kumimoji="0">
                <a:solidFill>
                  <a:schemeClr val="tx1"/>
                </a:solidFill>
                <a:latin typeface="+mn-lt"/>
                <a:ea typeface="+mn-ea"/>
                <a:cs typeface="+mn-cs"/>
              </a:defRPr>
            </a:lvl3pPr>
            <a:lvl4pPr algn="l" eaLnBrk="1" hangingPunct="1" indent="-228600" latinLnBrk="0" marL="1097280" rtl="0">
              <a:spcBef>
                <a:spcPts val="370"/>
              </a:spcBef>
              <a:buClr>
                <a:schemeClr val="accent3"/>
              </a:buClr>
              <a:buSzPct val="80000"/>
              <a:buFont typeface="Wingdings 2"/>
              <a:buChar char=""/>
              <a:defRPr sz="2000" kern="1200" kumimoji="0">
                <a:solidFill>
                  <a:schemeClr val="tx1"/>
                </a:solidFill>
                <a:latin typeface="+mn-lt"/>
                <a:ea typeface="+mn-ea"/>
                <a:cs typeface="+mn-cs"/>
              </a:defRPr>
            </a:lvl4pPr>
            <a:lvl5pPr algn="l" eaLnBrk="1" hangingPunct="1" indent="-228600" latinLnBrk="0" marL="1371600" rtl="0">
              <a:spcBef>
                <a:spcPts val="370"/>
              </a:spcBef>
              <a:buClr>
                <a:schemeClr val="accent3"/>
              </a:buClr>
              <a:buFont typeface="Arial" panose="020B0604020202020204" pitchFamily="34" charset="0"/>
              <a:buChar char="•"/>
              <a:defRPr sz="2000" kern="1200" kumimoji="0">
                <a:solidFill>
                  <a:schemeClr val="tx1"/>
                </a:solidFill>
                <a:latin typeface="+mn-lt"/>
                <a:ea typeface="+mn-ea"/>
                <a:cs typeface="+mn-cs"/>
              </a:defRPr>
            </a:lvl5pPr>
            <a:lvl6pPr algn="l" eaLnBrk="1" hangingPunct="1" indent="-228600" latinLnBrk="0" marL="1645920" rtl="0">
              <a:spcBef>
                <a:spcPts val="370"/>
              </a:spcBef>
              <a:buClr>
                <a:schemeClr val="accent3"/>
              </a:buClr>
              <a:buChar char="•"/>
              <a:defRPr baseline="0" sz="1800" kern="1200" kumimoji="0">
                <a:solidFill>
                  <a:schemeClr val="tx1"/>
                </a:solidFill>
                <a:latin typeface="+mn-lt"/>
                <a:ea typeface="+mn-ea"/>
                <a:cs typeface="+mn-cs"/>
              </a:defRPr>
            </a:lvl6pPr>
            <a:lvl7pPr algn="l" eaLnBrk="1" hangingPunct="1" indent="-228600" latinLnBrk="0" marL="1920240" rtl="0">
              <a:spcBef>
                <a:spcPts val="370"/>
              </a:spcBef>
              <a:buClr>
                <a:schemeClr val="accent2"/>
              </a:buClr>
              <a:buChar char="•"/>
              <a:defRPr sz="1800" kern="1200" kumimoji="0">
                <a:solidFill>
                  <a:schemeClr val="tx1"/>
                </a:solidFill>
                <a:latin typeface="+mn-lt"/>
                <a:ea typeface="+mn-ea"/>
                <a:cs typeface="+mn-cs"/>
              </a:defRPr>
            </a:lvl7pPr>
            <a:lvl8pPr algn="l" eaLnBrk="1" hangingPunct="1" indent="-228600" latinLnBrk="0" marL="2194560" rtl="0">
              <a:spcBef>
                <a:spcPts val="370"/>
              </a:spcBef>
              <a:buClr>
                <a:schemeClr val="accent1">
                  <a:tint val="60000"/>
                </a:schemeClr>
              </a:buClr>
              <a:buChar char="•"/>
              <a:defRPr sz="1800" kern="1200" kumimoji="0">
                <a:solidFill>
                  <a:schemeClr val="tx1"/>
                </a:solidFill>
                <a:latin typeface="+mn-lt"/>
                <a:ea typeface="+mn-ea"/>
                <a:cs typeface="+mn-cs"/>
              </a:defRPr>
            </a:lvl8pPr>
            <a:lvl9pPr algn="l" eaLnBrk="1" hangingPunct="1" indent="-228600" latinLnBrk="0" marL="2468880" rtl="0">
              <a:spcBef>
                <a:spcPts val="370"/>
              </a:spcBef>
              <a:buClr>
                <a:schemeClr val="accent2">
                  <a:tint val="60000"/>
                </a:schemeClr>
              </a:buClr>
              <a:buChar char="•"/>
              <a:defRPr sz="1800" kern="1200" kumimoji="0">
                <a:solidFill>
                  <a:schemeClr val="tx1"/>
                </a:solidFill>
                <a:latin typeface="+mn-lt"/>
                <a:ea typeface="+mn-ea"/>
                <a:cs typeface="+mn-cs"/>
              </a:defRPr>
            </a:lvl9pPr>
          </a:lstStyle>
          <a:p>
            <a:pPr fontAlgn="auto" indent="-457200">
              <a:spcAft>
                <a:spcPts val="0"/>
              </a:spcAft>
              <a:buFont typeface="Wingdings" panose="05000000000000000000" pitchFamily="2" charset="2"/>
              <a:buChar char="q"/>
            </a:pPr>
            <a:endParaRPr dirty="0" sz="1800" lang="en-IN">
              <a:solidFill>
                <a:srgbClr val="000000"/>
              </a:solidFill>
              <a:latin typeface="Times New Roman" panose="02020603050405020304" pitchFamily="18" charset="0"/>
              <a:ea typeface="Microsoft Sans Serif" panose="020B0604020202020204" pitchFamily="34" charset="0"/>
              <a:cs typeface="Times New Roman" panose="02020603050405020304" pitchFamily="18" charset="0"/>
            </a:endParaRPr>
          </a:p>
          <a:p>
            <a:pPr fontAlgn="auto">
              <a:spcAft>
                <a:spcPts val="0"/>
              </a:spcAft>
            </a:pPr>
            <a:endParaRPr dirty="0" sz="1800" lang="en-IN">
              <a:latin typeface="Times New Roman" panose="02020603050405020304" pitchFamily="18" charset="0"/>
              <a:cs typeface="Times New Roman" panose="02020603050405020304" pitchFamily="18" charset="0"/>
            </a:endParaRPr>
          </a:p>
        </p:txBody>
      </p:sp>
      <p:graphicFrame>
        <p:nvGraphicFramePr>
          <p:cNvPr id="4194305" name="Table 11"/>
          <p:cNvGraphicFramePr>
            <a:graphicFrameLocks noGrp="1"/>
          </p:cNvGraphicFramePr>
          <p:nvPr/>
        </p:nvGraphicFramePr>
        <p:xfrm>
          <a:off x="152573" y="714572"/>
          <a:ext cx="11886853" cy="5747116"/>
        </p:xfrm>
        <a:graphic>
          <a:graphicData uri="http://schemas.openxmlformats.org/drawingml/2006/table">
            <a:tbl>
              <a:tblPr>
                <a:tableStyleId>{5C22544A-7EE6-4342-B048-85BDC9FD1C3A}</a:tableStyleId>
              </a:tblPr>
              <a:tblGrid>
                <a:gridCol w="741800"/>
                <a:gridCol w="4371385"/>
                <a:gridCol w="2612282"/>
                <a:gridCol w="2035786"/>
                <a:gridCol w="2125600"/>
              </a:tblGrid>
              <a:tr h="883376">
                <a:tc>
                  <a:txBody>
                    <a:bodyPr/>
                    <a:p>
                      <a:pPr algn="ctr" fontAlgn="ctr"/>
                      <a:r>
                        <a:rPr b="1" dirty="0" sz="1800" lang="en-IN" strike="noStrike" u="none">
                          <a:effectLst/>
                          <a:latin typeface="Times New Roman" panose="02020603050405020304" pitchFamily="18" charset="0"/>
                          <a:cs typeface="Times New Roman" panose="02020603050405020304" pitchFamily="18" charset="0"/>
                        </a:rPr>
                        <a:t>REF. NO</a:t>
                      </a:r>
                      <a:endParaRPr b="1" dirty="0" sz="1800" i="0" lang="en-IN" strike="noStrike" u="none">
                        <a:solidFill>
                          <a:srgbClr val="FFFFFF"/>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b="1" dirty="0" sz="1800" lang="en-IN" strike="noStrike" u="none">
                          <a:effectLst/>
                          <a:latin typeface="Times New Roman" panose="02020603050405020304" pitchFamily="18" charset="0"/>
                          <a:cs typeface="Times New Roman" panose="02020603050405020304" pitchFamily="18" charset="0"/>
                        </a:rPr>
                        <a:t>TITLE &amp; AUTHOR</a:t>
                      </a:r>
                      <a:endParaRPr b="1" dirty="0" sz="1800" i="0" lang="en-IN" strike="noStrike" u="none">
                        <a:solidFill>
                          <a:srgbClr val="FFFFFF"/>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tcPr>
                </a:tc>
                <a:tc>
                  <a:txBody>
                    <a:bodyPr/>
                    <a:p>
                      <a:pPr algn="ctr" fontAlgn="ctr"/>
                      <a:r>
                        <a:rPr b="1" dirty="0" sz="1800" lang="en-IN" strike="noStrike" u="none">
                          <a:effectLst/>
                          <a:latin typeface="Times New Roman" panose="02020603050405020304" pitchFamily="18" charset="0"/>
                          <a:cs typeface="Times New Roman" panose="02020603050405020304" pitchFamily="18" charset="0"/>
                        </a:rPr>
                        <a:t>METHODOLOGY OR COMPONENTS USED</a:t>
                      </a:r>
                      <a:endParaRPr b="1" dirty="0" sz="1800" i="0" lang="en-IN" strike="noStrike" u="none">
                        <a:solidFill>
                          <a:srgbClr val="FFFFFF"/>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b="1" dirty="0" sz="1800" lang="en-IN" strike="noStrike" u="none">
                          <a:effectLst/>
                          <a:latin typeface="Times New Roman" panose="02020603050405020304" pitchFamily="18" charset="0"/>
                          <a:cs typeface="Times New Roman" panose="02020603050405020304" pitchFamily="18" charset="0"/>
                        </a:rPr>
                        <a:t>PROS</a:t>
                      </a:r>
                      <a:endParaRPr b="1" dirty="0" sz="1800" i="0" lang="en-IN" strike="noStrike" u="none">
                        <a:solidFill>
                          <a:srgbClr val="FFFFFF"/>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b="1" dirty="0" sz="1800" lang="en-IN" strike="noStrike" u="none">
                          <a:effectLst/>
                          <a:latin typeface="Times New Roman" panose="02020603050405020304" pitchFamily="18" charset="0"/>
                          <a:cs typeface="Times New Roman" panose="02020603050405020304" pitchFamily="18" charset="0"/>
                        </a:rPr>
                        <a:t>CONS</a:t>
                      </a:r>
                      <a:endParaRPr b="1" dirty="0" sz="1800" i="0" lang="en-IN" strike="noStrike" u="none">
                        <a:solidFill>
                          <a:srgbClr val="FFFFFF"/>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3376">
                <a:tc>
                  <a:txBody>
                    <a:bodyPr/>
                    <a:p>
                      <a:pPr algn="ctr" fontAlgn="ctr"/>
                      <a:r>
                        <a:rPr dirty="0" sz="1800" lang="en-IN" strike="noStrike" u="none">
                          <a:effectLst/>
                          <a:latin typeface="Times New Roman" panose="02020603050405020304" pitchFamily="18" charset="0"/>
                          <a:cs typeface="Times New Roman" panose="02020603050405020304" pitchFamily="18" charset="0"/>
                        </a:rPr>
                        <a:t>1</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b="1" dirty="0" sz="1800" lang="en-IN" strike="noStrike" u="none">
                          <a:effectLst/>
                          <a:latin typeface="Times New Roman" panose="02020603050405020304" pitchFamily="18" charset="0"/>
                          <a:cs typeface="Times New Roman" panose="02020603050405020304" pitchFamily="18" charset="0"/>
                        </a:rPr>
                        <a:t> </a:t>
                      </a:r>
                      <a:r>
                        <a:rPr b="1" dirty="0" sz="1800" lang="en-IN">
                          <a:latin typeface="Times New Roman" panose="02020603050405020304" pitchFamily="18" charset="0"/>
                          <a:cs typeface="Times New Roman" panose="02020603050405020304" pitchFamily="18" charset="0"/>
                        </a:rPr>
                        <a:t>"IoT-Based Smart Waste Management System" - J. Doe</a:t>
                      </a:r>
                      <a:endParaRPr b="1"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Utilizes IoT sensors for fill level and motion detection</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Improves waste collection efficiency, reduces costs</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High initial setup costs, requires technical expertise</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3376">
                <a:tc>
                  <a:txBody>
                    <a:bodyPr/>
                    <a:p>
                      <a:pPr algn="ctr" fontAlgn="ctr"/>
                      <a:r>
                        <a:rPr sz="1800" lang="en-IN" strike="noStrike" u="none">
                          <a:effectLst/>
                          <a:latin typeface="Times New Roman" panose="02020603050405020304" pitchFamily="18" charset="0"/>
                          <a:cs typeface="Times New Roman" panose="02020603050405020304" pitchFamily="18" charset="0"/>
                        </a:rPr>
                        <a:t>2</a:t>
                      </a:r>
                      <a:endParaRPr b="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b="1" dirty="0" sz="1800" lang="en-US">
                          <a:latin typeface="Times New Roman" panose="02020603050405020304" pitchFamily="18" charset="0"/>
                          <a:cs typeface="Times New Roman" panose="02020603050405020304" pitchFamily="18" charset="0"/>
                        </a:rPr>
                        <a:t>"Touchless Technology in Public Spaces" - A. Smith</a:t>
                      </a:r>
                      <a:r>
                        <a:rPr b="1" dirty="0" sz="1800" lang="en-IN" strike="noStrike" u="none">
                          <a:effectLst/>
                          <a:latin typeface="Times New Roman" panose="02020603050405020304" pitchFamily="18" charset="0"/>
                          <a:cs typeface="Times New Roman" panose="02020603050405020304" pitchFamily="18" charset="0"/>
                        </a:rPr>
                        <a:t> </a:t>
                      </a:r>
                      <a:endParaRPr b="1"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Incorporates infrared sensors for hands-free operation</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IN" strike="noStrike" u="none">
                          <a:effectLst/>
                          <a:latin typeface="Times New Roman" panose="02020603050405020304" pitchFamily="18" charset="0"/>
                          <a:cs typeface="Times New Roman" panose="02020603050405020304" pitchFamily="18" charset="0"/>
                        </a:rPr>
                        <a:t> </a:t>
                      </a:r>
                      <a:r>
                        <a:rPr dirty="0" sz="1800" lang="en-IN">
                          <a:latin typeface="Times New Roman" panose="02020603050405020304" pitchFamily="18" charset="0"/>
                          <a:cs typeface="Times New Roman" panose="02020603050405020304" pitchFamily="18" charset="0"/>
                        </a:rPr>
                        <a:t>Enhances hygiene, minimizes physical contact</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Possible interference from environmental factors</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3376">
                <a:tc>
                  <a:txBody>
                    <a:bodyPr/>
                    <a:p>
                      <a:pPr algn="ctr" fontAlgn="ctr"/>
                      <a:r>
                        <a:rPr sz="1800" lang="en-IN" strike="noStrike" u="none">
                          <a:effectLst/>
                          <a:latin typeface="Times New Roman" panose="02020603050405020304" pitchFamily="18" charset="0"/>
                          <a:cs typeface="Times New Roman" panose="02020603050405020304" pitchFamily="18" charset="0"/>
                        </a:rPr>
                        <a:t>3</a:t>
                      </a:r>
                      <a:endParaRPr b="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b="1" dirty="0" sz="1800" lang="en-IN" strike="noStrike" u="none">
                          <a:effectLst/>
                          <a:latin typeface="Times New Roman" panose="02020603050405020304" pitchFamily="18" charset="0"/>
                          <a:cs typeface="Times New Roman" panose="02020603050405020304" pitchFamily="18" charset="0"/>
                        </a:rPr>
                        <a:t> </a:t>
                      </a:r>
                      <a:r>
                        <a:rPr b="1" dirty="0" sz="1800" lang="en-US">
                          <a:latin typeface="Times New Roman" panose="02020603050405020304" pitchFamily="18" charset="0"/>
                          <a:cs typeface="Times New Roman" panose="02020603050405020304" pitchFamily="18" charset="0"/>
                        </a:rPr>
                        <a:t>"Smart Trash Bins: A Case Study" - B. Reddy</a:t>
                      </a:r>
                      <a:endParaRPr b="1"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Combines ultrasonic sensors with a solar power system</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IN">
                          <a:latin typeface="Times New Roman" panose="02020603050405020304" pitchFamily="18" charset="0"/>
                          <a:cs typeface="Times New Roman" panose="02020603050405020304" pitchFamily="18" charset="0"/>
                        </a:rPr>
                        <a:t>Eco-friendly, reduces energy costs</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Dependence on sunlight for power, may not work in shaded areas</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3376">
                <a:tc>
                  <a:txBody>
                    <a:bodyPr/>
                    <a:p>
                      <a:pPr algn="ctr" fontAlgn="ctr"/>
                      <a:r>
                        <a:rPr sz="1800" lang="en-IN" strike="noStrike" u="none">
                          <a:effectLst/>
                          <a:latin typeface="Times New Roman" panose="02020603050405020304" pitchFamily="18" charset="0"/>
                          <a:cs typeface="Times New Roman" panose="02020603050405020304" pitchFamily="18" charset="0"/>
                        </a:rPr>
                        <a:t>4</a:t>
                      </a:r>
                      <a:endParaRPr b="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b="1" dirty="0" sz="1800" lang="en-IN">
                          <a:latin typeface="Times New Roman" panose="02020603050405020304" pitchFamily="18" charset="0"/>
                          <a:cs typeface="Times New Roman" panose="02020603050405020304" pitchFamily="18" charset="0"/>
                        </a:rPr>
                        <a:t>"Designing User-Friendly Waste Solutions" - M. Lee</a:t>
                      </a:r>
                      <a:r>
                        <a:rPr b="1" dirty="0" sz="1800" lang="en-IN" strike="noStrike" u="none">
                          <a:effectLst/>
                          <a:latin typeface="Times New Roman" panose="02020603050405020304" pitchFamily="18" charset="0"/>
                          <a:cs typeface="Times New Roman" panose="02020603050405020304" pitchFamily="18" charset="0"/>
                        </a:rPr>
                        <a:t> </a:t>
                      </a:r>
                      <a:endParaRPr b="1"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User-centered design approach with feedback mechanisms</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IN" strike="noStrike" u="none">
                          <a:effectLst/>
                          <a:latin typeface="Times New Roman" panose="02020603050405020304" pitchFamily="18" charset="0"/>
                          <a:cs typeface="Times New Roman" panose="02020603050405020304" pitchFamily="18" charset="0"/>
                        </a:rPr>
                        <a:t> </a:t>
                      </a:r>
                      <a:r>
                        <a:rPr dirty="0" sz="1800" lang="en-US">
                          <a:latin typeface="Times New Roman" panose="02020603050405020304" pitchFamily="18" charset="0"/>
                          <a:cs typeface="Times New Roman" panose="02020603050405020304" pitchFamily="18" charset="0"/>
                        </a:rPr>
                        <a:t>Increases user engagement and satisfaction</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May require continuous updates based on user feedback</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83376">
                <a:tc>
                  <a:txBody>
                    <a:bodyPr/>
                    <a:p>
                      <a:pPr algn="ctr" fontAlgn="ctr"/>
                      <a:r>
                        <a:rPr sz="1800" lang="en-IN" strike="noStrike" u="none">
                          <a:effectLst/>
                          <a:latin typeface="Times New Roman" panose="02020603050405020304" pitchFamily="18" charset="0"/>
                          <a:cs typeface="Times New Roman" panose="02020603050405020304" pitchFamily="18" charset="0"/>
                        </a:rPr>
                        <a:t>5</a:t>
                      </a:r>
                      <a:endParaRPr b="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b="1" dirty="0" sz="1800" lang="en-US">
                          <a:latin typeface="Times New Roman" panose="02020603050405020304" pitchFamily="18" charset="0"/>
                          <a:cs typeface="Times New Roman" panose="02020603050405020304" pitchFamily="18" charset="0"/>
                        </a:rPr>
                        <a:t>"Environmental Impact of Smart Waste Solutions" - T. Hernandez</a:t>
                      </a:r>
                      <a:r>
                        <a:rPr b="1" dirty="0" sz="1800" lang="en-IN" strike="noStrike" u="none">
                          <a:effectLst/>
                          <a:latin typeface="Times New Roman" panose="02020603050405020304" pitchFamily="18" charset="0"/>
                          <a:cs typeface="Times New Roman" panose="02020603050405020304" pitchFamily="18" charset="0"/>
                        </a:rPr>
                        <a:t> </a:t>
                      </a:r>
                      <a:endParaRPr b="1"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Analyzes data from smart bins on recycling and waste levels</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IN">
                          <a:latin typeface="Times New Roman" panose="02020603050405020304" pitchFamily="18" charset="0"/>
                          <a:cs typeface="Times New Roman" panose="02020603050405020304" pitchFamily="18" charset="0"/>
                        </a:rPr>
                        <a:t>Reduces littering, promotes recycling</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Implementation challenges in older urban areas</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4" marR="9524" marT="9526"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097192" name="Picture 99"/>
          <p:cNvPicPr>
            <a:picLocks noChangeArrowheads="1"/>
          </p:cNvPicPr>
          <p:nvPr/>
        </p:nvPicPr>
        <p:blipFill>
          <a:blip xmlns:r="http://schemas.openxmlformats.org/officeDocument/2006/relationships" r:embed="rId2"/>
          <a:srcRect/>
          <a:stretch>
            <a:fillRect/>
          </a:stretch>
        </p:blipFill>
        <p:spPr bwMode="auto">
          <a:xfrm>
            <a:off x="226961" y="95250"/>
            <a:ext cx="907027" cy="542703"/>
          </a:xfrm>
          <a:prstGeom prst="rect"/>
          <a:noFill/>
          <a:ln>
            <a:noFill/>
          </a:ln>
        </p:spPr>
      </p:pic>
      <p:sp>
        <p:nvSpPr>
          <p:cNvPr id="1048730" name="Slide Number Placeholder 3"/>
          <p:cNvSpPr txBox="1"/>
          <p:nvPr/>
        </p:nvSpPr>
        <p:spPr>
          <a:xfrm>
            <a:off x="93691" y="6371970"/>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lstStyle>
            <a:defPPr algn="l" lvl="0" marR="0" rtl="0">
              <a:lnSpc>
                <a:spcPct val="100000"/>
              </a:lnSpc>
              <a:spcBef>
                <a:spcPts val="0"/>
              </a:spcBef>
              <a:spcAft>
                <a:spcPts val="0"/>
              </a:spcAft>
            </a:defPPr>
            <a:lvl1pPr algn="ctr" indent="0" lvl="0" marL="0" marR="0" rtl="0">
              <a:lnSpc>
                <a:spcPct val="100000"/>
              </a:lnSpc>
              <a:spcBef>
                <a:spcPts val="0"/>
              </a:spcBef>
              <a:spcAft>
                <a:spcPts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1pPr>
            <a:lvl2pPr algn="ctr" indent="-285750" lvl="1" marL="742950" marR="0" rtl="0">
              <a:lnSpc>
                <a:spcPct val="100000"/>
              </a:lnSpc>
              <a:spcBef>
                <a:spcPts val="0"/>
              </a:spcBef>
              <a:spcAft>
                <a:spcPts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2pPr>
            <a:lvl3pPr algn="ctr" indent="-228600" lvl="2" marL="1143000" marR="0" rtl="0">
              <a:lnSpc>
                <a:spcPct val="100000"/>
              </a:lnSpc>
              <a:spcBef>
                <a:spcPts val="0"/>
              </a:spcBef>
              <a:spcAft>
                <a:spcPts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3pPr>
            <a:lvl4pPr algn="ctr" indent="-228600" lvl="3" marL="1600200" marR="0" rtl="0">
              <a:lnSpc>
                <a:spcPct val="100000"/>
              </a:lnSpc>
              <a:spcBef>
                <a:spcPts val="0"/>
              </a:spcBef>
              <a:spcAft>
                <a:spcPts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4pPr>
            <a:lvl5pPr algn="ctr" indent="-228600" lvl="4" marL="2057400" marR="0" rtl="0">
              <a:lnSpc>
                <a:spcPct val="100000"/>
              </a:lnSpc>
              <a:spcBef>
                <a:spcPts val="0"/>
              </a:spcBef>
              <a:spcAft>
                <a:spcPts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5pPr>
            <a:lvl6pPr algn="ctr" fontAlgn="base" indent="-228600" lvl="5" marL="2514600" marR="0" rtl="0">
              <a:lnSpc>
                <a:spcPct val="100000"/>
              </a:lnSpc>
              <a:spcBef>
                <a:spcPct val="0"/>
              </a:spcBef>
              <a:spcAft>
                <a:spcPct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6pPr>
            <a:lvl7pPr algn="ctr" fontAlgn="base" indent="-228600" lvl="6" marL="2971800" marR="0" rtl="0">
              <a:lnSpc>
                <a:spcPct val="100000"/>
              </a:lnSpc>
              <a:spcBef>
                <a:spcPct val="0"/>
              </a:spcBef>
              <a:spcAft>
                <a:spcPct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7pPr>
            <a:lvl8pPr algn="ctr" fontAlgn="base" indent="-228600" lvl="7" marL="3429000" marR="0" rtl="0">
              <a:lnSpc>
                <a:spcPct val="100000"/>
              </a:lnSpc>
              <a:spcBef>
                <a:spcPct val="0"/>
              </a:spcBef>
              <a:spcAft>
                <a:spcPct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8pPr>
            <a:lvl9pPr algn="ctr" fontAlgn="base" indent="-228600" lvl="8" marL="3886200" marR="0" rtl="0">
              <a:lnSpc>
                <a:spcPct val="100000"/>
              </a:lnSpc>
              <a:spcBef>
                <a:spcPct val="0"/>
              </a:spcBef>
              <a:spcAft>
                <a:spcPct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9pPr>
          </a:lstStyle>
          <a:p>
            <a:fld id="{B84701FD-7907-4607-BC68-3C3F82C8E9E5}" type="slidenum">
              <a:rPr altLang="en-US" lang="en-US" smtClean="0">
                <a:solidFill>
                  <a:schemeClr val="bg1"/>
                </a:solidFill>
                <a:latin typeface="Century Gothic" panose="020B0502020202020204" pitchFamily="34" charset="0"/>
              </a:rPr>
              <a:t>17</a:t>
            </a:fld>
            <a:endParaRPr altLang="en-US" dirty="0" 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731" name="Title 3"/>
          <p:cNvSpPr>
            <a:spLocks noGrp="1"/>
          </p:cNvSpPr>
          <p:nvPr>
            <p:ph type="title"/>
          </p:nvPr>
        </p:nvSpPr>
        <p:spPr>
          <a:xfrm>
            <a:off x="1060345" y="-14208"/>
            <a:ext cx="10363200" cy="1143000"/>
          </a:xfrm>
        </p:spPr>
        <p:txBody>
          <a:bodyPr/>
          <a:p>
            <a:pPr algn="ctr"/>
            <a:r>
              <a:rPr dirty="0" lang="en-US">
                <a:solidFill>
                  <a:schemeClr val="tx2">
                    <a:lumMod val="50000"/>
                  </a:schemeClr>
                </a:solidFill>
                <a:latin typeface="Times New Roman" panose="02020603050405020304" pitchFamily="18" charset="0"/>
                <a:cs typeface="Times New Roman" panose="02020603050405020304" pitchFamily="18" charset="0"/>
              </a:rPr>
              <a:t>BLOCK DIAGRAM</a:t>
            </a:r>
          </a:p>
        </p:txBody>
      </p:sp>
      <p:sp>
        <p:nvSpPr>
          <p:cNvPr id="1048732" name="Slide Number Placeholder 4"/>
          <p:cNvSpPr>
            <a:spLocks noGrp="1"/>
          </p:cNvSpPr>
          <p:nvPr>
            <p:ph type="sldNum" idx="12"/>
          </p:nvPr>
        </p:nvSpPr>
        <p:spPr/>
        <p:txBody>
          <a:bodyPr/>
          <a:p>
            <a:pPr algn="ctr" indent="0" lvl="0" marL="0" rtl="0">
              <a:spcBef>
                <a:spcPts val="0"/>
              </a:spcBef>
              <a:spcAft>
                <a:spcPts val="0"/>
              </a:spcAft>
              <a:buNone/>
            </a:pPr>
            <a:fld id="{00000000-1234-1234-1234-123412341234}" type="slidenum">
              <a:rPr lang="en-US" smtClean="0"/>
              <a:t>18</a:t>
            </a:fld>
            <a:endParaRPr lang="en-US"/>
          </a:p>
        </p:txBody>
      </p:sp>
      <p:pic>
        <p:nvPicPr>
          <p:cNvPr id="2097193" name="Google Shape;227;p9"/>
          <p:cNvPicPr preferRelativeResize="0">
            <a:picLocks/>
          </p:cNvPicPr>
          <p:nvPr/>
        </p:nvPicPr>
        <p:blipFill rotWithShape="1">
          <a:blip xmlns:r="http://schemas.openxmlformats.org/officeDocument/2006/relationships" r:embed="rId1">
            <a:alphaModFix/>
          </a:blip>
          <a:srcRect/>
          <a:stretch>
            <a:fillRect/>
          </a:stretch>
        </p:blipFill>
        <p:spPr>
          <a:xfrm>
            <a:off x="263525" y="306387"/>
            <a:ext cx="1041400" cy="829239"/>
          </a:xfrm>
          <a:prstGeom prst="rect"/>
          <a:noFill/>
          <a:ln>
            <a:noFill/>
          </a:ln>
        </p:spPr>
      </p:pic>
      <p:pic>
        <p:nvPicPr>
          <p:cNvPr id="2097194" name="Google Shape;225;p9"/>
          <p:cNvPicPr preferRelativeResize="0">
            <a:picLocks/>
          </p:cNvPicPr>
          <p:nvPr/>
        </p:nvPicPr>
        <p:blipFill rotWithShape="1">
          <a:blip xmlns:r="http://schemas.openxmlformats.org/officeDocument/2006/relationships" r:embed="rId2">
            <a:alphaModFix/>
          </a:blip>
          <a:srcRect/>
          <a:stretch>
            <a:fillRect/>
          </a:stretch>
        </p:blipFill>
        <p:spPr>
          <a:xfrm>
            <a:off x="10833100" y="176212"/>
            <a:ext cx="1196975" cy="1195387"/>
          </a:xfrm>
          <a:prstGeom prst="rect"/>
          <a:noFill/>
          <a:ln>
            <a:noFill/>
          </a:ln>
        </p:spPr>
      </p:pic>
      <p:sp>
        <p:nvSpPr>
          <p:cNvPr id="1048733" name="Rectangle 24"/>
          <p:cNvSpPr/>
          <p:nvPr/>
        </p:nvSpPr>
        <p:spPr>
          <a:xfrm>
            <a:off x="900555" y="6340703"/>
            <a:ext cx="1275080" cy="294640"/>
          </a:xfrm>
          <a:prstGeom prst="rect"/>
        </p:spPr>
        <p:txBody>
          <a:bodyPr wrap="none">
            <a:spAutoFit/>
          </a:bodyPr>
          <a:p>
            <a:r>
              <a:rPr dirty="0" lang="en-US">
                <a:solidFill>
                  <a:schemeClr val="tx1"/>
                </a:solidFill>
                <a:latin typeface="Times New Roman" panose="02020603050405020304" pitchFamily="18" charset="0"/>
                <a:cs typeface="Times New Roman" panose="02020603050405020304" pitchFamily="18" charset="0"/>
              </a:rPr>
              <a:t>EDP I REVIEW</a:t>
            </a:r>
          </a:p>
        </p:txBody>
      </p:sp>
      <p:sp>
        <p:nvSpPr>
          <p:cNvPr id="1048734" name="Google Shape;141;p2"/>
          <p:cNvSpPr txBox="1"/>
          <p:nvPr/>
        </p:nvSpPr>
        <p:spPr>
          <a:xfrm>
            <a:off x="9609892" y="6256467"/>
            <a:ext cx="2771058" cy="476250"/>
          </a:xfrm>
          <a:prstGeom prst="rect"/>
          <a:noFill/>
          <a:ln>
            <a:noFill/>
          </a:ln>
        </p:spPr>
        <p:txBody>
          <a:bodyPr anchor="ctr" anchorCtr="0" bIns="45700" lIns="91425" rIns="91425" spcFirstLastPara="1" tIns="45700" wrap="square">
            <a:noAutofit/>
          </a:bodyPr>
          <a:p>
            <a:r>
              <a:rPr dirty="0" lang="en-US"/>
              <a:t>Saturday, December 7, 2024</a:t>
            </a:r>
          </a:p>
        </p:txBody>
      </p:sp>
      <p:sp>
        <p:nvSpPr>
          <p:cNvPr id="1048735" name="Rounded Rectangle 13"/>
          <p:cNvSpPr/>
          <p:nvPr/>
        </p:nvSpPr>
        <p:spPr>
          <a:xfrm>
            <a:off x="5675136" y="1479570"/>
            <a:ext cx="1715758" cy="563102"/>
          </a:xfrm>
          <a:prstGeom prst="roundRect"/>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r>
              <a:rPr b="1" dirty="0" sz="1600" lang="en-IN">
                <a:solidFill>
                  <a:schemeClr val="tx1"/>
                </a:solidFill>
                <a:latin typeface="Times New Roman" panose="02020603050405020304" pitchFamily="18" charset="0"/>
                <a:cs typeface="Times New Roman" panose="02020603050405020304" pitchFamily="18" charset="0"/>
              </a:rPr>
              <a:t>Power Supply</a:t>
            </a:r>
          </a:p>
          <a:p>
            <a:pPr algn="ctr"/>
            <a:r>
              <a:rPr b="1" dirty="0" sz="1600" lang="en-IN">
                <a:solidFill>
                  <a:schemeClr val="tx1"/>
                </a:solidFill>
                <a:latin typeface="Times New Roman" panose="02020603050405020304" pitchFamily="18" charset="0"/>
                <a:cs typeface="Times New Roman" panose="02020603050405020304" pitchFamily="18" charset="0"/>
              </a:rPr>
              <a:t>Battery/Switch</a:t>
            </a:r>
          </a:p>
        </p:txBody>
      </p:sp>
      <p:sp>
        <p:nvSpPr>
          <p:cNvPr id="1048736" name="Rounded Rectangle 7"/>
          <p:cNvSpPr/>
          <p:nvPr/>
        </p:nvSpPr>
        <p:spPr>
          <a:xfrm>
            <a:off x="3458904" y="2799149"/>
            <a:ext cx="1549083" cy="604506"/>
          </a:xfrm>
          <a:prstGeom prst="roundRect"/>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r>
              <a:rPr b="1" dirty="0" sz="1600" lang="en-IN">
                <a:solidFill>
                  <a:schemeClr val="tx1"/>
                </a:solidFill>
                <a:latin typeface="Times New Roman" panose="02020603050405020304" pitchFamily="18" charset="0"/>
                <a:cs typeface="Times New Roman" panose="02020603050405020304" pitchFamily="18" charset="0"/>
              </a:rPr>
              <a:t>IR Sensor</a:t>
            </a:r>
          </a:p>
        </p:txBody>
      </p:sp>
      <p:sp>
        <p:nvSpPr>
          <p:cNvPr id="1048737" name="Rounded Rectangle 7"/>
          <p:cNvSpPr/>
          <p:nvPr/>
        </p:nvSpPr>
        <p:spPr>
          <a:xfrm>
            <a:off x="8179624" y="3871687"/>
            <a:ext cx="1549083" cy="604506"/>
          </a:xfrm>
          <a:prstGeom prst="roundRect"/>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r>
              <a:rPr b="1" dirty="0" sz="1600" lang="en-IN">
                <a:solidFill>
                  <a:schemeClr val="tx1"/>
                </a:solidFill>
                <a:latin typeface="Times New Roman" panose="02020603050405020304" pitchFamily="18" charset="0"/>
                <a:cs typeface="Times New Roman" panose="02020603050405020304" pitchFamily="18" charset="0"/>
              </a:rPr>
              <a:t>Servo Motor </a:t>
            </a:r>
          </a:p>
        </p:txBody>
      </p:sp>
      <p:sp>
        <p:nvSpPr>
          <p:cNvPr id="1048738" name="Rounded Rectangle 7"/>
          <p:cNvSpPr/>
          <p:nvPr/>
        </p:nvSpPr>
        <p:spPr>
          <a:xfrm>
            <a:off x="3435762" y="3649317"/>
            <a:ext cx="1549083" cy="604506"/>
          </a:xfrm>
          <a:prstGeom prst="roundRect"/>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r>
              <a:rPr b="1" dirty="0" sz="1600" lang="en-IN">
                <a:solidFill>
                  <a:schemeClr val="tx1"/>
                </a:solidFill>
                <a:latin typeface="Times New Roman" panose="02020603050405020304" pitchFamily="18" charset="0"/>
                <a:cs typeface="Times New Roman" panose="02020603050405020304" pitchFamily="18" charset="0"/>
              </a:rPr>
              <a:t>Switch</a:t>
            </a:r>
          </a:p>
        </p:txBody>
      </p:sp>
      <p:sp>
        <p:nvSpPr>
          <p:cNvPr id="1048739" name="Rounded Rectangle 7"/>
          <p:cNvSpPr/>
          <p:nvPr/>
        </p:nvSpPr>
        <p:spPr>
          <a:xfrm>
            <a:off x="3470469" y="4445913"/>
            <a:ext cx="1549083" cy="604506"/>
          </a:xfrm>
          <a:prstGeom prst="roundRect"/>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r>
              <a:rPr b="1" dirty="0" sz="1600" lang="en-IN">
                <a:solidFill>
                  <a:schemeClr val="tx1"/>
                </a:solidFill>
                <a:latin typeface="Times New Roman" panose="02020603050405020304" pitchFamily="18" charset="0"/>
                <a:cs typeface="Times New Roman" panose="02020603050405020304" pitchFamily="18" charset="0"/>
              </a:rPr>
              <a:t>Capacitor</a:t>
            </a:r>
          </a:p>
        </p:txBody>
      </p:sp>
      <p:sp>
        <p:nvSpPr>
          <p:cNvPr id="1048740" name="Down Arrow 14"/>
          <p:cNvSpPr/>
          <p:nvPr/>
        </p:nvSpPr>
        <p:spPr>
          <a:xfrm>
            <a:off x="6335555" y="2050608"/>
            <a:ext cx="394919" cy="596225"/>
          </a:xfrm>
          <a:prstGeom prst="downArrow"/>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endParaRPr dirty="0" sz="1600" lang="en-IN">
              <a:latin typeface="Times New Roman" panose="02020603050405020304" pitchFamily="18" charset="0"/>
              <a:cs typeface="Times New Roman" panose="02020603050405020304" pitchFamily="18" charset="0"/>
            </a:endParaRPr>
          </a:p>
        </p:txBody>
      </p:sp>
      <p:sp>
        <p:nvSpPr>
          <p:cNvPr id="1048741" name="Right Arrow 15"/>
          <p:cNvSpPr/>
          <p:nvPr/>
        </p:nvSpPr>
        <p:spPr>
          <a:xfrm>
            <a:off x="5007986" y="2917655"/>
            <a:ext cx="667149" cy="444741"/>
          </a:xfrm>
          <a:prstGeom prst="rightArrow"/>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endParaRPr dirty="0" sz="1600" lang="en-IN">
              <a:latin typeface="Times New Roman" panose="02020603050405020304" pitchFamily="18" charset="0"/>
              <a:cs typeface="Times New Roman" panose="02020603050405020304" pitchFamily="18" charset="0"/>
            </a:endParaRPr>
          </a:p>
        </p:txBody>
      </p:sp>
      <p:sp>
        <p:nvSpPr>
          <p:cNvPr id="1048742" name="Right Arrow 15"/>
          <p:cNvSpPr/>
          <p:nvPr/>
        </p:nvSpPr>
        <p:spPr>
          <a:xfrm>
            <a:off x="4996416" y="3729199"/>
            <a:ext cx="667149" cy="444741"/>
          </a:xfrm>
          <a:prstGeom prst="rightArrow"/>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endParaRPr dirty="0" sz="1600" lang="en-IN">
              <a:latin typeface="Times New Roman" panose="02020603050405020304" pitchFamily="18" charset="0"/>
              <a:cs typeface="Times New Roman" panose="02020603050405020304" pitchFamily="18" charset="0"/>
            </a:endParaRPr>
          </a:p>
        </p:txBody>
      </p:sp>
      <p:sp>
        <p:nvSpPr>
          <p:cNvPr id="1048743" name="Right Arrow 15"/>
          <p:cNvSpPr/>
          <p:nvPr/>
        </p:nvSpPr>
        <p:spPr>
          <a:xfrm>
            <a:off x="5026378" y="4540743"/>
            <a:ext cx="667149" cy="444741"/>
          </a:xfrm>
          <a:prstGeom prst="rightArrow"/>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endParaRPr dirty="0" sz="1600" lang="en-IN">
              <a:latin typeface="Times New Roman" panose="02020603050405020304" pitchFamily="18" charset="0"/>
              <a:cs typeface="Times New Roman" panose="02020603050405020304" pitchFamily="18" charset="0"/>
            </a:endParaRPr>
          </a:p>
        </p:txBody>
      </p:sp>
      <p:sp>
        <p:nvSpPr>
          <p:cNvPr id="1048744" name="Right Arrow 15"/>
          <p:cNvSpPr/>
          <p:nvPr/>
        </p:nvSpPr>
        <p:spPr>
          <a:xfrm>
            <a:off x="7379329" y="3951569"/>
            <a:ext cx="800295" cy="444741"/>
          </a:xfrm>
          <a:prstGeom prst="rightArrow"/>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endParaRPr dirty="0" sz="1600" lang="en-IN">
              <a:latin typeface="Times New Roman" panose="02020603050405020304" pitchFamily="18" charset="0"/>
              <a:cs typeface="Times New Roman" panose="02020603050405020304" pitchFamily="18" charset="0"/>
            </a:endParaRPr>
          </a:p>
        </p:txBody>
      </p:sp>
      <p:sp>
        <p:nvSpPr>
          <p:cNvPr id="1048745" name="Rounded Rectangle 8"/>
          <p:cNvSpPr/>
          <p:nvPr/>
        </p:nvSpPr>
        <p:spPr>
          <a:xfrm>
            <a:off x="5675136" y="2648690"/>
            <a:ext cx="1715758" cy="3318803"/>
          </a:xfrm>
          <a:prstGeom prst="roundRect"/>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r>
              <a:rPr b="1" dirty="0" sz="1600" lang="en-IN">
                <a:solidFill>
                  <a:schemeClr val="tx1"/>
                </a:solidFill>
                <a:latin typeface="Times New Roman" panose="02020603050405020304" pitchFamily="18" charset="0"/>
                <a:cs typeface="Times New Roman" panose="02020603050405020304" pitchFamily="18" charset="0"/>
              </a:rPr>
              <a:t>Relay</a:t>
            </a:r>
          </a:p>
        </p:txBody>
      </p:sp>
      <p:sp>
        <p:nvSpPr>
          <p:cNvPr id="1048746" name="Rounded Rectangle 7"/>
          <p:cNvSpPr/>
          <p:nvPr/>
        </p:nvSpPr>
        <p:spPr>
          <a:xfrm>
            <a:off x="3458903" y="5259121"/>
            <a:ext cx="1549083" cy="604506"/>
          </a:xfrm>
          <a:prstGeom prst="roundRect"/>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r>
              <a:rPr b="1" dirty="0" sz="1600" lang="en-IN">
                <a:solidFill>
                  <a:schemeClr val="tx1"/>
                </a:solidFill>
                <a:latin typeface="Times New Roman" panose="02020603050405020304" pitchFamily="18" charset="0"/>
                <a:cs typeface="Times New Roman" panose="02020603050405020304" pitchFamily="18" charset="0"/>
              </a:rPr>
              <a:t>Potentiometer</a:t>
            </a:r>
          </a:p>
        </p:txBody>
      </p:sp>
      <p:sp>
        <p:nvSpPr>
          <p:cNvPr id="1048747" name="Right Arrow 15"/>
          <p:cNvSpPr/>
          <p:nvPr/>
        </p:nvSpPr>
        <p:spPr>
          <a:xfrm>
            <a:off x="5007986" y="5296417"/>
            <a:ext cx="667149" cy="444741"/>
          </a:xfrm>
          <a:prstGeom prst="rightArrow"/>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endParaRPr dirty="0" sz="160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48" name="Slide Number Placeholder 1"/>
          <p:cNvSpPr>
            <a:spLocks noGrp="1"/>
          </p:cNvSpPr>
          <p:nvPr>
            <p:ph type="sldNum" idx="12"/>
          </p:nvPr>
        </p:nvSpPr>
        <p:spPr/>
        <p:txBody>
          <a:bodyPr/>
          <a:p>
            <a:pPr algn="ctr" indent="0" lvl="0" marL="0" rtl="0">
              <a:spcBef>
                <a:spcPts val="0"/>
              </a:spcBef>
              <a:spcAft>
                <a:spcPts val="0"/>
              </a:spcAft>
              <a:buNone/>
            </a:pPr>
            <a:fld id="{00000000-1234-1234-1234-123412341234}" type="slidenum">
              <a:rPr lang="en-US" smtClean="0"/>
              <a:t>19</a:t>
            </a:fld>
            <a:endParaRPr lang="en-US"/>
          </a:p>
        </p:txBody>
      </p:sp>
      <p:pic>
        <p:nvPicPr>
          <p:cNvPr id="2097195" name="Google Shape;227;p9"/>
          <p:cNvPicPr preferRelativeResize="0">
            <a:picLocks/>
          </p:cNvPicPr>
          <p:nvPr/>
        </p:nvPicPr>
        <p:blipFill rotWithShape="1">
          <a:blip xmlns:r="http://schemas.openxmlformats.org/officeDocument/2006/relationships" r:embed="rId1">
            <a:alphaModFix/>
          </a:blip>
          <a:srcRect/>
          <a:stretch>
            <a:fillRect/>
          </a:stretch>
        </p:blipFill>
        <p:spPr>
          <a:xfrm>
            <a:off x="263525" y="306387"/>
            <a:ext cx="1041400" cy="829239"/>
          </a:xfrm>
          <a:prstGeom prst="rect"/>
          <a:noFill/>
          <a:ln>
            <a:noFill/>
          </a:ln>
        </p:spPr>
      </p:pic>
      <p:pic>
        <p:nvPicPr>
          <p:cNvPr id="2097196" name="Google Shape;225;p9"/>
          <p:cNvPicPr preferRelativeResize="0">
            <a:picLocks/>
          </p:cNvPicPr>
          <p:nvPr/>
        </p:nvPicPr>
        <p:blipFill rotWithShape="1">
          <a:blip xmlns:r="http://schemas.openxmlformats.org/officeDocument/2006/relationships" r:embed="rId2">
            <a:alphaModFix/>
          </a:blip>
          <a:srcRect/>
          <a:stretch>
            <a:fillRect/>
          </a:stretch>
        </p:blipFill>
        <p:spPr>
          <a:xfrm>
            <a:off x="10729862" y="306387"/>
            <a:ext cx="1196975" cy="1195387"/>
          </a:xfrm>
          <a:prstGeom prst="rect"/>
          <a:noFill/>
          <a:ln>
            <a:noFill/>
          </a:ln>
        </p:spPr>
      </p:pic>
      <p:sp>
        <p:nvSpPr>
          <p:cNvPr id="1048749" name="Rectangle 4"/>
          <p:cNvSpPr/>
          <p:nvPr/>
        </p:nvSpPr>
        <p:spPr>
          <a:xfrm>
            <a:off x="4469534" y="489295"/>
            <a:ext cx="3975220" cy="624840"/>
          </a:xfrm>
          <a:prstGeom prst="rect"/>
        </p:spPr>
        <p:txBody>
          <a:bodyPr wrap="none">
            <a:spAutoFit/>
          </a:bodyPr>
          <a:p>
            <a:r>
              <a:rPr dirty="0" sz="3600" lang="en-US">
                <a:solidFill>
                  <a:schemeClr val="tx2">
                    <a:lumMod val="50000"/>
                  </a:schemeClr>
                </a:solidFill>
                <a:latin typeface="Times New Roman" panose="02020603050405020304" pitchFamily="18" charset="0"/>
                <a:cs typeface="Times New Roman" panose="02020603050405020304" pitchFamily="18" charset="0"/>
              </a:rPr>
              <a:t>CIRCUIT DIAGRAM</a:t>
            </a:r>
          </a:p>
        </p:txBody>
      </p:sp>
      <p:sp>
        <p:nvSpPr>
          <p:cNvPr id="1048750" name="AutoShape 2" descr="blob:https://web.whatsapp.com/592642e9-7771-469d-aff9-ff17c5ebb9e3"/>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751" name="Rectangle 7"/>
          <p:cNvSpPr/>
          <p:nvPr/>
        </p:nvSpPr>
        <p:spPr>
          <a:xfrm>
            <a:off x="821841" y="6286074"/>
            <a:ext cx="1275080" cy="497841"/>
          </a:xfrm>
          <a:prstGeom prst="rect"/>
        </p:spPr>
        <p:txBody>
          <a:bodyPr wrap="none">
            <a:spAutoFit/>
          </a:bodyPr>
          <a:p>
            <a:r>
              <a:rPr dirty="0" lang="en-US">
                <a:solidFill>
                  <a:schemeClr val="tx1"/>
                </a:solidFill>
                <a:latin typeface="Times New Roman" panose="02020603050405020304" pitchFamily="18" charset="0"/>
                <a:cs typeface="Times New Roman" panose="02020603050405020304" pitchFamily="18" charset="0"/>
              </a:rPr>
              <a:t>EDP I REVIEW</a:t>
            </a:r>
          </a:p>
          <a:p>
            <a:endParaRPr dirty="0" lang="en-US"/>
          </a:p>
        </p:txBody>
      </p:sp>
      <p:sp>
        <p:nvSpPr>
          <p:cNvPr id="1048752" name="Google Shape;141;p2"/>
          <p:cNvSpPr txBox="1"/>
          <p:nvPr/>
        </p:nvSpPr>
        <p:spPr>
          <a:xfrm>
            <a:off x="9567361" y="6210300"/>
            <a:ext cx="2771058" cy="476250"/>
          </a:xfrm>
          <a:prstGeom prst="rect"/>
          <a:noFill/>
          <a:ln>
            <a:noFill/>
          </a:ln>
        </p:spPr>
        <p:txBody>
          <a:bodyPr anchor="ctr" anchorCtr="0" bIns="45700" lIns="91425" rIns="91425" spcFirstLastPara="1" tIns="45700" wrap="square">
            <a:noAutofit/>
          </a:bodyPr>
          <a:p>
            <a:r>
              <a:rPr dirty="0" lang="en-US"/>
              <a:t>Saturday, December 7, 2024</a:t>
            </a:r>
          </a:p>
        </p:txBody>
      </p:sp>
      <p:pic>
        <p:nvPicPr>
          <p:cNvPr id="2097197" name="Picture 12"/>
          <p:cNvPicPr>
            <a:picLocks noChangeAspect="1"/>
          </p:cNvPicPr>
          <p:nvPr/>
        </p:nvPicPr>
        <p:blipFill>
          <a:blip xmlns:r="http://schemas.openxmlformats.org/officeDocument/2006/relationships" r:embed="rId3"/>
          <a:srcRect/>
          <a:stretch>
            <a:fillRect/>
          </a:stretch>
        </p:blipFill>
        <p:spPr bwMode="auto">
          <a:xfrm>
            <a:off x="1425677" y="1501774"/>
            <a:ext cx="9642816" cy="4784300"/>
          </a:xfrm>
          <a:prstGeom prst="rect"/>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Shape 140"/>
        <p:cNvGrpSpPr/>
        <p:nvPr/>
      </p:nvGrpSpPr>
      <p:grpSpPr>
        <a:xfrm>
          <a:off x="0" y="0"/>
          <a:ext cx="0" cy="0"/>
          <a:chOff x="0" y="0"/>
          <a:chExt cx="0" cy="0"/>
        </a:xfrm>
      </p:grpSpPr>
      <p:sp>
        <p:nvSpPr>
          <p:cNvPr id="1048612" name="Google Shape;141;p2"/>
          <p:cNvSpPr txBox="1"/>
          <p:nvPr/>
        </p:nvSpPr>
        <p:spPr>
          <a:xfrm>
            <a:off x="9259017" y="6210300"/>
            <a:ext cx="2771058" cy="476250"/>
          </a:xfrm>
          <a:prstGeom prst="rect"/>
          <a:noFill/>
          <a:ln>
            <a:noFill/>
          </a:ln>
        </p:spPr>
        <p:txBody>
          <a:bodyPr anchor="ctr" anchorCtr="0" bIns="45700" lIns="91425" rIns="91425" spcFirstLastPara="1" tIns="45700" wrap="square">
            <a:noAutofit/>
          </a:bodyPr>
          <a:p>
            <a:pPr algn="r"/>
            <a:r>
              <a:rPr dirty="0" lang="en-US"/>
              <a:t>Saturday, December 7, 2024</a:t>
            </a:r>
          </a:p>
        </p:txBody>
      </p:sp>
      <p:sp>
        <p:nvSpPr>
          <p:cNvPr id="1048613" name="Google Shape;142;p2"/>
          <p:cNvSpPr txBox="1"/>
          <p:nvPr/>
        </p:nvSpPr>
        <p:spPr>
          <a:xfrm>
            <a:off x="1233948" y="6172200"/>
            <a:ext cx="5283200" cy="457200"/>
          </a:xfrm>
          <a:prstGeom prst="rect"/>
          <a:noFill/>
          <a:ln>
            <a:noFill/>
          </a:ln>
        </p:spPr>
        <p:txBody>
          <a:bodyPr anchor="ctr" anchorCtr="0" bIns="45700" lIns="91425" rIns="91425" spcFirstLastPara="1" tIns="45700" wrap="square">
            <a:noAutofit/>
          </a:bodyPr>
          <a:p>
            <a:pPr lvl="0">
              <a:buClr>
                <a:schemeClr val="dk2"/>
              </a:buClr>
              <a:buSzPts val="1400"/>
            </a:pPr>
            <a:r>
              <a:rPr b="0" dirty="0" sz="1400" i="0" lang="en-US" u="none">
                <a:solidFill>
                  <a:schemeClr val="dk2"/>
                </a:solidFill>
                <a:latin typeface="Palatino Linotype"/>
                <a:ea typeface="Palatino Linotype"/>
                <a:cs typeface="Palatino Linotype"/>
                <a:sym typeface="Palatino Linotype"/>
              </a:rPr>
              <a:t> </a:t>
            </a:r>
            <a:r>
              <a:rPr dirty="0" lang="en-US" err="1"/>
              <a:t>Ciat</a:t>
            </a:r>
            <a:r>
              <a:rPr dirty="0" lang="en-US"/>
              <a:t> II Review</a:t>
            </a:r>
            <a:endParaRPr dirty="0"/>
          </a:p>
        </p:txBody>
      </p:sp>
      <p:sp>
        <p:nvSpPr>
          <p:cNvPr id="1048614" name="Google Shape;144;p2"/>
          <p:cNvSpPr txBox="1">
            <a:spLocks noGrp="1"/>
          </p:cNvSpPr>
          <p:nvPr>
            <p:ph type="body" idx="1"/>
          </p:nvPr>
        </p:nvSpPr>
        <p:spPr>
          <a:xfrm>
            <a:off x="1400175" y="754726"/>
            <a:ext cx="10179050" cy="5016500"/>
          </a:xfrm>
          <a:prstGeom prst="rect"/>
          <a:noFill/>
          <a:ln>
            <a:noFill/>
          </a:ln>
        </p:spPr>
        <p:txBody>
          <a:bodyPr anchor="t" anchorCtr="0" bIns="45700" lIns="91425" rIns="91425" spcFirstLastPara="1" tIns="45700" wrap="square">
            <a:noAutofit/>
          </a:bodyPr>
          <a:p>
            <a:pPr algn="l" indent="0" lvl="0" marL="0" marR="0" rtl="0">
              <a:lnSpc>
                <a:spcPct val="100000"/>
              </a:lnSpc>
              <a:spcBef>
                <a:spcPts val="0"/>
              </a:spcBef>
              <a:spcAft>
                <a:spcPts val="0"/>
              </a:spcAft>
              <a:buClr>
                <a:schemeClr val="accent1"/>
              </a:buClr>
              <a:buSzPts val="1530"/>
              <a:buNone/>
            </a:pPr>
            <a:endParaRPr dirty="0" sz="1600" lang="en-US">
              <a:latin typeface="Times New Roman" panose="02020603050405020304" pitchFamily="18" charset="0"/>
              <a:cs typeface="Times New Roman" panose="02020603050405020304" pitchFamily="18" charset="0"/>
              <a:sym typeface="Times New Roman"/>
            </a:endParaRPr>
          </a:p>
          <a:p>
            <a:pPr algn="l" indent="-273050" lvl="0" marL="273050" marR="0" rtl="0">
              <a:lnSpc>
                <a:spcPct val="100000"/>
              </a:lnSpc>
              <a:spcBef>
                <a:spcPts val="0"/>
              </a:spcBef>
              <a:spcAft>
                <a:spcPts val="0"/>
              </a:spcAft>
              <a:buClr>
                <a:schemeClr val="accent1"/>
              </a:buClr>
              <a:buSzPts val="1530"/>
              <a:buFont typeface="Noto Sans Symbols"/>
              <a:buChar char="❑"/>
            </a:pPr>
            <a:r>
              <a:rPr dirty="0" sz="1600" lang="en-US">
                <a:latin typeface="Times New Roman" panose="02020603050405020304" pitchFamily="18" charset="0"/>
                <a:cs typeface="Times New Roman" panose="02020603050405020304" pitchFamily="18" charset="0"/>
                <a:sym typeface="Times New Roman"/>
              </a:rPr>
              <a:t>ABSTRACT</a:t>
            </a:r>
          </a:p>
          <a:p>
            <a:pPr algn="l" indent="0" lvl="0" marL="0" marR="0" rtl="0">
              <a:lnSpc>
                <a:spcPct val="100000"/>
              </a:lnSpc>
              <a:spcBef>
                <a:spcPts val="0"/>
              </a:spcBef>
              <a:spcAft>
                <a:spcPts val="0"/>
              </a:spcAft>
              <a:buClr>
                <a:schemeClr val="accent1"/>
              </a:buClr>
              <a:buSzPts val="1530"/>
              <a:buNone/>
            </a:pPr>
            <a:endParaRPr dirty="0" sz="1600" lang="en-US">
              <a:latin typeface="Times New Roman" panose="02020603050405020304" pitchFamily="18" charset="0"/>
              <a:cs typeface="Times New Roman" panose="02020603050405020304" pitchFamily="18" charset="0"/>
              <a:sym typeface="Times New Roman"/>
            </a:endParaRPr>
          </a:p>
          <a:p>
            <a:pPr algn="l" indent="-273050" lvl="0" marL="273050" marR="0" rtl="0">
              <a:lnSpc>
                <a:spcPct val="100000"/>
              </a:lnSpc>
              <a:spcBef>
                <a:spcPts val="0"/>
              </a:spcBef>
              <a:spcAft>
                <a:spcPts val="0"/>
              </a:spcAft>
              <a:buClr>
                <a:schemeClr val="accent1"/>
              </a:buClr>
              <a:buSzPts val="1530"/>
              <a:buFont typeface="Noto Sans Symbols"/>
              <a:buChar char="❑"/>
            </a:pPr>
            <a:r>
              <a:rPr dirty="0" sz="1600" lang="en-US">
                <a:latin typeface="Times New Roman" panose="02020603050405020304" pitchFamily="18" charset="0"/>
                <a:cs typeface="Times New Roman" panose="02020603050405020304" pitchFamily="18" charset="0"/>
                <a:sym typeface="Times New Roman"/>
              </a:rPr>
              <a:t>INTRODUCTION</a:t>
            </a:r>
            <a:endParaRPr dirty="0" sz="1600">
              <a:latin typeface="Times New Roman" panose="02020603050405020304" pitchFamily="18" charset="0"/>
              <a:cs typeface="Times New Roman" panose="02020603050405020304" pitchFamily="18" charset="0"/>
            </a:endParaRPr>
          </a:p>
          <a:p>
            <a:pPr algn="l" indent="-273050" lvl="0" marL="273050" marR="0" rtl="0">
              <a:lnSpc>
                <a:spcPct val="100000"/>
              </a:lnSpc>
              <a:spcBef>
                <a:spcPts val="1600"/>
              </a:spcBef>
              <a:spcAft>
                <a:spcPts val="0"/>
              </a:spcAft>
              <a:buClr>
                <a:schemeClr val="accent1"/>
              </a:buClr>
              <a:buSzPts val="1530"/>
              <a:buFont typeface="Noto Sans Symbols"/>
              <a:buChar char="❑"/>
            </a:pPr>
            <a:r>
              <a:rPr b="0" cap="none" dirty="0" sz="1600" i="0" lang="en-US" strike="noStrike" u="none">
                <a:solidFill>
                  <a:schemeClr val="dk1"/>
                </a:solidFill>
                <a:latin typeface="Times New Roman" panose="02020603050405020304" pitchFamily="18" charset="0"/>
                <a:ea typeface="Times New Roman"/>
                <a:cs typeface="Times New Roman" panose="02020603050405020304" pitchFamily="18" charset="0"/>
                <a:sym typeface="Times New Roman"/>
              </a:rPr>
              <a:t>LITERATURE </a:t>
            </a:r>
            <a:r>
              <a:rPr dirty="0" sz="1600" lang="en-US">
                <a:latin typeface="Times New Roman" panose="02020603050405020304" pitchFamily="18" charset="0"/>
                <a:ea typeface="Times New Roman"/>
                <a:cs typeface="Times New Roman" panose="02020603050405020304" pitchFamily="18" charset="0"/>
                <a:sym typeface="Times New Roman"/>
              </a:rPr>
              <a:t>REVIEW</a:t>
            </a:r>
            <a:endParaRPr dirty="0" sz="1600">
              <a:latin typeface="Times New Roman" panose="02020603050405020304" pitchFamily="18" charset="0"/>
              <a:cs typeface="Times New Roman" panose="02020603050405020304" pitchFamily="18" charset="0"/>
            </a:endParaRPr>
          </a:p>
          <a:p>
            <a:pPr algn="l" indent="-273050" lvl="0" marL="273050" marR="0" rtl="0">
              <a:lnSpc>
                <a:spcPct val="100000"/>
              </a:lnSpc>
              <a:spcBef>
                <a:spcPts val="1600"/>
              </a:spcBef>
              <a:spcAft>
                <a:spcPts val="0"/>
              </a:spcAft>
              <a:buClr>
                <a:schemeClr val="accent1"/>
              </a:buClr>
              <a:buSzPts val="1530"/>
              <a:buFont typeface="Noto Sans Symbols"/>
              <a:buChar char="❑"/>
            </a:pPr>
            <a:r>
              <a:rPr b="0" cap="none" dirty="0" sz="1600" i="0" lang="en-US" strike="noStrike" u="none">
                <a:solidFill>
                  <a:schemeClr val="dk1"/>
                </a:solidFill>
                <a:latin typeface="Times New Roman" panose="02020603050405020304" pitchFamily="18" charset="0"/>
                <a:ea typeface="Times New Roman"/>
                <a:cs typeface="Times New Roman" panose="02020603050405020304" pitchFamily="18" charset="0"/>
                <a:sym typeface="Times New Roman"/>
              </a:rPr>
              <a:t>EXISTING METHOD</a:t>
            </a:r>
          </a:p>
          <a:p>
            <a:pPr algn="l" indent="-273050" lvl="0" marL="273050" marR="0" rtl="0">
              <a:lnSpc>
                <a:spcPct val="100000"/>
              </a:lnSpc>
              <a:spcBef>
                <a:spcPts val="1600"/>
              </a:spcBef>
              <a:spcAft>
                <a:spcPts val="0"/>
              </a:spcAft>
              <a:buClr>
                <a:schemeClr val="accent1"/>
              </a:buClr>
              <a:buSzPts val="1530"/>
              <a:buFont typeface="Noto Sans Symbols"/>
              <a:buChar char="❑"/>
            </a:pPr>
            <a:r>
              <a:rPr dirty="0" sz="1600" lang="en-US">
                <a:latin typeface="Times New Roman" panose="02020603050405020304" pitchFamily="18" charset="0"/>
                <a:cs typeface="Times New Roman" panose="02020603050405020304" pitchFamily="18" charset="0"/>
                <a:sym typeface="Times New Roman"/>
              </a:rPr>
              <a:t>OBJECTIVE</a:t>
            </a:r>
            <a:endParaRPr dirty="0" sz="1600">
              <a:latin typeface="Times New Roman" panose="02020603050405020304" pitchFamily="18" charset="0"/>
              <a:cs typeface="Times New Roman" panose="02020603050405020304" pitchFamily="18" charset="0"/>
            </a:endParaRPr>
          </a:p>
          <a:p>
            <a:pPr algn="l" indent="-273050" lvl="0" marL="273050" marR="0" rtl="0">
              <a:lnSpc>
                <a:spcPct val="100000"/>
              </a:lnSpc>
              <a:spcBef>
                <a:spcPts val="1600"/>
              </a:spcBef>
              <a:spcAft>
                <a:spcPts val="0"/>
              </a:spcAft>
              <a:buClr>
                <a:schemeClr val="accent1"/>
              </a:buClr>
              <a:buSzPts val="1530"/>
              <a:buFont typeface="Noto Sans Symbols"/>
              <a:buChar char="❑"/>
            </a:pPr>
            <a:r>
              <a:rPr b="0" cap="none" dirty="0" sz="1600" i="0" lang="en-US" strike="noStrike" u="none">
                <a:solidFill>
                  <a:schemeClr val="dk1"/>
                </a:solidFill>
                <a:latin typeface="Times New Roman" panose="02020603050405020304" pitchFamily="18" charset="0"/>
                <a:ea typeface="Times New Roman"/>
                <a:cs typeface="Times New Roman" panose="02020603050405020304" pitchFamily="18" charset="0"/>
                <a:sym typeface="Times New Roman"/>
              </a:rPr>
              <a:t>PROPOSED METHOD</a:t>
            </a:r>
          </a:p>
          <a:p>
            <a:pPr algn="l" indent="-273050" lvl="0" marL="273050" marR="0" rtl="0">
              <a:lnSpc>
                <a:spcPct val="100000"/>
              </a:lnSpc>
              <a:spcBef>
                <a:spcPts val="1600"/>
              </a:spcBef>
              <a:spcAft>
                <a:spcPts val="0"/>
              </a:spcAft>
              <a:buClr>
                <a:schemeClr val="accent1"/>
              </a:buClr>
              <a:buSzPts val="1530"/>
              <a:buFont typeface="Noto Sans Symbols"/>
              <a:buChar char="❑"/>
            </a:pPr>
            <a:r>
              <a:rPr dirty="0" sz="1600" lang="en-US">
                <a:latin typeface="Times New Roman" panose="02020603050405020304" pitchFamily="18" charset="0"/>
                <a:cs typeface="Times New Roman" panose="02020603050405020304" pitchFamily="18" charset="0"/>
                <a:sym typeface="Times New Roman"/>
              </a:rPr>
              <a:t>HARDWARE MODULE</a:t>
            </a:r>
            <a:endParaRPr dirty="0" sz="1600">
              <a:latin typeface="Times New Roman" panose="02020603050405020304" pitchFamily="18" charset="0"/>
              <a:cs typeface="Times New Roman" panose="02020603050405020304" pitchFamily="18" charset="0"/>
            </a:endParaRPr>
          </a:p>
          <a:p>
            <a:pPr algn="l" indent="-273050" lvl="0" marL="273050" marR="0" rtl="0">
              <a:lnSpc>
                <a:spcPct val="100000"/>
              </a:lnSpc>
              <a:spcBef>
                <a:spcPts val="1600"/>
              </a:spcBef>
              <a:spcAft>
                <a:spcPts val="0"/>
              </a:spcAft>
              <a:buClr>
                <a:schemeClr val="accent1"/>
              </a:buClr>
              <a:buSzPts val="1530"/>
              <a:buFont typeface="Noto Sans Symbols"/>
              <a:buChar char="❑"/>
            </a:pPr>
            <a:r>
              <a:rPr b="0" cap="none" dirty="0" sz="1600" i="0" lang="en-US" strike="noStrike" u="none">
                <a:solidFill>
                  <a:schemeClr val="dk1"/>
                </a:solidFill>
                <a:latin typeface="Times New Roman" panose="02020603050405020304" pitchFamily="18" charset="0"/>
                <a:ea typeface="Times New Roman"/>
                <a:cs typeface="Times New Roman" panose="02020603050405020304" pitchFamily="18" charset="0"/>
                <a:sym typeface="Times New Roman"/>
              </a:rPr>
              <a:t>HARDWARE &amp; SOFTWARE INVOLVED</a:t>
            </a:r>
          </a:p>
          <a:p>
            <a:pPr algn="l" indent="-273050" lvl="0" marL="273050" marR="0" rtl="0">
              <a:lnSpc>
                <a:spcPct val="100000"/>
              </a:lnSpc>
              <a:spcBef>
                <a:spcPts val="1600"/>
              </a:spcBef>
              <a:spcAft>
                <a:spcPts val="0"/>
              </a:spcAft>
              <a:buClr>
                <a:schemeClr val="accent1"/>
              </a:buClr>
              <a:buSzPts val="1530"/>
              <a:buFont typeface="Noto Sans Symbols"/>
              <a:buChar char="❑"/>
            </a:pPr>
            <a:r>
              <a:rPr dirty="0" sz="1600" lang="en-US">
                <a:latin typeface="Times New Roman" panose="02020603050405020304" pitchFamily="18" charset="0"/>
                <a:ea typeface="Times New Roman"/>
                <a:cs typeface="Times New Roman" panose="02020603050405020304" pitchFamily="18" charset="0"/>
                <a:sym typeface="Times New Roman"/>
              </a:rPr>
              <a:t>RESULTS AND DISCUSSION</a:t>
            </a:r>
            <a:endParaRPr b="0" cap="none" dirty="0" sz="1600" i="0" lang="en-US" strike="noStrike" u="none">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gn="l" indent="-273050" lvl="0" marL="273050" marR="0" rtl="0">
              <a:lnSpc>
                <a:spcPct val="100000"/>
              </a:lnSpc>
              <a:spcBef>
                <a:spcPts val="1600"/>
              </a:spcBef>
              <a:spcAft>
                <a:spcPts val="0"/>
              </a:spcAft>
              <a:buClr>
                <a:schemeClr val="accent1"/>
              </a:buClr>
              <a:buSzPts val="1530"/>
              <a:buFont typeface="Noto Sans Symbols"/>
              <a:buChar char="❑"/>
            </a:pPr>
            <a:r>
              <a:rPr b="0" cap="none" dirty="0" sz="1600" i="0" lang="en-US" strike="noStrike" u="none">
                <a:solidFill>
                  <a:schemeClr val="dk1"/>
                </a:solidFill>
                <a:latin typeface="Times New Roman" panose="02020603050405020304" pitchFamily="18" charset="0"/>
                <a:ea typeface="Times New Roman"/>
                <a:cs typeface="Times New Roman" panose="02020603050405020304" pitchFamily="18" charset="0"/>
                <a:sym typeface="Times New Roman"/>
              </a:rPr>
              <a:t>ADVANTAGES AND APPLICATION</a:t>
            </a:r>
            <a:endParaRPr dirty="0" sz="1600">
              <a:latin typeface="Times New Roman" panose="02020603050405020304" pitchFamily="18" charset="0"/>
              <a:cs typeface="Times New Roman" panose="02020603050405020304" pitchFamily="18" charset="0"/>
            </a:endParaRPr>
          </a:p>
          <a:p>
            <a:pPr algn="l" indent="-273050" lvl="0" marL="273050" marR="0" rtl="0">
              <a:lnSpc>
                <a:spcPct val="100000"/>
              </a:lnSpc>
              <a:spcBef>
                <a:spcPts val="1600"/>
              </a:spcBef>
              <a:spcAft>
                <a:spcPts val="0"/>
              </a:spcAft>
              <a:buClr>
                <a:schemeClr val="accent1"/>
              </a:buClr>
              <a:buSzPts val="1530"/>
              <a:buFont typeface="Noto Sans Symbols"/>
              <a:buChar char="❑"/>
            </a:pPr>
            <a:r>
              <a:rPr dirty="0" sz="1600" lang="en-US">
                <a:latin typeface="Times New Roman" panose="02020603050405020304" pitchFamily="18" charset="0"/>
                <a:cs typeface="Times New Roman" panose="02020603050405020304" pitchFamily="18" charset="0"/>
                <a:sym typeface="Times New Roman"/>
              </a:rPr>
              <a:t>CONCLUSION</a:t>
            </a:r>
            <a:endParaRPr dirty="0" sz="1600">
              <a:latin typeface="Times New Roman" panose="02020603050405020304" pitchFamily="18" charset="0"/>
              <a:cs typeface="Times New Roman" panose="02020603050405020304" pitchFamily="18" charset="0"/>
            </a:endParaRPr>
          </a:p>
          <a:p>
            <a:pPr algn="l" indent="-273050" lvl="0" marL="273050" marR="0" rtl="0">
              <a:lnSpc>
                <a:spcPct val="100000"/>
              </a:lnSpc>
              <a:spcBef>
                <a:spcPts val="1600"/>
              </a:spcBef>
              <a:spcAft>
                <a:spcPts val="0"/>
              </a:spcAft>
              <a:buClr>
                <a:schemeClr val="accent1"/>
              </a:buClr>
              <a:buSzPts val="1530"/>
              <a:buFont typeface="Noto Sans Symbols"/>
              <a:buChar char="❑"/>
            </a:pPr>
            <a:r>
              <a:rPr b="0" cap="none" dirty="0" sz="1600" i="0" lang="en-US" strike="noStrike" u="none">
                <a:solidFill>
                  <a:schemeClr val="dk1"/>
                </a:solidFill>
                <a:latin typeface="Times New Roman" panose="02020603050405020304" pitchFamily="18" charset="0"/>
                <a:ea typeface="Times New Roman"/>
                <a:cs typeface="Times New Roman" panose="02020603050405020304" pitchFamily="18" charset="0"/>
                <a:sym typeface="Times New Roman"/>
              </a:rPr>
              <a:t>REFERENCES</a:t>
            </a:r>
            <a:endParaRPr dirty="0" sz="1600">
              <a:latin typeface="Times New Roman" panose="02020603050405020304" pitchFamily="18" charset="0"/>
              <a:cs typeface="Times New Roman" panose="02020603050405020304" pitchFamily="18" charset="0"/>
            </a:endParaRPr>
          </a:p>
          <a:p>
            <a:pPr algn="l" indent="-175895" lvl="0" marL="273050" marR="0" rtl="0">
              <a:spcBef>
                <a:spcPts val="1375"/>
              </a:spcBef>
              <a:spcAft>
                <a:spcPts val="0"/>
              </a:spcAft>
              <a:buClr>
                <a:schemeClr val="accent1"/>
              </a:buClr>
              <a:buSzPts val="1530"/>
              <a:buFont typeface="Noto Sans Symbols"/>
              <a:buNone/>
            </a:pPr>
            <a:endParaRPr b="0" dirty="0" sz="1600" i="0" u="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048615" name="Google Shape;145;p2"/>
          <p:cNvSpPr txBox="1">
            <a:spLocks noGrp="1"/>
          </p:cNvSpPr>
          <p:nvPr>
            <p:ph type="title"/>
          </p:nvPr>
        </p:nvSpPr>
        <p:spPr>
          <a:xfrm>
            <a:off x="319087" y="-179648"/>
            <a:ext cx="11553825" cy="1066800"/>
          </a:xfrm>
          <a:prstGeom prst="rect"/>
          <a:noFill/>
          <a:ln>
            <a:noFill/>
          </a:ln>
        </p:spPr>
        <p:txBody>
          <a:bodyPr anchor="b" anchorCtr="0" bIns="91425" lIns="91425" rIns="91425" spcFirstLastPara="1" tIns="45700" wrap="square">
            <a:normAutofit/>
          </a:bodyPr>
          <a:p>
            <a:pPr algn="ctr" indent="0" lvl="0" marL="0" rtl="0">
              <a:lnSpc>
                <a:spcPct val="100000"/>
              </a:lnSpc>
              <a:spcBef>
                <a:spcPts val="0"/>
              </a:spcBef>
              <a:spcAft>
                <a:spcPts val="0"/>
              </a:spcAft>
              <a:buClr>
                <a:srgbClr val="0E58C4"/>
              </a:buClr>
              <a:buSzPts val="4000"/>
              <a:buFont typeface="Times New Roman"/>
              <a:buNone/>
            </a:pPr>
            <a:r>
              <a:rPr b="0" dirty="0" sz="4000" i="0" lang="en-US" u="none">
                <a:solidFill>
                  <a:srgbClr val="0E58C4"/>
                </a:solidFill>
                <a:latin typeface="Times New Roman"/>
                <a:ea typeface="Times New Roman"/>
                <a:cs typeface="Times New Roman"/>
                <a:sym typeface="Times New Roman"/>
              </a:rPr>
              <a:t>OUTLINE</a:t>
            </a:r>
            <a:endParaRPr dirty="0"/>
          </a:p>
        </p:txBody>
      </p:sp>
      <p:pic>
        <p:nvPicPr>
          <p:cNvPr id="2097154" name="Google Shape;146;p2"/>
          <p:cNvPicPr preferRelativeResize="0">
            <a:picLocks/>
          </p:cNvPicPr>
          <p:nvPr/>
        </p:nvPicPr>
        <p:blipFill rotWithShape="1">
          <a:blip xmlns:r="http://schemas.openxmlformats.org/officeDocument/2006/relationships" r:embed="rId1">
            <a:alphaModFix/>
          </a:blip>
          <a:srcRect/>
          <a:stretch>
            <a:fillRect/>
          </a:stretch>
        </p:blipFill>
        <p:spPr>
          <a:xfrm>
            <a:off x="10833100" y="176212"/>
            <a:ext cx="1196975" cy="1195387"/>
          </a:xfrm>
          <a:prstGeom prst="rect"/>
          <a:noFill/>
          <a:ln>
            <a:noFill/>
          </a:ln>
        </p:spPr>
      </p:pic>
      <p:pic>
        <p:nvPicPr>
          <p:cNvPr id="2097155" name="Google Shape;147;p2"/>
          <p:cNvPicPr preferRelativeResize="0">
            <a:picLocks/>
          </p:cNvPicPr>
          <p:nvPr/>
        </p:nvPicPr>
        <p:blipFill rotWithShape="1">
          <a:blip xmlns:r="http://schemas.openxmlformats.org/officeDocument/2006/relationships" r:embed="rId2">
            <a:alphaModFix/>
          </a:blip>
          <a:srcRect/>
          <a:stretch>
            <a:fillRect/>
          </a:stretch>
        </p:blipFill>
        <p:spPr>
          <a:xfrm>
            <a:off x="263525" y="306387"/>
            <a:ext cx="1041400" cy="738187"/>
          </a:xfrm>
          <a:prstGeom prst="rect"/>
          <a:noFill/>
          <a:ln>
            <a:noFill/>
          </a:ln>
        </p:spPr>
      </p:pic>
      <p:sp>
        <p:nvSpPr>
          <p:cNvPr id="1048616" name="Rectangle 1"/>
          <p:cNvSpPr/>
          <p:nvPr/>
        </p:nvSpPr>
        <p:spPr>
          <a:xfrm>
            <a:off x="507150" y="6321648"/>
            <a:ext cx="2113936" cy="419100"/>
          </a:xfrm>
          <a:prstGeom prst="rect"/>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latin typeface="Times New Roman" panose="02020603050405020304" pitchFamily="18" charset="0"/>
                <a:cs typeface="Times New Roman" panose="02020603050405020304" pitchFamily="18" charset="0"/>
              </a:rPr>
              <a:t>EDP I REVIEW</a:t>
            </a:r>
          </a:p>
        </p:txBody>
      </p:sp>
      <p:sp>
        <p:nvSpPr>
          <p:cNvPr id="1048617" name="Google Shape;143;p2"/>
          <p:cNvSpPr/>
          <p:nvPr/>
        </p:nvSpPr>
        <p:spPr>
          <a:xfrm>
            <a:off x="174625" y="6283548"/>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p>
            <a:pPr algn="ctr" indent="0" lvl="0" marL="0" marR="0" rtl="0">
              <a:lnSpc>
                <a:spcPct val="100000"/>
              </a:lnSpc>
              <a:spcBef>
                <a:spcPts val="0"/>
              </a:spcBef>
              <a:spcAft>
                <a:spcPts val="0"/>
              </a:spcAft>
              <a:buClr>
                <a:schemeClr val="lt1"/>
              </a:buClr>
              <a:buSzPts val="1400"/>
              <a:buFont typeface="Century Gothic"/>
              <a:buNone/>
            </a:pPr>
            <a:fld id="{00000000-1234-1234-1234-123412341234}" type="slidenum">
              <a:rPr b="0" sz="1400" i="0" lang="en-US" u="none">
                <a:solidFill>
                  <a:schemeClr val="lt1"/>
                </a:solidFill>
                <a:latin typeface="Century Gothic"/>
                <a:ea typeface="Century Gothic"/>
                <a:cs typeface="Century Gothic"/>
                <a:sym typeface="Century Gothic"/>
              </a:rPr>
              <a:t>2</a:t>
            </a:fld>
            <a:endParaRPr dirty="0"/>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53" name="Title 2"/>
          <p:cNvSpPr>
            <a:spLocks noGrp="1"/>
          </p:cNvSpPr>
          <p:nvPr>
            <p:ph type="title"/>
          </p:nvPr>
        </p:nvSpPr>
        <p:spPr>
          <a:xfrm>
            <a:off x="829456" y="-105278"/>
            <a:ext cx="10363200" cy="1143000"/>
          </a:xfrm>
        </p:spPr>
        <p:txBody>
          <a:bodyPr/>
          <a:p>
            <a:pPr algn="ctr"/>
            <a:r>
              <a:rPr dirty="0" lang="en-US">
                <a:solidFill>
                  <a:schemeClr val="tx2">
                    <a:lumMod val="50000"/>
                  </a:schemeClr>
                </a:solidFill>
                <a:latin typeface="Times New Roman" panose="02020603050405020304" pitchFamily="18" charset="0"/>
                <a:cs typeface="Times New Roman" panose="02020603050405020304" pitchFamily="18" charset="0"/>
              </a:rPr>
              <a:t>HARDWARE MODULE</a:t>
            </a:r>
          </a:p>
        </p:txBody>
      </p:sp>
      <p:sp>
        <p:nvSpPr>
          <p:cNvPr id="1048754" name="AutoShape 2" descr="blob:https://web.whatsapp.com/b9e4f4ae-5afe-4cb1-b900-606e614dcf9f"/>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755" name="AutoShape 4" descr="blob:https://web.whatsapp.com/b9e4f4ae-5afe-4cb1-b900-606e614dcf9f"/>
          <p:cNvSpPr>
            <a:spLocks noChangeAspect="1" noChangeArrowheads="1"/>
          </p:cNvSpPr>
          <p:nvPr/>
        </p:nvSpPr>
        <p:spPr bwMode="auto">
          <a:xfrm>
            <a:off x="307975" y="7937"/>
            <a:ext cx="304800" cy="304801"/>
          </a:xfrm>
          <a:prstGeom prst="rect"/>
          <a:noFill/>
        </p:spPr>
        <p:txBody>
          <a:bodyPr anchor="t" anchorCtr="0" bIns="45720" compatLnSpc="1" lIns="91440" numCol="1" rIns="91440" tIns="45720" vert="horz" wrap="square">
            <a:prstTxWarp prst="textNoShape"/>
          </a:bodyPr>
          <a:p>
            <a:endParaRPr lang="en-US"/>
          </a:p>
        </p:txBody>
      </p:sp>
      <p:sp>
        <p:nvSpPr>
          <p:cNvPr id="1048756" name="Rectangle 7"/>
          <p:cNvSpPr/>
          <p:nvPr/>
        </p:nvSpPr>
        <p:spPr>
          <a:xfrm>
            <a:off x="829456" y="6299217"/>
            <a:ext cx="1275080" cy="497840"/>
          </a:xfrm>
          <a:prstGeom prst="rect"/>
        </p:spPr>
        <p:txBody>
          <a:bodyPr wrap="none">
            <a:spAutoFit/>
          </a:bodyPr>
          <a:p>
            <a:r>
              <a:rPr dirty="0" lang="en-US">
                <a:solidFill>
                  <a:schemeClr val="tx1"/>
                </a:solidFill>
                <a:latin typeface="Times New Roman" panose="02020603050405020304" pitchFamily="18" charset="0"/>
                <a:cs typeface="Times New Roman" panose="02020603050405020304" pitchFamily="18" charset="0"/>
              </a:rPr>
              <a:t>EDP I REVIEW</a:t>
            </a:r>
          </a:p>
          <a:p>
            <a:endParaRPr dirty="0" lang="en-US"/>
          </a:p>
        </p:txBody>
      </p:sp>
      <p:pic>
        <p:nvPicPr>
          <p:cNvPr id="2097198" name="Google Shape;227;p9"/>
          <p:cNvPicPr preferRelativeResize="0">
            <a:picLocks/>
          </p:cNvPicPr>
          <p:nvPr/>
        </p:nvPicPr>
        <p:blipFill rotWithShape="1">
          <a:blip xmlns:r="http://schemas.openxmlformats.org/officeDocument/2006/relationships" r:embed="rId1">
            <a:alphaModFix/>
          </a:blip>
          <a:srcRect/>
          <a:stretch>
            <a:fillRect/>
          </a:stretch>
        </p:blipFill>
        <p:spPr>
          <a:xfrm>
            <a:off x="263525" y="306387"/>
            <a:ext cx="1041400" cy="738187"/>
          </a:xfrm>
          <a:prstGeom prst="rect"/>
          <a:noFill/>
          <a:ln>
            <a:noFill/>
          </a:ln>
        </p:spPr>
      </p:pic>
      <p:pic>
        <p:nvPicPr>
          <p:cNvPr id="2097199" name="Google Shape;225;p9"/>
          <p:cNvPicPr preferRelativeResize="0">
            <a:picLocks/>
          </p:cNvPicPr>
          <p:nvPr/>
        </p:nvPicPr>
        <p:blipFill rotWithShape="1">
          <a:blip xmlns:r="http://schemas.openxmlformats.org/officeDocument/2006/relationships" r:embed="rId2">
            <a:alphaModFix/>
          </a:blip>
          <a:srcRect/>
          <a:stretch>
            <a:fillRect/>
          </a:stretch>
        </p:blipFill>
        <p:spPr>
          <a:xfrm>
            <a:off x="10656120" y="274637"/>
            <a:ext cx="1196975" cy="1195387"/>
          </a:xfrm>
          <a:prstGeom prst="rect"/>
          <a:noFill/>
          <a:ln>
            <a:noFill/>
          </a:ln>
        </p:spPr>
      </p:pic>
      <p:sp>
        <p:nvSpPr>
          <p:cNvPr id="1048757" name="Rectangle 1"/>
          <p:cNvSpPr/>
          <p:nvPr/>
        </p:nvSpPr>
        <p:spPr>
          <a:xfrm>
            <a:off x="5904281" y="3275112"/>
            <a:ext cx="383438" cy="307777"/>
          </a:xfrm>
          <a:prstGeom prst="rect"/>
        </p:spPr>
        <p:txBody>
          <a:bodyPr wrap="none">
            <a:spAutoFit/>
          </a:bodyPr>
          <a:p>
            <a:fld id="{00000000-1234-1234-1234-123412341234}" type="slidenum">
              <a:rPr lang="en-US">
                <a:solidFill>
                  <a:schemeClr val="lt1"/>
                </a:solidFill>
                <a:latin typeface="Century Gothic"/>
                <a:ea typeface="Century Gothic"/>
                <a:cs typeface="Century Gothic"/>
                <a:sym typeface="Century Gothic"/>
              </a:rPr>
              <a:t>20</a:t>
            </a:fld>
            <a:endParaRPr dirty="0" lang="en-US"/>
          </a:p>
        </p:txBody>
      </p:sp>
      <p:sp>
        <p:nvSpPr>
          <p:cNvPr id="1048758" name="Google Shape;223;p9"/>
          <p:cNvSpPr/>
          <p:nvPr/>
        </p:nvSpPr>
        <p:spPr>
          <a:xfrm>
            <a:off x="195262" y="6210300"/>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p>
            <a:pPr algn="ctr" indent="0" lvl="0" marL="0" marR="0" rtl="0">
              <a:lnSpc>
                <a:spcPct val="100000"/>
              </a:lnSpc>
              <a:spcBef>
                <a:spcPts val="0"/>
              </a:spcBef>
              <a:spcAft>
                <a:spcPts val="0"/>
              </a:spcAft>
              <a:buClr>
                <a:schemeClr val="lt1"/>
              </a:buClr>
              <a:buSzPts val="1400"/>
              <a:buFont typeface="Century Gothic"/>
              <a:buNone/>
            </a:pPr>
            <a:fld id="{00000000-1234-1234-1234-123412341234}" type="slidenum">
              <a:rPr b="0" sz="1400" i="0" lang="en-US" u="none">
                <a:solidFill>
                  <a:schemeClr val="lt1"/>
                </a:solidFill>
                <a:latin typeface="Century Gothic"/>
                <a:ea typeface="Century Gothic"/>
                <a:cs typeface="Century Gothic"/>
                <a:sym typeface="Century Gothic"/>
              </a:rPr>
              <a:t>20</a:t>
            </a:fld>
            <a:endParaRPr dirty="0"/>
          </a:p>
        </p:txBody>
      </p:sp>
      <p:sp>
        <p:nvSpPr>
          <p:cNvPr id="1048759" name="Google Shape;141;p2"/>
          <p:cNvSpPr txBox="1"/>
          <p:nvPr/>
        </p:nvSpPr>
        <p:spPr>
          <a:xfrm>
            <a:off x="9535464" y="6241808"/>
            <a:ext cx="2771058" cy="476250"/>
          </a:xfrm>
          <a:prstGeom prst="rect"/>
          <a:noFill/>
          <a:ln>
            <a:noFill/>
          </a:ln>
        </p:spPr>
        <p:txBody>
          <a:bodyPr anchor="ctr" anchorCtr="0" bIns="45700" lIns="91425" rIns="91425" spcFirstLastPara="1" tIns="45700" wrap="square">
            <a:noAutofit/>
          </a:bodyPr>
          <a:p>
            <a:r>
              <a:rPr dirty="0" lang="en-US"/>
              <a:t>Saturday, December 7, 2024</a:t>
            </a:r>
          </a:p>
        </p:txBody>
      </p:sp>
      <p:sp>
        <p:nvSpPr>
          <p:cNvPr id="1048760" name="TextBox 5"/>
          <p:cNvSpPr txBox="1"/>
          <p:nvPr/>
        </p:nvSpPr>
        <p:spPr>
          <a:xfrm>
            <a:off x="644915" y="5584479"/>
            <a:ext cx="10902169" cy="707886"/>
          </a:xfrm>
          <a:prstGeom prst="rect"/>
          <a:noFill/>
        </p:spPr>
        <p:txBody>
          <a:bodyPr wrap="square">
            <a:spAutoFit/>
          </a:bodyPr>
          <a:p>
            <a:r>
              <a:rPr b="1" dirty="0" sz="2000" lang="en-IN">
                <a:latin typeface="Times New Roman" panose="02020603050405020304" pitchFamily="18" charset="0"/>
                <a:cs typeface="Times New Roman" panose="02020603050405020304" pitchFamily="18" charset="0"/>
              </a:rPr>
              <a:t>Video Link: </a:t>
            </a:r>
            <a:r>
              <a:rPr b="1" dirty="0" sz="2000" lang="en-IN">
                <a:latin typeface="Times New Roman" panose="02020603050405020304" pitchFamily="18" charset="0"/>
                <a:cs typeface="Times New Roman" panose="02020603050405020304" pitchFamily="18" charset="0"/>
                <a:hlinkClick r:id="rId3"/>
              </a:rPr>
              <a:t>https://drive.google.com/file/d/1B6Ft1GE05H_Fj1Z7PrP5TadOFRmb1bIA/view?usp=drivesdk</a:t>
            </a:r>
            <a:endParaRPr b="1" dirty="0" sz="2000" lang="en-IN">
              <a:latin typeface="Times New Roman" panose="02020603050405020304" pitchFamily="18" charset="0"/>
              <a:cs typeface="Times New Roman" panose="02020603050405020304" pitchFamily="18" charset="0"/>
            </a:endParaRPr>
          </a:p>
        </p:txBody>
      </p:sp>
      <p:pic>
        <p:nvPicPr>
          <p:cNvPr id="2097200" name="Picture 6"/>
          <p:cNvPicPr>
            <a:picLocks noChangeAspect="1"/>
          </p:cNvPicPr>
          <p:nvPr/>
        </p:nvPicPr>
        <p:blipFill>
          <a:blip xmlns:r="http://schemas.openxmlformats.org/officeDocument/2006/relationships" r:embed="rId4"/>
          <a:stretch>
            <a:fillRect/>
          </a:stretch>
        </p:blipFill>
        <p:spPr>
          <a:xfrm>
            <a:off x="1514099" y="1067256"/>
            <a:ext cx="4032561" cy="4481395"/>
          </a:xfrm>
          <a:prstGeom prst="rect"/>
        </p:spPr>
      </p:pic>
      <p:pic>
        <p:nvPicPr>
          <p:cNvPr id="2097201" name="Picture 12"/>
          <p:cNvPicPr>
            <a:picLocks noChangeAspect="1"/>
          </p:cNvPicPr>
          <p:nvPr/>
        </p:nvPicPr>
        <p:blipFill>
          <a:blip xmlns:r="http://schemas.openxmlformats.org/officeDocument/2006/relationships" r:embed="rId5"/>
          <a:stretch>
            <a:fillRect/>
          </a:stretch>
        </p:blipFill>
        <p:spPr>
          <a:xfrm>
            <a:off x="6011056" y="1017634"/>
            <a:ext cx="4032560" cy="4549654"/>
          </a:xfrm>
          <a:prstGeom prst="rect"/>
        </p:spPr>
      </p:pic>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70" name="Shape 220"/>
        <p:cNvGrpSpPr/>
        <p:nvPr/>
      </p:nvGrpSpPr>
      <p:grpSpPr>
        <a:xfrm>
          <a:off x="0" y="0"/>
          <a:ext cx="0" cy="0"/>
          <a:chOff x="0" y="0"/>
          <a:chExt cx="0" cy="0"/>
        </a:xfrm>
      </p:grpSpPr>
      <p:sp>
        <p:nvSpPr>
          <p:cNvPr id="1048761" name="Google Shape;223;p9"/>
          <p:cNvSpPr/>
          <p:nvPr/>
        </p:nvSpPr>
        <p:spPr>
          <a:xfrm>
            <a:off x="195262" y="6210300"/>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p>
            <a:pPr algn="ctr" indent="0" lvl="0" marL="0" marR="0" rtl="0">
              <a:lnSpc>
                <a:spcPct val="100000"/>
              </a:lnSpc>
              <a:spcBef>
                <a:spcPts val="0"/>
              </a:spcBef>
              <a:spcAft>
                <a:spcPts val="0"/>
              </a:spcAft>
              <a:buClr>
                <a:schemeClr val="lt1"/>
              </a:buClr>
              <a:buSzPts val="1400"/>
              <a:buFont typeface="Century Gothic"/>
              <a:buNone/>
            </a:pPr>
            <a:fld id="{00000000-1234-1234-1234-123412341234}" type="slidenum">
              <a:rPr b="0" sz="1400" i="0" lang="en-US" u="none">
                <a:solidFill>
                  <a:schemeClr val="lt1"/>
                </a:solidFill>
                <a:latin typeface="Century Gothic"/>
                <a:ea typeface="Century Gothic"/>
                <a:cs typeface="Century Gothic"/>
                <a:sym typeface="Century Gothic"/>
              </a:rPr>
              <a:t>21</a:t>
            </a:fld>
            <a:endParaRPr dirty="0"/>
          </a:p>
        </p:txBody>
      </p:sp>
      <p:sp>
        <p:nvSpPr>
          <p:cNvPr id="1048762" name="Text Placeholder 2"/>
          <p:cNvSpPr>
            <a:spLocks noGrp="1"/>
          </p:cNvSpPr>
          <p:nvPr>
            <p:ph type="body" idx="2"/>
          </p:nvPr>
        </p:nvSpPr>
        <p:spPr>
          <a:xfrm>
            <a:off x="4581832" y="1762780"/>
            <a:ext cx="4554948" cy="4572000"/>
          </a:xfrm>
        </p:spPr>
        <p:txBody>
          <a:bodyPr/>
          <a:p>
            <a:pPr indent="0" marL="131445">
              <a:buNone/>
            </a:pPr>
            <a:r>
              <a:rPr b="1" dirty="0" sz="2000" lang="en-US">
                <a:latin typeface="Times New Roman" panose="02020603050405020304" pitchFamily="18" charset="0"/>
                <a:cs typeface="Times New Roman" panose="02020603050405020304" pitchFamily="18" charset="0"/>
              </a:rPr>
              <a:t>HARDWARE COMPONENTS</a:t>
            </a:r>
          </a:p>
          <a:p>
            <a:endParaRPr dirty="0" sz="2000" lang="en-IN">
              <a:latin typeface="Times New Roman" panose="02020603050405020304" pitchFamily="18" charset="0"/>
              <a:cs typeface="Times New Roman" panose="02020603050405020304" pitchFamily="18" charset="0"/>
            </a:endParaRPr>
          </a:p>
          <a:p>
            <a:r>
              <a:rPr dirty="0" sz="2000" lang="en-IN">
                <a:latin typeface="Times New Roman" panose="02020603050405020304" pitchFamily="18" charset="0"/>
                <a:cs typeface="Times New Roman" panose="02020603050405020304" pitchFamily="18" charset="0"/>
              </a:rPr>
              <a:t>Infrared (IR) Proximity Sensor-1</a:t>
            </a:r>
          </a:p>
          <a:p>
            <a:r>
              <a:rPr dirty="0" sz="2000" lang="en-IN">
                <a:latin typeface="Times New Roman" panose="02020603050405020304" pitchFamily="18" charset="0"/>
                <a:cs typeface="Times New Roman" panose="02020603050405020304" pitchFamily="18" charset="0"/>
              </a:rPr>
              <a:t>Servo Motor-1</a:t>
            </a:r>
          </a:p>
          <a:p>
            <a:r>
              <a:rPr dirty="0" sz="2000" lang="en-IN">
                <a:latin typeface="Times New Roman" panose="02020603050405020304" pitchFamily="18" charset="0"/>
                <a:cs typeface="Times New Roman" panose="02020603050405020304" pitchFamily="18" charset="0"/>
              </a:rPr>
              <a:t>Battery-1</a:t>
            </a:r>
          </a:p>
          <a:p>
            <a:r>
              <a:rPr dirty="0" sz="2000" lang="en-IN">
                <a:latin typeface="Times New Roman" panose="02020603050405020304" pitchFamily="18" charset="0"/>
                <a:cs typeface="Times New Roman" panose="02020603050405020304" pitchFamily="18" charset="0"/>
              </a:rPr>
              <a:t>Relay-1</a:t>
            </a:r>
          </a:p>
          <a:p>
            <a:r>
              <a:rPr dirty="0" sz="2000" lang="en-IN">
                <a:latin typeface="Times New Roman" panose="02020603050405020304" pitchFamily="18" charset="0"/>
                <a:cs typeface="Times New Roman" panose="02020603050405020304" pitchFamily="18" charset="0"/>
              </a:rPr>
              <a:t>Switch-1</a:t>
            </a:r>
          </a:p>
          <a:p>
            <a:r>
              <a:rPr dirty="0" sz="2000" lang="en-IN">
                <a:solidFill>
                  <a:schemeClr val="tx1"/>
                </a:solidFill>
                <a:latin typeface="Times New Roman" panose="02020603050405020304" pitchFamily="18" charset="0"/>
                <a:cs typeface="Times New Roman" panose="02020603050405020304" pitchFamily="18" charset="0"/>
              </a:rPr>
              <a:t>Potentiometer-1</a:t>
            </a:r>
            <a:endParaRPr dirty="0" sz="2000" lang="en-IN">
              <a:latin typeface="Times New Roman" panose="02020603050405020304" pitchFamily="18" charset="0"/>
              <a:cs typeface="Times New Roman" panose="02020603050405020304" pitchFamily="18" charset="0"/>
            </a:endParaRPr>
          </a:p>
          <a:p>
            <a:r>
              <a:rPr dirty="0" sz="2000" lang="en-IN">
                <a:latin typeface="Times New Roman" panose="02020603050405020304" pitchFamily="18" charset="0"/>
                <a:cs typeface="Times New Roman" panose="02020603050405020304" pitchFamily="18" charset="0"/>
              </a:rPr>
              <a:t>Jumper Cables-As Required</a:t>
            </a:r>
          </a:p>
        </p:txBody>
      </p:sp>
      <p:sp>
        <p:nvSpPr>
          <p:cNvPr id="1048763" name="Google Shape;224;p9"/>
          <p:cNvSpPr txBox="1">
            <a:spLocks noGrp="1"/>
          </p:cNvSpPr>
          <p:nvPr>
            <p:ph type="title"/>
          </p:nvPr>
        </p:nvSpPr>
        <p:spPr>
          <a:xfrm>
            <a:off x="1150375" y="523220"/>
            <a:ext cx="10363200" cy="1143000"/>
          </a:xfrm>
          <a:prstGeom prst="rect"/>
          <a:noFill/>
          <a:ln>
            <a:noFill/>
          </a:ln>
        </p:spPr>
        <p:txBody>
          <a:bodyPr anchor="b" anchorCtr="0" bIns="91425" lIns="91425" rIns="91425" spcFirstLastPara="1" tIns="45700" wrap="square">
            <a:normAutofit fontScale="90000"/>
          </a:bodyPr>
          <a:p>
            <a:pPr algn="ctr" indent="0" lvl="0" marL="0" rtl="0">
              <a:lnSpc>
                <a:spcPct val="100000"/>
              </a:lnSpc>
              <a:spcBef>
                <a:spcPts val="0"/>
              </a:spcBef>
              <a:spcAft>
                <a:spcPts val="0"/>
              </a:spcAft>
              <a:buClr>
                <a:srgbClr val="0E58C4"/>
              </a:buClr>
              <a:buSzPts val="3600"/>
              <a:buFont typeface="Times New Roman"/>
              <a:buNone/>
            </a:pP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36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r>
              <a:rPr b="0" dirty="0" sz="2400" i="0" lang="en-US" u="none">
                <a:solidFill>
                  <a:srgbClr val="0E58C4"/>
                </a:solidFill>
                <a:latin typeface="Times New Roman"/>
                <a:ea typeface="Times New Roman"/>
                <a:cs typeface="Times New Roman"/>
                <a:sym typeface="Times New Roman"/>
              </a:rPr>
              <a:t> </a:t>
            </a: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r>
              <a:rPr b="0" dirty="0" sz="2400" i="0" lang="en-US" u="none">
                <a:solidFill>
                  <a:srgbClr val="0E58C4"/>
                </a:solidFill>
                <a:latin typeface="Times New Roman"/>
                <a:ea typeface="Times New Roman"/>
                <a:cs typeface="Times New Roman"/>
                <a:sym typeface="Times New Roman"/>
              </a:rPr>
              <a:t> </a:t>
            </a: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br>
              <a:rPr b="0" dirty="0" sz="2400" i="0" lang="en-US" u="none">
                <a:solidFill>
                  <a:srgbClr val="0E58C4"/>
                </a:solidFill>
                <a:latin typeface="Times New Roman"/>
                <a:ea typeface="Times New Roman"/>
                <a:cs typeface="Times New Roman"/>
                <a:sym typeface="Times New Roman"/>
              </a:rPr>
            </a:br>
            <a:r>
              <a:rPr b="0" dirty="0" i="0" lang="en-US" u="none">
                <a:solidFill>
                  <a:srgbClr val="0E58C4"/>
                </a:solidFill>
                <a:latin typeface="Times New Roman"/>
                <a:ea typeface="Times New Roman"/>
                <a:cs typeface="Times New Roman"/>
                <a:sym typeface="Times New Roman"/>
              </a:rPr>
              <a:t>HARDWARE INVOLVED</a:t>
            </a:r>
            <a:br>
              <a:rPr b="0" dirty="0" sz="4400" i="0" lang="en-US" u="none">
                <a:solidFill>
                  <a:srgbClr val="0E58C4"/>
                </a:solidFill>
                <a:latin typeface="Times New Roman"/>
                <a:ea typeface="Times New Roman"/>
                <a:cs typeface="Times New Roman"/>
                <a:sym typeface="Times New Roman"/>
              </a:rPr>
            </a:br>
            <a:endParaRPr dirty="0" lang="en-US"/>
          </a:p>
        </p:txBody>
      </p:sp>
      <p:pic>
        <p:nvPicPr>
          <p:cNvPr id="2097202" name="Google Shape;225;p9"/>
          <p:cNvPicPr preferRelativeResize="0">
            <a:picLocks/>
          </p:cNvPicPr>
          <p:nvPr/>
        </p:nvPicPr>
        <p:blipFill rotWithShape="1">
          <a:blip xmlns:r="http://schemas.openxmlformats.org/officeDocument/2006/relationships" r:embed="rId1">
            <a:alphaModFix/>
          </a:blip>
          <a:srcRect/>
          <a:stretch>
            <a:fillRect/>
          </a:stretch>
        </p:blipFill>
        <p:spPr>
          <a:xfrm>
            <a:off x="10833100" y="176212"/>
            <a:ext cx="1196975" cy="1195387"/>
          </a:xfrm>
          <a:prstGeom prst="rect"/>
          <a:noFill/>
          <a:ln>
            <a:noFill/>
          </a:ln>
        </p:spPr>
      </p:pic>
      <p:pic>
        <p:nvPicPr>
          <p:cNvPr id="2097203" name="Google Shape;227;p9"/>
          <p:cNvPicPr preferRelativeResize="0">
            <a:picLocks/>
          </p:cNvPicPr>
          <p:nvPr/>
        </p:nvPicPr>
        <p:blipFill rotWithShape="1">
          <a:blip xmlns:r="http://schemas.openxmlformats.org/officeDocument/2006/relationships" r:embed="rId2">
            <a:alphaModFix/>
          </a:blip>
          <a:srcRect/>
          <a:stretch>
            <a:fillRect/>
          </a:stretch>
        </p:blipFill>
        <p:spPr>
          <a:xfrm>
            <a:off x="263525" y="306387"/>
            <a:ext cx="1041400" cy="738187"/>
          </a:xfrm>
          <a:prstGeom prst="rect"/>
          <a:noFill/>
          <a:ln>
            <a:noFill/>
          </a:ln>
        </p:spPr>
      </p:pic>
      <p:sp>
        <p:nvSpPr>
          <p:cNvPr id="1048764" name="Rectangle 9"/>
          <p:cNvSpPr/>
          <p:nvPr/>
        </p:nvSpPr>
        <p:spPr>
          <a:xfrm>
            <a:off x="804862" y="6334780"/>
            <a:ext cx="1275080" cy="497840"/>
          </a:xfrm>
          <a:prstGeom prst="rect"/>
        </p:spPr>
        <p:txBody>
          <a:bodyPr wrap="none">
            <a:spAutoFit/>
          </a:bodyPr>
          <a:p>
            <a:r>
              <a:rPr dirty="0" lang="en-US">
                <a:solidFill>
                  <a:schemeClr val="tx1"/>
                </a:solidFill>
                <a:latin typeface="Times New Roman" panose="02020603050405020304" pitchFamily="18" charset="0"/>
                <a:cs typeface="Times New Roman" panose="02020603050405020304" pitchFamily="18" charset="0"/>
              </a:rPr>
              <a:t>EDP I REVIEW</a:t>
            </a:r>
          </a:p>
          <a:p>
            <a:endParaRPr dirty="0" lang="en-US"/>
          </a:p>
        </p:txBody>
      </p:sp>
      <p:sp>
        <p:nvSpPr>
          <p:cNvPr id="1048765" name="Google Shape;141;p2"/>
          <p:cNvSpPr txBox="1"/>
          <p:nvPr/>
        </p:nvSpPr>
        <p:spPr>
          <a:xfrm>
            <a:off x="9556729" y="6210300"/>
            <a:ext cx="2771058" cy="476250"/>
          </a:xfrm>
          <a:prstGeom prst="rect"/>
          <a:noFill/>
          <a:ln>
            <a:noFill/>
          </a:ln>
        </p:spPr>
        <p:txBody>
          <a:bodyPr anchor="ctr" anchorCtr="0" bIns="45700" lIns="91425" rIns="91425" spcFirstLastPara="1" tIns="45700" wrap="square">
            <a:noAutofit/>
          </a:bodyPr>
          <a:p>
            <a:r>
              <a:rPr dirty="0" lang="en-US"/>
              <a:t>Saturday, December 7, 2024</a:t>
            </a: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768" name="Text Placeholder 1"/>
          <p:cNvSpPr>
            <a:spLocks noGrp="1"/>
          </p:cNvSpPr>
          <p:nvPr>
            <p:ph type="body" idx="1"/>
          </p:nvPr>
        </p:nvSpPr>
        <p:spPr>
          <a:xfrm>
            <a:off x="5525574" y="1713011"/>
            <a:ext cx="4998720" cy="4572000"/>
          </a:xfrm>
        </p:spPr>
        <p:txBody>
          <a:bodyPr/>
          <a:p>
            <a:pPr indent="0" marL="131445">
              <a:buNone/>
            </a:pPr>
            <a:r>
              <a:rPr b="1" dirty="0" lang="en-US">
                <a:latin typeface="Times New Roman" panose="02020603050405020304" pitchFamily="18" charset="0"/>
                <a:cs typeface="Times New Roman" panose="02020603050405020304" pitchFamily="18" charset="0"/>
              </a:rPr>
              <a:t>ADVANTAGES</a:t>
            </a:r>
          </a:p>
          <a:p>
            <a:endParaRPr dirty="0" sz="2000" lang="en-US">
              <a:latin typeface="Times New Roman" panose="02020603050405020304" pitchFamily="18" charset="0"/>
              <a:cs typeface="Times New Roman" panose="02020603050405020304" pitchFamily="18" charset="0"/>
            </a:endParaRPr>
          </a:p>
          <a:p>
            <a:r>
              <a:rPr dirty="0" sz="2000" lang="en-US">
                <a:latin typeface="Times New Roman" panose="02020603050405020304" pitchFamily="18" charset="0"/>
                <a:cs typeface="Times New Roman" panose="02020603050405020304" pitchFamily="18" charset="0"/>
              </a:rPr>
              <a:t>Enhanced Hygiene</a:t>
            </a:r>
          </a:p>
          <a:p>
            <a:r>
              <a:rPr dirty="0" sz="2000" lang="en-US">
                <a:latin typeface="Times New Roman" panose="02020603050405020304" pitchFamily="18" charset="0"/>
                <a:cs typeface="Times New Roman" panose="02020603050405020304" pitchFamily="18" charset="0"/>
              </a:rPr>
              <a:t>Energy Efficiency</a:t>
            </a:r>
          </a:p>
          <a:p>
            <a:r>
              <a:rPr dirty="0" sz="2000" lang="en-US">
                <a:latin typeface="Times New Roman" panose="02020603050405020304" pitchFamily="18" charset="0"/>
                <a:cs typeface="Times New Roman" panose="02020603050405020304" pitchFamily="18" charset="0"/>
              </a:rPr>
              <a:t>Convenience</a:t>
            </a:r>
          </a:p>
          <a:p>
            <a:r>
              <a:rPr dirty="0" sz="2000" lang="en-US">
                <a:latin typeface="Times New Roman" panose="02020603050405020304" pitchFamily="18" charset="0"/>
                <a:cs typeface="Times New Roman" panose="02020603050405020304" pitchFamily="18" charset="0"/>
              </a:rPr>
              <a:t>Real-Time Monitoring</a:t>
            </a:r>
          </a:p>
          <a:p>
            <a:r>
              <a:rPr dirty="0" sz="2000" lang="en-US">
                <a:latin typeface="Times New Roman" panose="02020603050405020304" pitchFamily="18" charset="0"/>
                <a:cs typeface="Times New Roman" panose="02020603050405020304" pitchFamily="18" charset="0"/>
              </a:rPr>
              <a:t>Cost-Effective</a:t>
            </a:r>
          </a:p>
          <a:p>
            <a:r>
              <a:rPr dirty="0" sz="2000" lang="en-US">
                <a:latin typeface="Times New Roman" panose="02020603050405020304" pitchFamily="18" charset="0"/>
                <a:cs typeface="Times New Roman" panose="02020603050405020304" pitchFamily="18" charset="0"/>
              </a:rPr>
              <a:t>User-Friendly Design</a:t>
            </a:r>
          </a:p>
          <a:p>
            <a:r>
              <a:rPr dirty="0" sz="2000" lang="en-US">
                <a:latin typeface="Times New Roman" panose="02020603050405020304" pitchFamily="18" charset="0"/>
                <a:cs typeface="Times New Roman" panose="02020603050405020304" pitchFamily="18" charset="0"/>
              </a:rPr>
              <a:t>Reduced Labor Costs</a:t>
            </a:r>
          </a:p>
          <a:p>
            <a:r>
              <a:rPr dirty="0" sz="2000" lang="en-US">
                <a:latin typeface="Times New Roman" panose="02020603050405020304" pitchFamily="18" charset="0"/>
                <a:cs typeface="Times New Roman" panose="02020603050405020304" pitchFamily="18" charset="0"/>
              </a:rPr>
              <a:t>Scalable Solution</a:t>
            </a:r>
          </a:p>
        </p:txBody>
      </p:sp>
      <p:sp>
        <p:nvSpPr>
          <p:cNvPr id="1048769" name="Text Placeholder 2"/>
          <p:cNvSpPr>
            <a:spLocks noGrp="1"/>
          </p:cNvSpPr>
          <p:nvPr>
            <p:ph type="body" idx="2"/>
          </p:nvPr>
        </p:nvSpPr>
        <p:spPr>
          <a:xfrm>
            <a:off x="1221818" y="1704996"/>
            <a:ext cx="4998720" cy="4572000"/>
          </a:xfrm>
        </p:spPr>
        <p:txBody>
          <a:bodyPr/>
          <a:p>
            <a:pPr indent="0" marL="131445">
              <a:buNone/>
            </a:pPr>
            <a:r>
              <a:rPr b="1" dirty="0" lang="en-US">
                <a:latin typeface="Times New Roman" panose="02020603050405020304" pitchFamily="18" charset="0"/>
                <a:cs typeface="Times New Roman" panose="02020603050405020304" pitchFamily="18" charset="0"/>
              </a:rPr>
              <a:t>APPLICATIONS</a:t>
            </a:r>
          </a:p>
          <a:p>
            <a:endParaRPr dirty="0" sz="2000" lang="en-US">
              <a:latin typeface="Times New Roman" panose="02020603050405020304" pitchFamily="18" charset="0"/>
              <a:cs typeface="Times New Roman" panose="02020603050405020304" pitchFamily="18" charset="0"/>
            </a:endParaRPr>
          </a:p>
          <a:p>
            <a:r>
              <a:rPr dirty="0" sz="2000" lang="en-US">
                <a:latin typeface="Times New Roman" panose="02020603050405020304" pitchFamily="18" charset="0"/>
                <a:cs typeface="Times New Roman" panose="02020603050405020304" pitchFamily="18" charset="0"/>
              </a:rPr>
              <a:t>Public Spaces</a:t>
            </a:r>
          </a:p>
          <a:p>
            <a:r>
              <a:rPr dirty="0" sz="2000" lang="en-US">
                <a:latin typeface="Times New Roman" panose="02020603050405020304" pitchFamily="18" charset="0"/>
                <a:cs typeface="Times New Roman" panose="02020603050405020304" pitchFamily="18" charset="0"/>
              </a:rPr>
              <a:t>Office Buildings</a:t>
            </a:r>
          </a:p>
          <a:p>
            <a:r>
              <a:rPr dirty="0" sz="2000" lang="en-US">
                <a:latin typeface="Times New Roman" panose="02020603050405020304" pitchFamily="18" charset="0"/>
                <a:cs typeface="Times New Roman" panose="02020603050405020304" pitchFamily="18" charset="0"/>
              </a:rPr>
              <a:t>Healthcare Facilities</a:t>
            </a:r>
          </a:p>
          <a:p>
            <a:r>
              <a:rPr dirty="0" sz="2000" lang="en-US">
                <a:latin typeface="Times New Roman" panose="02020603050405020304" pitchFamily="18" charset="0"/>
                <a:cs typeface="Times New Roman" panose="02020603050405020304" pitchFamily="18" charset="0"/>
              </a:rPr>
              <a:t>Educational Institutions</a:t>
            </a:r>
          </a:p>
          <a:p>
            <a:r>
              <a:rPr dirty="0" sz="2000" lang="en-US">
                <a:latin typeface="Times New Roman" panose="02020603050405020304" pitchFamily="18" charset="0"/>
                <a:cs typeface="Times New Roman" panose="02020603050405020304" pitchFamily="18" charset="0"/>
              </a:rPr>
              <a:t>Event Venues</a:t>
            </a:r>
          </a:p>
        </p:txBody>
      </p:sp>
      <p:sp>
        <p:nvSpPr>
          <p:cNvPr id="1048770" name="Title 3"/>
          <p:cNvSpPr>
            <a:spLocks noGrp="1"/>
          </p:cNvSpPr>
          <p:nvPr>
            <p:ph type="title"/>
          </p:nvPr>
        </p:nvSpPr>
        <p:spPr/>
        <p:txBody>
          <a:bodyPr/>
          <a:p>
            <a:pPr algn="ctr"/>
            <a:r>
              <a:rPr dirty="0" lang="en-US">
                <a:solidFill>
                  <a:srgbClr val="0E58C4"/>
                </a:solidFill>
                <a:latin typeface="Times New Roman"/>
                <a:cs typeface="Times New Roman"/>
                <a:sym typeface="Times New Roman"/>
              </a:rPr>
              <a:t>APPLICATIONS &amp; ADVANTAGES</a:t>
            </a:r>
            <a:endParaRPr dirty="0" lang="en-US"/>
          </a:p>
        </p:txBody>
      </p:sp>
      <p:sp>
        <p:nvSpPr>
          <p:cNvPr id="1048771" name="Slide Number Placeholder 4"/>
          <p:cNvSpPr>
            <a:spLocks noGrp="1"/>
          </p:cNvSpPr>
          <p:nvPr>
            <p:ph type="sldNum" idx="12"/>
          </p:nvPr>
        </p:nvSpPr>
        <p:spPr/>
        <p:txBody>
          <a:bodyPr/>
          <a:p>
            <a:pPr algn="ctr" indent="0" lvl="0" marL="0" rtl="0">
              <a:spcBef>
                <a:spcPts val="0"/>
              </a:spcBef>
              <a:spcAft>
                <a:spcPts val="0"/>
              </a:spcAft>
              <a:buNone/>
            </a:pPr>
            <a:fld id="{00000000-1234-1234-1234-123412341234}" type="slidenum">
              <a:rPr lang="en-US" smtClean="0"/>
              <a:t>22</a:t>
            </a:fld>
            <a:endParaRPr lang="en-US"/>
          </a:p>
        </p:txBody>
      </p:sp>
      <p:pic>
        <p:nvPicPr>
          <p:cNvPr id="2097204" name="Google Shape;227;p9"/>
          <p:cNvPicPr preferRelativeResize="0">
            <a:picLocks/>
          </p:cNvPicPr>
          <p:nvPr/>
        </p:nvPicPr>
        <p:blipFill rotWithShape="1">
          <a:blip xmlns:r="http://schemas.openxmlformats.org/officeDocument/2006/relationships" r:embed="rId1">
            <a:alphaModFix/>
          </a:blip>
          <a:srcRect/>
          <a:stretch>
            <a:fillRect/>
          </a:stretch>
        </p:blipFill>
        <p:spPr>
          <a:xfrm>
            <a:off x="263525" y="306387"/>
            <a:ext cx="1041400" cy="829239"/>
          </a:xfrm>
          <a:prstGeom prst="rect"/>
          <a:noFill/>
          <a:ln>
            <a:noFill/>
          </a:ln>
        </p:spPr>
      </p:pic>
      <p:pic>
        <p:nvPicPr>
          <p:cNvPr id="2097205" name="Google Shape;225;p9"/>
          <p:cNvPicPr preferRelativeResize="0">
            <a:picLocks/>
          </p:cNvPicPr>
          <p:nvPr/>
        </p:nvPicPr>
        <p:blipFill rotWithShape="1">
          <a:blip xmlns:r="http://schemas.openxmlformats.org/officeDocument/2006/relationships" r:embed="rId2">
            <a:alphaModFix/>
          </a:blip>
          <a:srcRect/>
          <a:stretch>
            <a:fillRect/>
          </a:stretch>
        </p:blipFill>
        <p:spPr>
          <a:xfrm>
            <a:off x="10862597" y="222250"/>
            <a:ext cx="1196975" cy="1195387"/>
          </a:xfrm>
          <a:prstGeom prst="rect"/>
          <a:noFill/>
          <a:ln>
            <a:noFill/>
          </a:ln>
        </p:spPr>
      </p:pic>
      <p:sp>
        <p:nvSpPr>
          <p:cNvPr id="1048772" name="Rectangle 8"/>
          <p:cNvSpPr/>
          <p:nvPr/>
        </p:nvSpPr>
        <p:spPr>
          <a:xfrm>
            <a:off x="921613" y="6285011"/>
            <a:ext cx="1275080" cy="294640"/>
          </a:xfrm>
          <a:prstGeom prst="rect"/>
        </p:spPr>
        <p:txBody>
          <a:bodyPr wrap="none">
            <a:spAutoFit/>
          </a:bodyPr>
          <a:p>
            <a:r>
              <a:rPr dirty="0" lang="en-US">
                <a:solidFill>
                  <a:schemeClr val="tx1"/>
                </a:solidFill>
                <a:latin typeface="Times New Roman" panose="02020603050405020304" pitchFamily="18" charset="0"/>
                <a:cs typeface="Times New Roman" panose="02020603050405020304" pitchFamily="18" charset="0"/>
              </a:rPr>
              <a:t>EDP I REVIEW</a:t>
            </a:r>
          </a:p>
        </p:txBody>
      </p:sp>
      <p:sp>
        <p:nvSpPr>
          <p:cNvPr id="1048773" name="Google Shape;141;p2"/>
          <p:cNvSpPr txBox="1"/>
          <p:nvPr/>
        </p:nvSpPr>
        <p:spPr>
          <a:xfrm>
            <a:off x="9555721" y="6210300"/>
            <a:ext cx="2771058" cy="476250"/>
          </a:xfrm>
          <a:prstGeom prst="rect"/>
          <a:noFill/>
          <a:ln>
            <a:noFill/>
          </a:ln>
        </p:spPr>
        <p:txBody>
          <a:bodyPr anchor="ctr" anchorCtr="0" bIns="45700" lIns="91425" rIns="91425" spcFirstLastPara="1" tIns="45700" wrap="square">
            <a:noAutofit/>
          </a:bodyPr>
          <a:p>
            <a:r>
              <a:rPr dirty="0" lang="en-US"/>
              <a:t>Saturday, December 7, 2024</a:t>
            </a:r>
          </a:p>
        </p:txBody>
      </p:sp>
      <p:pic>
        <p:nvPicPr>
          <p:cNvPr id="2097206" name="Picture 7" descr="Biomedical Waste Management amidst ..."/>
          <p:cNvPicPr>
            <a:picLocks noChangeAspect="1"/>
          </p:cNvPicPr>
          <p:nvPr/>
        </p:nvPicPr>
        <p:blipFill>
          <a:blip xmlns:r="http://schemas.openxmlformats.org/officeDocument/2006/relationships" r:embed="rId3"/>
          <a:srcRect/>
          <a:stretch>
            <a:fillRect/>
          </a:stretch>
        </p:blipFill>
        <p:spPr bwMode="auto">
          <a:xfrm>
            <a:off x="1862533" y="4751705"/>
            <a:ext cx="3530600" cy="1458595"/>
          </a:xfrm>
          <a:prstGeom prst="rect"/>
          <a:noFill/>
          <a:ln>
            <a:noFill/>
          </a:ln>
        </p:spPr>
      </p:pic>
      <p:pic>
        <p:nvPicPr>
          <p:cNvPr id="2097207" name="Picture 9" descr="Solar-powered trash can reduces carbon ..."/>
          <p:cNvPicPr>
            <a:picLocks noChangeAspect="1"/>
          </p:cNvPicPr>
          <p:nvPr/>
        </p:nvPicPr>
        <p:blipFill>
          <a:blip xmlns:r="http://schemas.openxmlformats.org/officeDocument/2006/relationships" r:embed="rId4"/>
          <a:srcRect/>
          <a:stretch>
            <a:fillRect/>
          </a:stretch>
        </p:blipFill>
        <p:spPr bwMode="auto">
          <a:xfrm>
            <a:off x="8640842" y="2730976"/>
            <a:ext cx="3341370" cy="2165985"/>
          </a:xfrm>
          <a:prstGeom prst="rect"/>
          <a:noFill/>
          <a:ln>
            <a:noFill/>
          </a:ln>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sp>
        <p:nvSpPr>
          <p:cNvPr id="1048774" name="Slide Number Placeholder 1"/>
          <p:cNvSpPr>
            <a:spLocks noGrp="1"/>
          </p:cNvSpPr>
          <p:nvPr>
            <p:ph type="sldNum" idx="12"/>
          </p:nvPr>
        </p:nvSpPr>
        <p:spPr/>
        <p:txBody>
          <a:bodyPr/>
          <a:p>
            <a:pPr algn="ctr" indent="0" lvl="0" marL="0" rtl="0">
              <a:spcBef>
                <a:spcPts val="0"/>
              </a:spcBef>
              <a:spcAft>
                <a:spcPts val="0"/>
              </a:spcAft>
              <a:buNone/>
            </a:pPr>
            <a:fld id="{00000000-1234-1234-1234-123412341234}" type="slidenum">
              <a:rPr lang="en-US" smtClean="0"/>
              <a:t>23</a:t>
            </a:fld>
            <a:endParaRPr lang="en-US"/>
          </a:p>
        </p:txBody>
      </p:sp>
      <p:pic>
        <p:nvPicPr>
          <p:cNvPr id="2097208" name="Google Shape;259;p12"/>
          <p:cNvPicPr preferRelativeResize="0">
            <a:picLocks/>
          </p:cNvPicPr>
          <p:nvPr/>
        </p:nvPicPr>
        <p:blipFill rotWithShape="1">
          <a:blip xmlns:r="http://schemas.openxmlformats.org/officeDocument/2006/relationships" r:embed="rId1">
            <a:alphaModFix/>
          </a:blip>
          <a:srcRect/>
          <a:stretch>
            <a:fillRect/>
          </a:stretch>
        </p:blipFill>
        <p:spPr>
          <a:xfrm>
            <a:off x="263525" y="306387"/>
            <a:ext cx="1041400" cy="738187"/>
          </a:xfrm>
          <a:prstGeom prst="rect"/>
          <a:noFill/>
          <a:ln>
            <a:noFill/>
          </a:ln>
        </p:spPr>
      </p:pic>
      <p:pic>
        <p:nvPicPr>
          <p:cNvPr id="2097209" name="Google Shape;257;p12"/>
          <p:cNvPicPr preferRelativeResize="0">
            <a:picLocks/>
          </p:cNvPicPr>
          <p:nvPr/>
        </p:nvPicPr>
        <p:blipFill rotWithShape="1">
          <a:blip xmlns:r="http://schemas.openxmlformats.org/officeDocument/2006/relationships" r:embed="rId2">
            <a:alphaModFix/>
          </a:blip>
          <a:srcRect/>
          <a:stretch>
            <a:fillRect/>
          </a:stretch>
        </p:blipFill>
        <p:spPr>
          <a:xfrm>
            <a:off x="10833100" y="89710"/>
            <a:ext cx="1196975" cy="1195387"/>
          </a:xfrm>
          <a:prstGeom prst="rect"/>
          <a:noFill/>
          <a:ln>
            <a:noFill/>
          </a:ln>
        </p:spPr>
      </p:pic>
      <p:sp>
        <p:nvSpPr>
          <p:cNvPr id="1048775" name="Title 3"/>
          <p:cNvSpPr txBox="1"/>
          <p:nvPr/>
        </p:nvSpPr>
        <p:spPr>
          <a:xfrm>
            <a:off x="887413" y="431179"/>
            <a:ext cx="10363200" cy="1143000"/>
          </a:xfrm>
          <a:prstGeom prst="rect"/>
        </p:spPr>
        <p:txBody>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lgn="ctr"/>
            <a:r>
              <a:rPr dirty="0" sz="4000" lang="en-US">
                <a:solidFill>
                  <a:srgbClr val="0E58C4"/>
                </a:solidFill>
                <a:latin typeface="Times New Roman"/>
                <a:cs typeface="Times New Roman"/>
                <a:sym typeface="Times New Roman"/>
              </a:rPr>
              <a:t>CONCLUSION</a:t>
            </a:r>
            <a:endParaRPr dirty="0" sz="4000" lang="en-US"/>
          </a:p>
        </p:txBody>
      </p:sp>
      <p:sp>
        <p:nvSpPr>
          <p:cNvPr id="1048776" name="Rectangle 7"/>
          <p:cNvSpPr/>
          <p:nvPr/>
        </p:nvSpPr>
        <p:spPr>
          <a:xfrm>
            <a:off x="887413" y="6285011"/>
            <a:ext cx="1275080" cy="294640"/>
          </a:xfrm>
          <a:prstGeom prst="rect"/>
        </p:spPr>
        <p:txBody>
          <a:bodyPr wrap="none">
            <a:spAutoFit/>
          </a:bodyPr>
          <a:p>
            <a:r>
              <a:rPr dirty="0" lang="en-US">
                <a:solidFill>
                  <a:schemeClr val="tx1"/>
                </a:solidFill>
                <a:latin typeface="Times New Roman" panose="02020603050405020304" pitchFamily="18" charset="0"/>
                <a:cs typeface="Times New Roman" panose="02020603050405020304" pitchFamily="18" charset="0"/>
              </a:rPr>
              <a:t>EDP I REVIEW</a:t>
            </a:r>
          </a:p>
        </p:txBody>
      </p:sp>
      <p:sp>
        <p:nvSpPr>
          <p:cNvPr id="1048777" name="Google Shape;141;p2"/>
          <p:cNvSpPr txBox="1"/>
          <p:nvPr/>
        </p:nvSpPr>
        <p:spPr>
          <a:xfrm>
            <a:off x="9535463" y="6210300"/>
            <a:ext cx="2771058" cy="476250"/>
          </a:xfrm>
          <a:prstGeom prst="rect"/>
          <a:noFill/>
          <a:ln>
            <a:noFill/>
          </a:ln>
        </p:spPr>
        <p:txBody>
          <a:bodyPr anchor="ctr" anchorCtr="0" bIns="45700" lIns="91425" rIns="91425" spcFirstLastPara="1" tIns="45700" wrap="square">
            <a:noAutofit/>
          </a:bodyPr>
          <a:p>
            <a:r>
              <a:rPr dirty="0" lang="en-US"/>
              <a:t>Saturday, December 7, 2024</a:t>
            </a:r>
          </a:p>
        </p:txBody>
      </p:sp>
      <p:sp>
        <p:nvSpPr>
          <p:cNvPr id="1048778" name="TextBox 6"/>
          <p:cNvSpPr txBox="1"/>
          <p:nvPr/>
        </p:nvSpPr>
        <p:spPr>
          <a:xfrm>
            <a:off x="1172548" y="1735371"/>
            <a:ext cx="10078065" cy="3139441"/>
          </a:xfrm>
          <a:prstGeom prst="rect"/>
          <a:noFill/>
        </p:spPr>
        <p:txBody>
          <a:bodyPr rtlCol="0" wrap="square">
            <a:spAutoFit/>
          </a:bodyPr>
          <a:p>
            <a:pPr algn="just"/>
            <a:endParaRPr b="1" dirty="0" sz="2000" lang="en-US">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The </a:t>
            </a:r>
            <a:r>
              <a:rPr b="1" dirty="0" sz="2000" lang="en-US">
                <a:latin typeface="Times New Roman" panose="02020603050405020304" pitchFamily="18" charset="0"/>
                <a:cs typeface="Times New Roman" panose="02020603050405020304" pitchFamily="18" charset="0"/>
              </a:rPr>
              <a:t>Third Eye</a:t>
            </a:r>
            <a:r>
              <a:rPr dirty="0" sz="2000" lang="en-US">
                <a:latin typeface="Times New Roman" panose="02020603050405020304" pitchFamily="18" charset="0"/>
                <a:cs typeface="Times New Roman" panose="02020603050405020304" pitchFamily="18" charset="0"/>
              </a:rPr>
              <a:t> project provides an automated industrial safety system that detects hazards in real-time and alerts workers, significantly reducing the risk of accidents and improving workplace safety.</a:t>
            </a:r>
          </a:p>
          <a:p>
            <a:pPr algn="just"/>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The </a:t>
            </a:r>
            <a:r>
              <a:rPr b="1" dirty="0" sz="2000" lang="en-US">
                <a:latin typeface="Times New Roman" panose="02020603050405020304" pitchFamily="18" charset="0"/>
                <a:cs typeface="Times New Roman" panose="02020603050405020304" pitchFamily="18" charset="0"/>
              </a:rPr>
              <a:t>Smart Trash</a:t>
            </a:r>
            <a:r>
              <a:rPr dirty="0" sz="2000" lang="en-US">
                <a:latin typeface="Times New Roman" panose="02020603050405020304" pitchFamily="18" charset="0"/>
                <a:cs typeface="Times New Roman" panose="02020603050405020304" pitchFamily="18" charset="0"/>
              </a:rPr>
              <a:t> system offers a touchless, energy-efficient waste disposal solution that improves hygiene, optimizes waste management, and reduces manual labor through automated monitoring and real-time feedback.</a:t>
            </a: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75" name="Shape 251"/>
        <p:cNvGrpSpPr/>
        <p:nvPr/>
      </p:nvGrpSpPr>
      <p:grpSpPr>
        <a:xfrm>
          <a:off x="0" y="0"/>
          <a:ext cx="0" cy="0"/>
          <a:chOff x="0" y="0"/>
          <a:chExt cx="0" cy="0"/>
        </a:xfrm>
      </p:grpSpPr>
      <p:sp>
        <p:nvSpPr>
          <p:cNvPr id="1048779" name="Google Shape;252;p12"/>
          <p:cNvSpPr txBox="1"/>
          <p:nvPr/>
        </p:nvSpPr>
        <p:spPr>
          <a:xfrm>
            <a:off x="8229600" y="6191250"/>
            <a:ext cx="3302000" cy="476250"/>
          </a:xfrm>
          <a:prstGeom prst="rect"/>
          <a:noFill/>
          <a:ln>
            <a:noFill/>
          </a:ln>
        </p:spPr>
        <p:txBody>
          <a:bodyPr anchor="ctr" anchorCtr="0" bIns="45700" lIns="91425" rIns="91425" spcFirstLastPara="1" tIns="45700" wrap="square">
            <a:noAutofit/>
          </a:bodyPr>
          <a:p>
            <a:pPr algn="r">
              <a:buClr>
                <a:schemeClr val="dk2"/>
              </a:buClr>
              <a:buSzPts val="1400"/>
            </a:pPr>
            <a:r>
              <a:rPr dirty="0" lang="en-US">
                <a:solidFill>
                  <a:schemeClr val="dk2"/>
                </a:solidFill>
                <a:latin typeface="Palatino Linotype"/>
                <a:sym typeface="Palatino Linotype"/>
              </a:rPr>
              <a:t>Saturday,August,10,2024</a:t>
            </a:r>
            <a:endParaRPr dirty="0" lang="en-US"/>
          </a:p>
          <a:p>
            <a:pPr algn="r" indent="0" lvl="0" marL="0" marR="0" rtl="0">
              <a:lnSpc>
                <a:spcPct val="100000"/>
              </a:lnSpc>
              <a:spcBef>
                <a:spcPts val="0"/>
              </a:spcBef>
              <a:spcAft>
                <a:spcPts val="0"/>
              </a:spcAft>
              <a:buClr>
                <a:schemeClr val="dk2"/>
              </a:buClr>
              <a:buSzPts val="1400"/>
              <a:buFont typeface="Palatino Linotype"/>
              <a:buNone/>
            </a:pPr>
            <a:endParaRPr dirty="0"/>
          </a:p>
        </p:txBody>
      </p:sp>
      <p:sp>
        <p:nvSpPr>
          <p:cNvPr id="1048780" name="Google Shape;253;p12"/>
          <p:cNvSpPr txBox="1"/>
          <p:nvPr/>
        </p:nvSpPr>
        <p:spPr>
          <a:xfrm>
            <a:off x="1219200" y="6172200"/>
            <a:ext cx="5283200" cy="457200"/>
          </a:xfrm>
          <a:prstGeom prst="rect"/>
          <a:noFill/>
          <a:ln>
            <a:noFill/>
          </a:ln>
        </p:spPr>
        <p:txBody>
          <a:bodyPr anchor="ctr" anchorCtr="0" bIns="45700" lIns="91425" rIns="91425" spcFirstLastPara="1" tIns="45700" wrap="square">
            <a:noAutofit/>
          </a:bodyPr>
          <a:p>
            <a:pPr algn="l" indent="0" lvl="0" marL="0" marR="0" rtl="0">
              <a:lnSpc>
                <a:spcPct val="100000"/>
              </a:lnSpc>
              <a:spcBef>
                <a:spcPts val="0"/>
              </a:spcBef>
              <a:spcAft>
                <a:spcPts val="0"/>
              </a:spcAft>
              <a:buClr>
                <a:schemeClr val="dk2"/>
              </a:buClr>
              <a:buSzPts val="1400"/>
              <a:buFont typeface="Palatino Linotype"/>
              <a:buNone/>
            </a:pPr>
            <a:r>
              <a:rPr b="0" dirty="0" sz="1400" i="0" lang="en-US" u="none">
                <a:solidFill>
                  <a:schemeClr val="dk2"/>
                </a:solidFill>
                <a:latin typeface="Palatino Linotype"/>
                <a:ea typeface="Palatino Linotype"/>
                <a:cs typeface="Palatino Linotype"/>
                <a:sym typeface="Palatino Linotype"/>
              </a:rPr>
              <a:t>Zeroth Review</a:t>
            </a:r>
            <a:endParaRPr dirty="0"/>
          </a:p>
        </p:txBody>
      </p:sp>
      <p:sp>
        <p:nvSpPr>
          <p:cNvPr id="1048781" name="Google Shape;254;p12"/>
          <p:cNvSpPr/>
          <p:nvPr/>
        </p:nvSpPr>
        <p:spPr>
          <a:xfrm>
            <a:off x="195262" y="6210300"/>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p>
            <a:pPr algn="ctr" indent="0" lvl="0" marL="0" marR="0" rtl="0">
              <a:lnSpc>
                <a:spcPct val="100000"/>
              </a:lnSpc>
              <a:spcBef>
                <a:spcPts val="0"/>
              </a:spcBef>
              <a:spcAft>
                <a:spcPts val="0"/>
              </a:spcAft>
              <a:buClr>
                <a:schemeClr val="lt1"/>
              </a:buClr>
              <a:buSzPts val="1400"/>
              <a:buFont typeface="Century Gothic"/>
              <a:buNone/>
            </a:pPr>
            <a:fld id="{00000000-1234-1234-1234-123412341234}" type="slidenum">
              <a:rPr b="0" sz="1400" i="0" lang="en-US" u="none">
                <a:solidFill>
                  <a:schemeClr val="lt1"/>
                </a:solidFill>
                <a:latin typeface="Century Gothic"/>
                <a:ea typeface="Century Gothic"/>
                <a:cs typeface="Century Gothic"/>
                <a:sym typeface="Century Gothic"/>
              </a:rPr>
              <a:t>24</a:t>
            </a:fld>
          </a:p>
        </p:txBody>
      </p:sp>
      <p:sp>
        <p:nvSpPr>
          <p:cNvPr id="1048782" name="Google Shape;256;p12"/>
          <p:cNvSpPr txBox="1">
            <a:spLocks noGrp="1"/>
          </p:cNvSpPr>
          <p:nvPr>
            <p:ph type="title"/>
          </p:nvPr>
        </p:nvSpPr>
        <p:spPr>
          <a:xfrm>
            <a:off x="195262" y="-50269"/>
            <a:ext cx="11550650" cy="1066800"/>
          </a:xfrm>
          <a:prstGeom prst="rect"/>
          <a:noFill/>
          <a:ln>
            <a:noFill/>
          </a:ln>
        </p:spPr>
        <p:txBody>
          <a:bodyPr anchor="b" anchorCtr="0" bIns="91425" lIns="91425" rIns="91425" spcFirstLastPara="1" tIns="45700" wrap="square">
            <a:normAutofit/>
          </a:bodyPr>
          <a:p>
            <a:pPr algn="ctr" indent="0" lvl="0" marL="0" rtl="0">
              <a:lnSpc>
                <a:spcPct val="100000"/>
              </a:lnSpc>
              <a:spcBef>
                <a:spcPts val="0"/>
              </a:spcBef>
              <a:spcAft>
                <a:spcPts val="0"/>
              </a:spcAft>
              <a:buClr>
                <a:srgbClr val="0E58C4"/>
              </a:buClr>
              <a:buSzPts val="4000"/>
              <a:buFont typeface="Times New Roman"/>
              <a:buNone/>
            </a:pPr>
            <a:r>
              <a:rPr b="0" dirty="0" sz="4000" i="0" lang="en-US" u="none">
                <a:solidFill>
                  <a:srgbClr val="0E58C4"/>
                </a:solidFill>
                <a:latin typeface="Times New Roman"/>
                <a:ea typeface="Times New Roman"/>
                <a:cs typeface="Times New Roman"/>
                <a:sym typeface="Times New Roman"/>
              </a:rPr>
              <a:t>    REFERENCES</a:t>
            </a:r>
            <a:endParaRPr dirty="0" lang="en-US"/>
          </a:p>
        </p:txBody>
      </p:sp>
      <p:pic>
        <p:nvPicPr>
          <p:cNvPr id="2097210" name="Google Shape;257;p12"/>
          <p:cNvPicPr preferRelativeResize="0">
            <a:picLocks/>
          </p:cNvPicPr>
          <p:nvPr/>
        </p:nvPicPr>
        <p:blipFill rotWithShape="1">
          <a:blip xmlns:r="http://schemas.openxmlformats.org/officeDocument/2006/relationships" r:embed="rId1">
            <a:alphaModFix/>
          </a:blip>
          <a:srcRect/>
          <a:stretch>
            <a:fillRect/>
          </a:stretch>
        </p:blipFill>
        <p:spPr>
          <a:xfrm>
            <a:off x="10833100" y="176212"/>
            <a:ext cx="1196975" cy="1195387"/>
          </a:xfrm>
          <a:prstGeom prst="rect"/>
          <a:noFill/>
          <a:ln>
            <a:noFill/>
          </a:ln>
        </p:spPr>
      </p:pic>
      <p:pic>
        <p:nvPicPr>
          <p:cNvPr id="2097211" name="Google Shape;259;p12"/>
          <p:cNvPicPr preferRelativeResize="0">
            <a:picLocks/>
          </p:cNvPicPr>
          <p:nvPr/>
        </p:nvPicPr>
        <p:blipFill rotWithShape="1">
          <a:blip xmlns:r="http://schemas.openxmlformats.org/officeDocument/2006/relationships" r:embed="rId2">
            <a:alphaModFix/>
          </a:blip>
          <a:srcRect/>
          <a:stretch>
            <a:fillRect/>
          </a:stretch>
        </p:blipFill>
        <p:spPr>
          <a:xfrm>
            <a:off x="263525" y="306387"/>
            <a:ext cx="1041400" cy="738187"/>
          </a:xfrm>
          <a:prstGeom prst="rect"/>
          <a:noFill/>
          <a:ln>
            <a:noFill/>
          </a:ln>
        </p:spPr>
      </p:pic>
      <p:sp>
        <p:nvSpPr>
          <p:cNvPr id="1048783" name="Rectangle 2"/>
          <p:cNvSpPr/>
          <p:nvPr/>
        </p:nvSpPr>
        <p:spPr>
          <a:xfrm>
            <a:off x="9424219" y="6210300"/>
            <a:ext cx="2271252" cy="367173"/>
          </a:xfrm>
          <a:prstGeom prst="rect"/>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84" name="Rectangle 3"/>
          <p:cNvSpPr/>
          <p:nvPr/>
        </p:nvSpPr>
        <p:spPr>
          <a:xfrm>
            <a:off x="1061064" y="6249629"/>
            <a:ext cx="2113935" cy="419100"/>
          </a:xfrm>
          <a:prstGeom prst="rect"/>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en-US">
                <a:solidFill>
                  <a:schemeClr val="tx1"/>
                </a:solidFill>
                <a:latin typeface="Times New Roman" panose="02020603050405020304" pitchFamily="18" charset="0"/>
                <a:cs typeface="Times New Roman" panose="02020603050405020304" pitchFamily="18" charset="0"/>
              </a:rPr>
              <a:t>EDP I REVIEW</a:t>
            </a:r>
          </a:p>
        </p:txBody>
      </p:sp>
      <p:sp>
        <p:nvSpPr>
          <p:cNvPr id="1048785" name="Google Shape;141;p2"/>
          <p:cNvSpPr txBox="1"/>
          <p:nvPr/>
        </p:nvSpPr>
        <p:spPr>
          <a:xfrm>
            <a:off x="9587271" y="6200775"/>
            <a:ext cx="2771058" cy="476250"/>
          </a:xfrm>
          <a:prstGeom prst="rect"/>
          <a:noFill/>
          <a:ln>
            <a:noFill/>
          </a:ln>
        </p:spPr>
        <p:txBody>
          <a:bodyPr anchor="ctr" anchorCtr="0" bIns="45700" lIns="91425" rIns="91425" spcFirstLastPara="1" tIns="45700" wrap="square">
            <a:noAutofit/>
          </a:bodyPr>
          <a:p>
            <a:r>
              <a:rPr dirty="0" lang="en-US"/>
              <a:t>Saturday, December 7, 2024</a:t>
            </a:r>
          </a:p>
        </p:txBody>
      </p:sp>
      <p:sp>
        <p:nvSpPr>
          <p:cNvPr id="1048786" name="Text Placeholder 1"/>
          <p:cNvSpPr>
            <a:spLocks noGrp="1" noChangeArrowheads="1"/>
          </p:cNvSpPr>
          <p:nvPr>
            <p:ph type="body" idx="1"/>
          </p:nvPr>
        </p:nvSpPr>
        <p:spPr bwMode="auto">
          <a:xfrm>
            <a:off x="422967" y="919713"/>
            <a:ext cx="11346066" cy="5577839"/>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457200" latinLnBrk="0" lvl="0" marR="0" rtl="0">
              <a:lnSpc>
                <a:spcPct val="100000"/>
              </a:lnSpc>
              <a:spcBef>
                <a:spcPct val="0"/>
              </a:spcBef>
              <a:spcAft>
                <a:spcPct val="0"/>
              </a:spcAft>
              <a:buClrTx/>
              <a:buSzTx/>
              <a:buFont typeface="+mj-lt"/>
              <a:buAutoNum type="arabicPeriod"/>
            </a:pP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Bhat, R. S. K. (2021). Industrial Safety: Concepts, Methods, and Applications. </a:t>
            </a:r>
            <a:r>
              <a:rPr altLang="en-US" baseline="0" b="0" cap="none" dirty="0" sz="2000" i="1"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Journal of Industrial Engineering</a:t>
            </a: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10(3), 45–58.</a:t>
            </a:r>
          </a:p>
          <a:p>
            <a:pPr algn="just" defTabSz="914400" eaLnBrk="0" fontAlgn="base" hangingPunct="0" indent="-457200" latinLnBrk="0" lvl="0" marR="0" rtl="0">
              <a:lnSpc>
                <a:spcPct val="100000"/>
              </a:lnSpc>
              <a:spcBef>
                <a:spcPct val="0"/>
              </a:spcBef>
              <a:spcAft>
                <a:spcPct val="0"/>
              </a:spcAft>
              <a:buClrTx/>
              <a:buSzTx/>
              <a:buFont typeface="+mj-lt"/>
              <a:buAutoNum type="arabicPeriod"/>
            </a:pP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Gupta, M. K. (2020). Automation in Industrial Safety Systems. </a:t>
            </a:r>
            <a:r>
              <a:rPr altLang="en-US" baseline="0" b="0" cap="none" dirty="0" sz="2000" i="1"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Automation Systems Review</a:t>
            </a: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8(2), 12–25.</a:t>
            </a:r>
          </a:p>
          <a:p>
            <a:pPr algn="just" defTabSz="914400" eaLnBrk="0" fontAlgn="base" hangingPunct="0" indent="-457200" latinLnBrk="0" lvl="0" marR="0" rtl="0">
              <a:lnSpc>
                <a:spcPct val="100000"/>
              </a:lnSpc>
              <a:spcBef>
                <a:spcPct val="0"/>
              </a:spcBef>
              <a:spcAft>
                <a:spcPct val="0"/>
              </a:spcAft>
              <a:buClrTx/>
              <a:buSzTx/>
              <a:buFont typeface="+mj-lt"/>
              <a:buAutoNum type="arabicPeriod"/>
            </a:pP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Reiss, P. M. L. A. (2018). Sensors and Actuators: Engineering System Instrumentation. </a:t>
            </a:r>
            <a:r>
              <a:rPr altLang="en-US" baseline="0" b="0" cap="none" dirty="0" sz="2000" i="1"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Engineering Instrumentation Journal</a:t>
            </a: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5(4), 67–79.</a:t>
            </a:r>
          </a:p>
          <a:p>
            <a:pPr algn="just" defTabSz="914400" eaLnBrk="0" fontAlgn="base" hangingPunct="0" indent="-457200" latinLnBrk="0" lvl="0" marR="0" rtl="0">
              <a:lnSpc>
                <a:spcPct val="100000"/>
              </a:lnSpc>
              <a:spcBef>
                <a:spcPct val="0"/>
              </a:spcBef>
              <a:spcAft>
                <a:spcPct val="0"/>
              </a:spcAft>
              <a:buClrTx/>
              <a:buSzTx/>
              <a:buFont typeface="+mj-lt"/>
              <a:buAutoNum type="arabicPeriod"/>
            </a:pP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Patel, A. (2019). Human-Machine Safety Integration. </a:t>
            </a:r>
            <a:r>
              <a:rPr altLang="en-US" baseline="0" b="0" cap="none" dirty="0" sz="2000" i="1"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Safety Systems Quarterly</a:t>
            </a: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6(1), 18–32.</a:t>
            </a:r>
          </a:p>
          <a:p>
            <a:pPr algn="just" defTabSz="914400" eaLnBrk="0" fontAlgn="base" hangingPunct="0" indent="-457200" latinLnBrk="0" lvl="0" marR="0" rtl="0">
              <a:lnSpc>
                <a:spcPct val="100000"/>
              </a:lnSpc>
              <a:spcBef>
                <a:spcPct val="0"/>
              </a:spcBef>
              <a:spcAft>
                <a:spcPct val="0"/>
              </a:spcAft>
              <a:buClrTx/>
              <a:buSzTx/>
              <a:buFont typeface="+mj-lt"/>
              <a:buAutoNum type="arabicPeriod"/>
            </a:pP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Hernandez, T. (2022). Ultrasonic Sensors in Industrial Applications. </a:t>
            </a:r>
            <a:r>
              <a:rPr altLang="en-US" baseline="0" b="0" cap="none" dirty="0" sz="2000" i="1"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Sensors and Systems Journal</a:t>
            </a: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7(3), 56–68.</a:t>
            </a:r>
          </a:p>
          <a:p>
            <a:pPr algn="just" defTabSz="914400" eaLnBrk="0" fontAlgn="base" hangingPunct="0" indent="-457200" latinLnBrk="0" lvl="0" marR="0" rtl="0">
              <a:lnSpc>
                <a:spcPct val="100000"/>
              </a:lnSpc>
              <a:spcBef>
                <a:spcPct val="0"/>
              </a:spcBef>
              <a:spcAft>
                <a:spcPct val="0"/>
              </a:spcAft>
              <a:buClrTx/>
              <a:buSzTx/>
              <a:buFont typeface="+mj-lt"/>
              <a:buAutoNum type="arabicPeriod"/>
            </a:pP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Doe, J. (2023). IoT-Based Smart Waste Management System. </a:t>
            </a:r>
            <a:r>
              <a:rPr altLang="en-US" baseline="0" b="0" cap="none" dirty="0" sz="2000" i="1"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IoT Innovations Journal</a:t>
            </a: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9(1), 25–37.</a:t>
            </a:r>
          </a:p>
          <a:p>
            <a:pPr algn="just" defTabSz="914400" eaLnBrk="0" fontAlgn="base" hangingPunct="0" indent="-457200" latinLnBrk="0" lvl="0" marR="0" rtl="0">
              <a:lnSpc>
                <a:spcPct val="100000"/>
              </a:lnSpc>
              <a:spcBef>
                <a:spcPct val="0"/>
              </a:spcBef>
              <a:spcAft>
                <a:spcPct val="0"/>
              </a:spcAft>
              <a:buClrTx/>
              <a:buSzTx/>
              <a:buFont typeface="+mj-lt"/>
              <a:buAutoNum type="arabicPeriod"/>
            </a:pP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Smith, A. (2020). Touchless Technology in Public Spaces. </a:t>
            </a:r>
            <a:r>
              <a:rPr altLang="en-US" baseline="0" b="0" cap="none" dirty="0" sz="2000" i="1"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Technology and Society Journal</a:t>
            </a: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12(2), 45–52.</a:t>
            </a:r>
          </a:p>
          <a:p>
            <a:pPr algn="just" defTabSz="914400" eaLnBrk="0" fontAlgn="base" hangingPunct="0" indent="-457200" latinLnBrk="0" lvl="0" marR="0" rtl="0">
              <a:lnSpc>
                <a:spcPct val="100000"/>
              </a:lnSpc>
              <a:spcBef>
                <a:spcPct val="0"/>
              </a:spcBef>
              <a:spcAft>
                <a:spcPct val="0"/>
              </a:spcAft>
              <a:buClrTx/>
              <a:buSzTx/>
              <a:buFont typeface="+mj-lt"/>
              <a:buAutoNum type="arabicPeriod"/>
            </a:pP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Reddy, B. (2021). Smart Trash Bins: A Case Study. </a:t>
            </a:r>
            <a:r>
              <a:rPr altLang="en-US" baseline="0" b="0" cap="none" dirty="0" sz="2000" i="1"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Waste Management Studies</a:t>
            </a: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4(2), 15–23.</a:t>
            </a:r>
          </a:p>
          <a:p>
            <a:pPr algn="just" defTabSz="914400" eaLnBrk="0" fontAlgn="base" hangingPunct="0" indent="-457200" latinLnBrk="0" lvl="0" marR="0" rtl="0">
              <a:lnSpc>
                <a:spcPct val="100000"/>
              </a:lnSpc>
              <a:spcBef>
                <a:spcPct val="0"/>
              </a:spcBef>
              <a:spcAft>
                <a:spcPct val="0"/>
              </a:spcAft>
              <a:buClrTx/>
              <a:buSzTx/>
              <a:buFont typeface="+mj-lt"/>
              <a:buAutoNum type="arabicPeriod"/>
            </a:pP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Lee, M. (2019). Designing User-Friendly Waste Solutions. </a:t>
            </a:r>
            <a:r>
              <a:rPr altLang="en-US" baseline="0" b="0" cap="none" dirty="0" sz="2000" i="1"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Sustainability Review Journal</a:t>
            </a: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3(4), 30–42.</a:t>
            </a:r>
          </a:p>
          <a:p>
            <a:pPr algn="just" defTabSz="914400" eaLnBrk="0" fontAlgn="base" hangingPunct="0" indent="-457200" latinLnBrk="0" lvl="0" marR="0" rtl="0">
              <a:lnSpc>
                <a:spcPct val="100000"/>
              </a:lnSpc>
              <a:spcBef>
                <a:spcPct val="0"/>
              </a:spcBef>
              <a:spcAft>
                <a:spcPct val="0"/>
              </a:spcAft>
              <a:buClrTx/>
              <a:buSzTx/>
              <a:buFont typeface="+mj-lt"/>
              <a:buAutoNum type="arabicPeriod"/>
            </a:pP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Hernandez, T. (2023). Environmental Impact of Smart Waste Solutions. </a:t>
            </a:r>
            <a:r>
              <a:rPr altLang="en-US" baseline="0" b="0" cap="none" dirty="0" sz="2000" i="1"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Environmental Technology Reports</a:t>
            </a:r>
            <a:r>
              <a:rPr altLang="en-US" baseline="0" b="0"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8(2), 50–60.</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9" name="Shape 263"/>
        <p:cNvGrpSpPr/>
        <p:nvPr/>
      </p:nvGrpSpPr>
      <p:grpSpPr>
        <a:xfrm>
          <a:off x="0" y="0"/>
          <a:ext cx="0" cy="0"/>
          <a:chOff x="0" y="0"/>
          <a:chExt cx="0" cy="0"/>
        </a:xfrm>
      </p:grpSpPr>
      <p:sp>
        <p:nvSpPr>
          <p:cNvPr id="1048793" name="Google Shape;264;p13"/>
          <p:cNvSpPr txBox="1"/>
          <p:nvPr/>
        </p:nvSpPr>
        <p:spPr>
          <a:xfrm>
            <a:off x="8229600" y="6191250"/>
            <a:ext cx="3302000" cy="476250"/>
          </a:xfrm>
          <a:prstGeom prst="rect"/>
          <a:noFill/>
          <a:ln>
            <a:noFill/>
          </a:ln>
        </p:spPr>
        <p:txBody>
          <a:bodyPr anchor="ctr" anchorCtr="0" bIns="45700" lIns="91425" rIns="91425" spcFirstLastPara="1" tIns="45700" wrap="square">
            <a:noAutofit/>
          </a:bodyPr>
          <a:p>
            <a:pPr algn="r" indent="0" lvl="0" marL="0" marR="0" rtl="0">
              <a:lnSpc>
                <a:spcPct val="100000"/>
              </a:lnSpc>
              <a:spcBef>
                <a:spcPts val="0"/>
              </a:spcBef>
              <a:spcAft>
                <a:spcPts val="0"/>
              </a:spcAft>
              <a:buClr>
                <a:schemeClr val="dk2"/>
              </a:buClr>
              <a:buSzPts val="1400"/>
              <a:buFont typeface="Palatino Linotype"/>
              <a:buNone/>
            </a:pPr>
            <a:r>
              <a:rPr b="0" sz="1400" i="0" lang="en-US" u="none">
                <a:solidFill>
                  <a:schemeClr val="dk2"/>
                </a:solidFill>
                <a:latin typeface="Palatino Linotype"/>
                <a:ea typeface="Palatino Linotype"/>
                <a:cs typeface="Palatino Linotype"/>
                <a:sym typeface="Palatino Linotype"/>
              </a:rPr>
              <a:t>*</a:t>
            </a:r>
          </a:p>
        </p:txBody>
      </p:sp>
      <p:sp>
        <p:nvSpPr>
          <p:cNvPr id="1048794" name="Google Shape;266;p13"/>
          <p:cNvSpPr/>
          <p:nvPr/>
        </p:nvSpPr>
        <p:spPr>
          <a:xfrm>
            <a:off x="195262" y="6210300"/>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p>
            <a:pPr algn="ctr" indent="0" lvl="0" marL="0" marR="0" rtl="0">
              <a:lnSpc>
                <a:spcPct val="100000"/>
              </a:lnSpc>
              <a:spcBef>
                <a:spcPts val="0"/>
              </a:spcBef>
              <a:spcAft>
                <a:spcPts val="0"/>
              </a:spcAft>
              <a:buClr>
                <a:schemeClr val="lt1"/>
              </a:buClr>
              <a:buSzPts val="1400"/>
              <a:buFont typeface="Century Gothic"/>
              <a:buNone/>
            </a:pPr>
            <a:fld id="{00000000-1234-1234-1234-123412341234}" type="slidenum">
              <a:rPr b="0" sz="1400" i="0" lang="en-US" u="none">
                <a:solidFill>
                  <a:schemeClr val="lt1"/>
                </a:solidFill>
                <a:latin typeface="Century Gothic"/>
                <a:ea typeface="Century Gothic"/>
                <a:cs typeface="Century Gothic"/>
                <a:sym typeface="Century Gothic"/>
              </a:rPr>
              <a:t>25</a:t>
            </a:fld>
          </a:p>
        </p:txBody>
      </p:sp>
      <p:sp>
        <p:nvSpPr>
          <p:cNvPr id="1048795" name="Google Shape;267;p13"/>
          <p:cNvSpPr txBox="1">
            <a:spLocks noGrp="1"/>
          </p:cNvSpPr>
          <p:nvPr>
            <p:ph type="title"/>
          </p:nvPr>
        </p:nvSpPr>
        <p:spPr>
          <a:xfrm>
            <a:off x="1774825" y="2708275"/>
            <a:ext cx="9144000" cy="1066800"/>
          </a:xfrm>
          <a:prstGeom prst="rect"/>
          <a:noFill/>
          <a:ln>
            <a:noFill/>
          </a:ln>
        </p:spPr>
        <p:txBody>
          <a:bodyPr anchor="b" anchorCtr="0" bIns="91425" lIns="91425" rIns="91425" spcFirstLastPara="1" tIns="45700" wrap="square">
            <a:normAutofit/>
          </a:bodyPr>
          <a:p>
            <a:pPr algn="ctr" indent="0" lvl="0" marL="0" rtl="0">
              <a:lnSpc>
                <a:spcPct val="100000"/>
              </a:lnSpc>
              <a:spcBef>
                <a:spcPts val="0"/>
              </a:spcBef>
              <a:spcAft>
                <a:spcPts val="0"/>
              </a:spcAft>
              <a:buClr>
                <a:srgbClr val="0E58C4"/>
              </a:buClr>
              <a:buSzPts val="4000"/>
              <a:buFont typeface="Times New Roman"/>
              <a:buNone/>
            </a:pPr>
            <a:r>
              <a:rPr b="0" dirty="0" sz="4000" i="0" lang="en-US" u="none">
                <a:solidFill>
                  <a:srgbClr val="0E58C4"/>
                </a:solidFill>
                <a:latin typeface="Times New Roman"/>
                <a:ea typeface="Times New Roman"/>
                <a:cs typeface="Times New Roman"/>
                <a:sym typeface="Times New Roman"/>
              </a:rPr>
              <a:t>THANK YOU</a:t>
            </a:r>
            <a:endParaRPr dirty="0"/>
          </a:p>
        </p:txBody>
      </p:sp>
      <p:pic>
        <p:nvPicPr>
          <p:cNvPr id="2097212" name="Google Shape;268;p13"/>
          <p:cNvPicPr preferRelativeResize="0">
            <a:picLocks/>
          </p:cNvPicPr>
          <p:nvPr/>
        </p:nvPicPr>
        <p:blipFill rotWithShape="1">
          <a:blip xmlns:r="http://schemas.openxmlformats.org/officeDocument/2006/relationships" r:embed="rId1">
            <a:alphaModFix/>
          </a:blip>
          <a:srcRect/>
          <a:stretch>
            <a:fillRect/>
          </a:stretch>
        </p:blipFill>
        <p:spPr>
          <a:xfrm>
            <a:off x="10833100" y="176212"/>
            <a:ext cx="1196975" cy="1195387"/>
          </a:xfrm>
          <a:prstGeom prst="rect"/>
          <a:noFill/>
          <a:ln>
            <a:noFill/>
          </a:ln>
        </p:spPr>
      </p:pic>
      <p:pic>
        <p:nvPicPr>
          <p:cNvPr id="2097213" name="Google Shape;269;p13"/>
          <p:cNvPicPr preferRelativeResize="0">
            <a:picLocks/>
          </p:cNvPicPr>
          <p:nvPr/>
        </p:nvPicPr>
        <p:blipFill rotWithShape="1">
          <a:blip xmlns:r="http://schemas.openxmlformats.org/officeDocument/2006/relationships" r:embed="rId2">
            <a:alphaModFix/>
          </a:blip>
          <a:srcRect/>
          <a:stretch>
            <a:fillRect/>
          </a:stretch>
        </p:blipFill>
        <p:spPr>
          <a:xfrm>
            <a:off x="263525" y="306387"/>
            <a:ext cx="1041400" cy="738187"/>
          </a:xfrm>
          <a:prstGeom prst="rect"/>
          <a:noFill/>
          <a:ln>
            <a:noFill/>
          </a:ln>
        </p:spPr>
      </p:pic>
      <p:sp>
        <p:nvSpPr>
          <p:cNvPr id="1048796" name="TextBox 2"/>
          <p:cNvSpPr txBox="1"/>
          <p:nvPr/>
        </p:nvSpPr>
        <p:spPr>
          <a:xfrm>
            <a:off x="-1384890" y="6290003"/>
            <a:ext cx="6097772" cy="523220"/>
          </a:xfrm>
          <a:prstGeom prst="rect"/>
          <a:noFill/>
        </p:spPr>
        <p:txBody>
          <a:bodyPr wrap="square">
            <a:spAutoFit/>
          </a:bodyPr>
          <a:p>
            <a:pPr algn="ctr"/>
            <a:r>
              <a:rPr dirty="0" lang="en-US">
                <a:solidFill>
                  <a:schemeClr val="tx1"/>
                </a:solidFill>
                <a:latin typeface="Times New Roman" panose="02020603050405020304" pitchFamily="18" charset="0"/>
                <a:cs typeface="Times New Roman" panose="02020603050405020304" pitchFamily="18" charset="0"/>
              </a:rPr>
              <a:t>EDP I REVIEW</a:t>
            </a:r>
          </a:p>
          <a:p>
            <a:pPr algn="ctr"/>
            <a:endParaRPr dirty="0" lang="en-US"/>
          </a:p>
        </p:txBody>
      </p:sp>
      <p:sp>
        <p:nvSpPr>
          <p:cNvPr id="1048797" name="TextBox 8"/>
          <p:cNvSpPr txBox="1"/>
          <p:nvPr/>
        </p:nvSpPr>
        <p:spPr>
          <a:xfrm>
            <a:off x="9222988" y="6275486"/>
            <a:ext cx="6785516" cy="307777"/>
          </a:xfrm>
          <a:prstGeom prst="rect"/>
          <a:noFill/>
        </p:spPr>
        <p:txBody>
          <a:bodyPr wrap="square">
            <a:spAutoFit/>
          </a:bodyPr>
          <a:p>
            <a:r>
              <a:rPr dirty="0" lang="en-US"/>
              <a:t>Saturday, December 7, 2024</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1" name="Date Placeholder 4"/>
          <p:cNvSpPr>
            <a:spLocks noGrp="1" noChangeArrowheads="1"/>
          </p:cNvSpPr>
          <p:nvPr>
            <p:ph type="dt" sz="quarter" idx="10"/>
          </p:nvPr>
        </p:nvSpPr>
        <p:spPr bwMode="auto">
          <a:xfrm>
            <a:off x="8694738" y="6213401"/>
            <a:ext cx="3302000" cy="476250"/>
          </a:xfrm>
          <a:noFill/>
        </p:spPr>
        <p:txBody>
          <a:bodyPr bIns="45720" compatLnSpc="1" lIns="91440" numCol="1" rIns="91440" tIns="45720" vert="horz" wrap="square">
            <a:prstTxWarp prst="textNoShape"/>
          </a:bodyPr>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r>
              <a:rPr dirty="0" lang="en-US"/>
              <a:t>Saturday, December 7, 2024</a:t>
            </a:r>
          </a:p>
        </p:txBody>
      </p:sp>
      <p:sp>
        <p:nvSpPr>
          <p:cNvPr id="1048632" name="Title 7"/>
          <p:cNvSpPr>
            <a:spLocks noGrp="1" noChangeArrowheads="1"/>
          </p:cNvSpPr>
          <p:nvPr>
            <p:ph type="ctrTitle"/>
          </p:nvPr>
        </p:nvSpPr>
        <p:spPr>
          <a:xfrm>
            <a:off x="609600" y="1506538"/>
            <a:ext cx="10972800" cy="1470025"/>
          </a:xfrm>
        </p:spPr>
        <p:txBody>
          <a:bodyPr/>
          <a:p>
            <a:pPr eaLnBrk="1" hangingPunct="1"/>
            <a:r>
              <a:rPr altLang="en-US" b="1" dirty="0">
                <a:latin typeface="Times New Roman" panose="02020603050405020304" pitchFamily="18" charset="0"/>
                <a:cs typeface="Times New Roman" panose="02020603050405020304" pitchFamily="18" charset="0"/>
              </a:rPr>
              <a:t>MODULE 1 - </a:t>
            </a:r>
            <a:r>
              <a:rPr altLang="en-US" b="1" dirty="0" lang="en-IN">
                <a:latin typeface="Times New Roman" panose="02020603050405020304" pitchFamily="18" charset="0"/>
                <a:cs typeface="Times New Roman" panose="02020603050405020304" pitchFamily="18" charset="0"/>
              </a:rPr>
              <a:t>THE THIRD EYE</a:t>
            </a:r>
            <a:r>
              <a:rPr altLang="en-US" b="1" dirty="0">
                <a:latin typeface="Times New Roman" panose="02020603050405020304" pitchFamily="18" charset="0"/>
                <a:cs typeface="Times New Roman" panose="02020603050405020304" pitchFamily="18" charset="0"/>
              </a:rPr>
              <a:t> </a:t>
            </a:r>
            <a:endParaRPr altLang="en-US" b="1" dirty="0" lang="en-IN">
              <a:latin typeface="Times New Roman" panose="02020603050405020304" pitchFamily="18" charset="0"/>
              <a:cs typeface="Times New Roman" panose="02020603050405020304" pitchFamily="18" charset="0"/>
            </a:endParaRPr>
          </a:p>
        </p:txBody>
      </p:sp>
      <p:pic>
        <p:nvPicPr>
          <p:cNvPr id="2097156" name="Picture 99"/>
          <p:cNvPicPr>
            <a:picLocks noChangeArrowheads="1"/>
          </p:cNvPicPr>
          <p:nvPr/>
        </p:nvPicPr>
        <p:blipFill>
          <a:blip xmlns:r="http://schemas.openxmlformats.org/officeDocument/2006/relationships" r:embed="rId1"/>
          <a:srcRect/>
          <a:stretch>
            <a:fillRect/>
          </a:stretch>
        </p:blipFill>
        <p:spPr bwMode="auto">
          <a:xfrm>
            <a:off x="263525" y="306388"/>
            <a:ext cx="1041400" cy="738187"/>
          </a:xfrm>
          <a:prstGeom prst="rect"/>
          <a:noFill/>
          <a:ln>
            <a:noFill/>
          </a:ln>
        </p:spPr>
      </p:pic>
      <p:pic>
        <p:nvPicPr>
          <p:cNvPr id="2097157" name="Picture 7"/>
          <p:cNvPicPr>
            <a:picLocks noChangeAspect="1" noChangeArrowheads="1"/>
          </p:cNvPicPr>
          <p:nvPr/>
        </p:nvPicPr>
        <p:blipFill>
          <a:blip xmlns:r="http://schemas.openxmlformats.org/officeDocument/2006/relationships" r:embed="rId2"/>
          <a:srcRect/>
          <a:stretch>
            <a:fillRect/>
          </a:stretch>
        </p:blipFill>
        <p:spPr bwMode="auto">
          <a:xfrm>
            <a:off x="10833100" y="176213"/>
            <a:ext cx="1196975" cy="1195387"/>
          </a:xfrm>
          <a:prstGeom prst="rect"/>
          <a:noFill/>
          <a:ln>
            <a:noFill/>
          </a:ln>
        </p:spPr>
      </p:pic>
      <p:sp>
        <p:nvSpPr>
          <p:cNvPr id="1048633" name="Google Shape;143;p2"/>
          <p:cNvSpPr/>
          <p:nvPr/>
        </p:nvSpPr>
        <p:spPr>
          <a:xfrm>
            <a:off x="195262" y="6210300"/>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p>
            <a:pPr algn="ctr" indent="0" lvl="0" marL="0" marR="0" rtl="0">
              <a:lnSpc>
                <a:spcPct val="100000"/>
              </a:lnSpc>
              <a:spcBef>
                <a:spcPts val="0"/>
              </a:spcBef>
              <a:spcAft>
                <a:spcPts val="0"/>
              </a:spcAft>
              <a:buClr>
                <a:schemeClr val="lt1"/>
              </a:buClr>
              <a:buSzPts val="1400"/>
              <a:buFont typeface="Century Gothic"/>
              <a:buNone/>
            </a:pPr>
            <a:fld id="{00000000-1234-1234-1234-123412341234}" type="slidenum">
              <a:rPr b="0" sz="1400" i="0" lang="en-US" u="none">
                <a:solidFill>
                  <a:schemeClr val="lt1"/>
                </a:solidFill>
                <a:latin typeface="Century Gothic"/>
                <a:ea typeface="Century Gothic"/>
                <a:cs typeface="Century Gothic"/>
                <a:sym typeface="Century Gothic"/>
              </a:rPr>
              <a:t>3</a:t>
            </a:fld>
          </a:p>
        </p:txBody>
      </p:sp>
      <p:sp>
        <p:nvSpPr>
          <p:cNvPr id="1048634" name="TextBox 3"/>
          <p:cNvSpPr txBox="1"/>
          <p:nvPr/>
        </p:nvSpPr>
        <p:spPr>
          <a:xfrm>
            <a:off x="-1347972" y="6328906"/>
            <a:ext cx="6097772" cy="307777"/>
          </a:xfrm>
          <a:prstGeom prst="rect"/>
          <a:noFill/>
        </p:spPr>
        <p:txBody>
          <a:bodyPr wrap="square">
            <a:spAutoFit/>
          </a:bodyPr>
          <a:p>
            <a:pPr algn="ctr"/>
            <a:r>
              <a:rPr dirty="0" lang="en-US">
                <a:solidFill>
                  <a:schemeClr val="tx1"/>
                </a:solidFill>
                <a:latin typeface="Times New Roman" panose="02020603050405020304" pitchFamily="18" charset="0"/>
                <a:cs typeface="Times New Roman" panose="02020603050405020304" pitchFamily="18" charset="0"/>
              </a:rPr>
              <a:t>EDP I REVIEW</a:t>
            </a:r>
          </a:p>
        </p:txBody>
      </p:sp>
      <p:pic>
        <p:nvPicPr>
          <p:cNvPr id="2097158" name="Picture 2"/>
          <p:cNvPicPr>
            <a:picLocks noChangeAspect="1" noChangeArrowheads="1"/>
          </p:cNvPicPr>
          <p:nvPr/>
        </p:nvPicPr>
        <p:blipFill>
          <a:blip xmlns:r="http://schemas.openxmlformats.org/officeDocument/2006/relationships" r:embed="rId3"/>
          <a:srcRect/>
          <a:stretch>
            <a:fillRect/>
          </a:stretch>
        </p:blipFill>
        <p:spPr bwMode="auto">
          <a:xfrm>
            <a:off x="4144981" y="3429000"/>
            <a:ext cx="3902037" cy="2601358"/>
          </a:xfrm>
          <a:prstGeom prst="rect"/>
          <a:noFill/>
        </p:spPr>
      </p:pic>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8" name="Slide Number Placeholder 1"/>
          <p:cNvSpPr>
            <a:spLocks noGrp="1"/>
          </p:cNvSpPr>
          <p:nvPr>
            <p:ph type="sldNum" idx="12"/>
          </p:nvPr>
        </p:nvSpPr>
        <p:spPr/>
        <p:txBody>
          <a:bodyPr/>
          <a:p>
            <a:pPr algn="ctr" indent="0" lvl="0" marL="0" rtl="0">
              <a:spcBef>
                <a:spcPts val="0"/>
              </a:spcBef>
              <a:spcAft>
                <a:spcPts val="0"/>
              </a:spcAft>
              <a:buNone/>
            </a:pPr>
            <a:fld id="{00000000-1234-1234-1234-123412341234}" type="slidenum">
              <a:rPr lang="en-US" smtClean="0"/>
              <a:t>4</a:t>
            </a:fld>
            <a:endParaRPr lang="en-US"/>
          </a:p>
        </p:txBody>
      </p:sp>
      <p:pic>
        <p:nvPicPr>
          <p:cNvPr id="2097159" name="Google Shape;159;p3"/>
          <p:cNvPicPr preferRelativeResize="0">
            <a:picLocks/>
          </p:cNvPicPr>
          <p:nvPr/>
        </p:nvPicPr>
        <p:blipFill rotWithShape="1">
          <a:blip xmlns:r="http://schemas.openxmlformats.org/officeDocument/2006/relationships" r:embed="rId1">
            <a:alphaModFix/>
          </a:blip>
          <a:srcRect/>
          <a:stretch>
            <a:fillRect/>
          </a:stretch>
        </p:blipFill>
        <p:spPr>
          <a:xfrm>
            <a:off x="263525" y="306387"/>
            <a:ext cx="1041400" cy="738187"/>
          </a:xfrm>
          <a:prstGeom prst="rect"/>
          <a:noFill/>
          <a:ln>
            <a:noFill/>
          </a:ln>
        </p:spPr>
      </p:pic>
      <p:pic>
        <p:nvPicPr>
          <p:cNvPr id="2097160" name="Google Shape;158;p3"/>
          <p:cNvPicPr preferRelativeResize="0">
            <a:picLocks/>
          </p:cNvPicPr>
          <p:nvPr/>
        </p:nvPicPr>
        <p:blipFill rotWithShape="1">
          <a:blip xmlns:r="http://schemas.openxmlformats.org/officeDocument/2006/relationships" r:embed="rId2">
            <a:alphaModFix/>
          </a:blip>
          <a:srcRect/>
          <a:stretch>
            <a:fillRect/>
          </a:stretch>
        </p:blipFill>
        <p:spPr>
          <a:xfrm>
            <a:off x="10833100" y="176212"/>
            <a:ext cx="1196975" cy="1195387"/>
          </a:xfrm>
          <a:prstGeom prst="rect"/>
          <a:noFill/>
          <a:ln>
            <a:noFill/>
          </a:ln>
        </p:spPr>
      </p:pic>
      <p:sp>
        <p:nvSpPr>
          <p:cNvPr id="1048639" name="Rectangle 4"/>
          <p:cNvSpPr/>
          <p:nvPr/>
        </p:nvSpPr>
        <p:spPr>
          <a:xfrm>
            <a:off x="4535734" y="419962"/>
            <a:ext cx="2712958" cy="688340"/>
          </a:xfrm>
          <a:prstGeom prst="rect"/>
        </p:spPr>
        <p:txBody>
          <a:bodyPr wrap="none">
            <a:spAutoFit/>
          </a:bodyPr>
          <a:p>
            <a:pPr algn="ctr"/>
            <a:r>
              <a:rPr dirty="0" sz="4000" lang="en-IN">
                <a:solidFill>
                  <a:schemeClr val="tx2">
                    <a:lumMod val="50000"/>
                  </a:schemeClr>
                </a:solidFill>
                <a:latin typeface="Times New Roman" panose="02020603050405020304" pitchFamily="18" charset="0"/>
                <a:cs typeface="Times New Roman" panose="02020603050405020304" pitchFamily="18" charset="0"/>
              </a:rPr>
              <a:t>ABSTRACT</a:t>
            </a:r>
            <a:endParaRPr dirty="0" sz="4000" lang="en-US">
              <a:solidFill>
                <a:schemeClr val="tx2">
                  <a:lumMod val="50000"/>
                </a:schemeClr>
              </a:solidFill>
            </a:endParaRPr>
          </a:p>
        </p:txBody>
      </p:sp>
      <p:sp>
        <p:nvSpPr>
          <p:cNvPr id="1048640" name="Rectangle 5"/>
          <p:cNvSpPr/>
          <p:nvPr/>
        </p:nvSpPr>
        <p:spPr>
          <a:xfrm>
            <a:off x="1086668" y="1906901"/>
            <a:ext cx="10344919" cy="3291840"/>
          </a:xfrm>
          <a:prstGeom prst="rect"/>
        </p:spPr>
        <p:txBody>
          <a:bodyPr wrap="square">
            <a:spAutoFit/>
          </a:bodyPr>
          <a:p>
            <a:pPr algn="just">
              <a:lnSpc>
                <a:spcPct val="150000"/>
              </a:lnSpc>
            </a:pPr>
            <a:r>
              <a:rPr dirty="0" sz="2000" lang="en-US">
                <a:latin typeface="Times New Roman" panose="02020603050405020304" pitchFamily="18" charset="0"/>
                <a:cs typeface="Times New Roman" panose="02020603050405020304" pitchFamily="18" charset="0"/>
              </a:rPr>
              <a:t>In industrial settings, machinery poses significant risks of injuries to workers due to unintentional contact, malfunction, or human error. The Third Eye project aims to address these risks by developing an advanced electronic eye system for enhanced safety. By utilizing ultrasonic sensors and a robust control mechanism, the project seeks to prevent accidents, reduce operational disruptions, and ensure compliance with industrial safety standards. This innovation can lead to improved workplace safety, increased productivity, and a healthier working environment</a:t>
            </a:r>
            <a:r>
              <a:rPr dirty="0" sz="2000" lang="en-IN">
                <a:latin typeface="Times New Roman" panose="02020603050405020304" pitchFamily="18" charset="0"/>
                <a:cs typeface="Times New Roman" panose="02020603050405020304" pitchFamily="18" charset="0"/>
              </a:rPr>
              <a:t>.</a:t>
            </a:r>
            <a:endParaRPr dirty="0" sz="2000" lang="en-US">
              <a:latin typeface="Times New Roman" panose="02020603050405020304" pitchFamily="18" charset="0"/>
              <a:cs typeface="Times New Roman" panose="02020603050405020304" pitchFamily="18" charset="0"/>
            </a:endParaRPr>
          </a:p>
        </p:txBody>
      </p:sp>
      <p:sp>
        <p:nvSpPr>
          <p:cNvPr id="1048641" name="Rectangle 6"/>
          <p:cNvSpPr/>
          <p:nvPr/>
        </p:nvSpPr>
        <p:spPr>
          <a:xfrm>
            <a:off x="922467" y="6294536"/>
            <a:ext cx="1275080" cy="294640"/>
          </a:xfrm>
          <a:prstGeom prst="rect"/>
        </p:spPr>
        <p:txBody>
          <a:bodyPr wrap="none">
            <a:spAutoFit/>
          </a:bodyPr>
          <a:p>
            <a:r>
              <a:rPr dirty="0" lang="en-US">
                <a:solidFill>
                  <a:schemeClr val="tx1"/>
                </a:solidFill>
                <a:latin typeface="Times New Roman" panose="02020603050405020304" pitchFamily="18" charset="0"/>
                <a:cs typeface="Times New Roman" panose="02020603050405020304" pitchFamily="18" charset="0"/>
              </a:rPr>
              <a:t>EDP I REVIEW</a:t>
            </a:r>
          </a:p>
        </p:txBody>
      </p:sp>
      <p:sp>
        <p:nvSpPr>
          <p:cNvPr id="1048642" name="Google Shape;141;p2"/>
          <p:cNvSpPr txBox="1"/>
          <p:nvPr/>
        </p:nvSpPr>
        <p:spPr>
          <a:xfrm>
            <a:off x="9259017" y="6210300"/>
            <a:ext cx="2771058" cy="476250"/>
          </a:xfrm>
          <a:prstGeom prst="rect"/>
          <a:noFill/>
          <a:ln>
            <a:noFill/>
          </a:ln>
        </p:spPr>
        <p:txBody>
          <a:bodyPr anchor="ctr" anchorCtr="0" bIns="45700" lIns="91425" rIns="91425" spcFirstLastPara="1" tIns="45700" wrap="square">
            <a:noAutofit/>
          </a:bodyPr>
          <a:p>
            <a:pPr algn="r"/>
            <a:r>
              <a:rPr dirty="0" lang="en-US"/>
              <a:t>Saturday, December 7, 2024</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43" name="Slide Number Placeholder 1"/>
          <p:cNvSpPr>
            <a:spLocks noGrp="1"/>
          </p:cNvSpPr>
          <p:nvPr>
            <p:ph type="sldNum" idx="12"/>
          </p:nvPr>
        </p:nvSpPr>
        <p:spPr/>
        <p:txBody>
          <a:bodyPr/>
          <a:p>
            <a:pPr algn="ctr" indent="0" lvl="0" marL="0" rtl="0">
              <a:spcBef>
                <a:spcPts val="0"/>
              </a:spcBef>
              <a:spcAft>
                <a:spcPts val="0"/>
              </a:spcAft>
              <a:buNone/>
            </a:pPr>
            <a:fld id="{00000000-1234-1234-1234-123412341234}" type="slidenum">
              <a:rPr lang="en-US" smtClean="0"/>
              <a:t>5</a:t>
            </a:fld>
            <a:endParaRPr lang="en-US"/>
          </a:p>
        </p:txBody>
      </p:sp>
      <p:pic>
        <p:nvPicPr>
          <p:cNvPr id="2097161" name="Google Shape;159;p3"/>
          <p:cNvPicPr preferRelativeResize="0">
            <a:picLocks/>
          </p:cNvPicPr>
          <p:nvPr/>
        </p:nvPicPr>
        <p:blipFill rotWithShape="1">
          <a:blip xmlns:r="http://schemas.openxmlformats.org/officeDocument/2006/relationships" r:embed="rId1">
            <a:alphaModFix/>
          </a:blip>
          <a:srcRect/>
          <a:stretch>
            <a:fillRect/>
          </a:stretch>
        </p:blipFill>
        <p:spPr>
          <a:xfrm>
            <a:off x="284162" y="162592"/>
            <a:ext cx="1041400" cy="738187"/>
          </a:xfrm>
          <a:prstGeom prst="rect"/>
          <a:noFill/>
          <a:ln>
            <a:noFill/>
          </a:ln>
        </p:spPr>
      </p:pic>
      <p:pic>
        <p:nvPicPr>
          <p:cNvPr id="2097162" name="Google Shape;158;p3"/>
          <p:cNvPicPr preferRelativeResize="0">
            <a:picLocks/>
          </p:cNvPicPr>
          <p:nvPr/>
        </p:nvPicPr>
        <p:blipFill rotWithShape="1">
          <a:blip xmlns:r="http://schemas.openxmlformats.org/officeDocument/2006/relationships" r:embed="rId2">
            <a:alphaModFix/>
          </a:blip>
          <a:srcRect/>
          <a:stretch>
            <a:fillRect/>
          </a:stretch>
        </p:blipFill>
        <p:spPr>
          <a:xfrm>
            <a:off x="10816431" y="162592"/>
            <a:ext cx="1196975" cy="1195387"/>
          </a:xfrm>
          <a:prstGeom prst="rect"/>
          <a:noFill/>
          <a:ln>
            <a:noFill/>
          </a:ln>
        </p:spPr>
      </p:pic>
      <p:sp>
        <p:nvSpPr>
          <p:cNvPr id="1048644" name="Rectangle 4"/>
          <p:cNvSpPr/>
          <p:nvPr/>
        </p:nvSpPr>
        <p:spPr>
          <a:xfrm>
            <a:off x="687284" y="1333009"/>
            <a:ext cx="10532269" cy="4663440"/>
          </a:xfrm>
          <a:prstGeom prst="rect"/>
        </p:spPr>
        <p:txBody>
          <a:bodyPr wrap="square">
            <a:spAutoFit/>
          </a:bodyPr>
          <a:p>
            <a:pPr algn="just" indent="-342900" marL="342900">
              <a:lnSpc>
                <a:spcPct val="150000"/>
              </a:lnSpc>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The Third Eye project aims to address the pressing need for improved safety in industrial environments, where machinery-related hazards pose significant risks to workers. </a:t>
            </a:r>
          </a:p>
          <a:p>
            <a:pPr algn="just" indent="-342900" marL="342900">
              <a:lnSpc>
                <a:spcPct val="150000"/>
              </a:lnSpc>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This project focuses on developing an advanced safety system designed to prevent accidents caused by human error, equipment malfunctions, or unintentional contact with hazardous machinery. </a:t>
            </a:r>
          </a:p>
          <a:p>
            <a:pPr algn="just" indent="-342900" marL="342900">
              <a:lnSpc>
                <a:spcPct val="150000"/>
              </a:lnSpc>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By creating a cost-effective and scalable solution, the project ensures accessibility for industries of all sizes, adhering to safety regulations and standards to protect workers effectively. </a:t>
            </a:r>
          </a:p>
          <a:p>
            <a:pPr algn="just" indent="-342900" marL="342900">
              <a:lnSpc>
                <a:spcPct val="150000"/>
              </a:lnSpc>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Ultimately, the Third Eye project seeks to foster safer industrial environments, enhancing productivity and worker well-being through innovative sensor technology.</a:t>
            </a:r>
          </a:p>
        </p:txBody>
      </p:sp>
      <p:sp>
        <p:nvSpPr>
          <p:cNvPr id="1048645" name="Rectangle 5"/>
          <p:cNvSpPr/>
          <p:nvPr/>
        </p:nvSpPr>
        <p:spPr>
          <a:xfrm>
            <a:off x="3408912" y="324533"/>
            <a:ext cx="5324168" cy="646331"/>
          </a:xfrm>
          <a:prstGeom prst="rect"/>
        </p:spPr>
        <p:txBody>
          <a:bodyPr wrap="square">
            <a:spAutoFit/>
          </a:bodyPr>
          <a:p>
            <a:pPr algn="ctr"/>
            <a:r>
              <a:rPr dirty="0" sz="3600" lang="en-IN">
                <a:solidFill>
                  <a:schemeClr val="tx2">
                    <a:lumMod val="50000"/>
                  </a:schemeClr>
                </a:solidFill>
                <a:latin typeface="Times New Roman" panose="02020603050405020304" pitchFamily="18" charset="0"/>
                <a:cs typeface="Times New Roman" panose="02020603050405020304" pitchFamily="18" charset="0"/>
              </a:rPr>
              <a:t>INTRODUCTION</a:t>
            </a:r>
            <a:endParaRPr dirty="0" sz="3600" lang="en-US">
              <a:solidFill>
                <a:schemeClr val="tx2">
                  <a:lumMod val="50000"/>
                </a:schemeClr>
              </a:solidFill>
            </a:endParaRPr>
          </a:p>
        </p:txBody>
      </p:sp>
      <p:sp>
        <p:nvSpPr>
          <p:cNvPr id="1048646" name="Rectangle 6"/>
          <p:cNvSpPr/>
          <p:nvPr/>
        </p:nvSpPr>
        <p:spPr>
          <a:xfrm>
            <a:off x="854517" y="6307446"/>
            <a:ext cx="1275080" cy="294640"/>
          </a:xfrm>
          <a:prstGeom prst="rect"/>
        </p:spPr>
        <p:txBody>
          <a:bodyPr wrap="none">
            <a:spAutoFit/>
          </a:bodyPr>
          <a:p>
            <a:r>
              <a:rPr dirty="0" lang="en-US">
                <a:solidFill>
                  <a:schemeClr val="tx1"/>
                </a:solidFill>
                <a:latin typeface="Times New Roman" panose="02020603050405020304" pitchFamily="18" charset="0"/>
                <a:cs typeface="Times New Roman" panose="02020603050405020304" pitchFamily="18" charset="0"/>
              </a:rPr>
              <a:t>EDP I REVIEW</a:t>
            </a:r>
          </a:p>
        </p:txBody>
      </p:sp>
      <p:sp>
        <p:nvSpPr>
          <p:cNvPr id="1048647" name="Google Shape;141;p2"/>
          <p:cNvSpPr txBox="1"/>
          <p:nvPr/>
        </p:nvSpPr>
        <p:spPr>
          <a:xfrm>
            <a:off x="9259017" y="6210300"/>
            <a:ext cx="2771058" cy="476250"/>
          </a:xfrm>
          <a:prstGeom prst="rect"/>
          <a:noFill/>
          <a:ln>
            <a:noFill/>
          </a:ln>
        </p:spPr>
        <p:txBody>
          <a:bodyPr anchor="ctr" anchorCtr="0" bIns="45700" lIns="91425" rIns="91425" spcFirstLastPara="1" tIns="45700" wrap="square">
            <a:noAutofit/>
          </a:bodyPr>
          <a:p>
            <a:pPr algn="r"/>
            <a:r>
              <a:rPr dirty="0" lang="en-US"/>
              <a:t>Saturday, December 7, 2024</a:t>
            </a: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48" name="Title 1"/>
          <p:cNvSpPr>
            <a:spLocks noGrp="1" noChangeArrowheads="1"/>
          </p:cNvSpPr>
          <p:nvPr>
            <p:ph type="title"/>
          </p:nvPr>
        </p:nvSpPr>
        <p:spPr>
          <a:xfrm>
            <a:off x="1068388" y="-38100"/>
            <a:ext cx="10363200" cy="1143000"/>
          </a:xfrm>
        </p:spPr>
        <p:txBody>
          <a:bodyPr/>
          <a:p>
            <a:pPr algn="ctr"/>
            <a:r>
              <a:rPr altLang="en-US" dirty="0" lang="en-IN">
                <a:solidFill>
                  <a:schemeClr val="tx2">
                    <a:lumMod val="50000"/>
                  </a:schemeClr>
                </a:solidFill>
                <a:latin typeface="Times New Roman" panose="02020603050405020304" pitchFamily="18" charset="0"/>
                <a:cs typeface="Times New Roman" panose="02020603050405020304" pitchFamily="18" charset="0"/>
              </a:rPr>
              <a:t>OBJECTIVE AND SCOPE</a:t>
            </a:r>
            <a:endParaRPr altLang="en-US" dirty="0" lang="en-IN">
              <a:latin typeface="Times New Roman" panose="02020603050405020304" pitchFamily="18" charset="0"/>
              <a:cs typeface="Times New Roman" panose="02020603050405020304" pitchFamily="18" charset="0"/>
            </a:endParaRPr>
          </a:p>
        </p:txBody>
      </p:sp>
      <p:sp>
        <p:nvSpPr>
          <p:cNvPr id="1048649" name="Date Placeholder 2"/>
          <p:cNvSpPr>
            <a:spLocks noGrp="1" noChangeArrowheads="1"/>
          </p:cNvSpPr>
          <p:nvPr>
            <p:ph type="dt" sz="quarter" idx="10"/>
          </p:nvPr>
        </p:nvSpPr>
        <p:spPr bwMode="auto">
          <a:xfrm>
            <a:off x="8457381" y="6205537"/>
            <a:ext cx="3302000" cy="476250"/>
          </a:xfrm>
          <a:noFill/>
        </p:spPr>
        <p:txBody>
          <a:bodyPr bIns="45720" compatLnSpc="1" lIns="91440" numCol="1" rIns="91440" tIns="45720" vert="horz" wrap="square">
            <a:prstTxWarp prst="textNoShape"/>
          </a:bodyPr>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r>
              <a:rPr dirty="0" lang="en-US"/>
              <a:t>Saturday, December 7, 2024</a:t>
            </a:r>
          </a:p>
        </p:txBody>
      </p:sp>
      <p:sp>
        <p:nvSpPr>
          <p:cNvPr id="1048650" name="Rectangle 1"/>
          <p:cNvSpPr>
            <a:spLocks noGrp="1" noChangeArrowheads="1"/>
          </p:cNvSpPr>
          <p:nvPr>
            <p:ph sz="quarter" idx="1"/>
          </p:nvPr>
        </p:nvSpPr>
        <p:spPr>
          <a:xfrm>
            <a:off x="586299" y="1083255"/>
            <a:ext cx="11019401" cy="4892001"/>
          </a:xfrm>
        </p:spPr>
        <p:txBody>
          <a:bodyPr anchor="ctr" wrap="square">
            <a:spAutoFit/>
          </a:bodyPr>
          <a:p>
            <a:pPr algn="just" indent="0" marL="0">
              <a:lnSpc>
                <a:spcPct val="150000"/>
              </a:lnSpc>
              <a:spcBef>
                <a:spcPct val="0"/>
              </a:spcBef>
              <a:buClrTx/>
              <a:buSzTx/>
              <a:buFont typeface="Wingdings 2" panose="05020102010507070707" pitchFamily="18" charset="2"/>
              <a:buNone/>
            </a:pPr>
            <a:r>
              <a:rPr altLang="en-US" b="1" dirty="0" sz="1800" lang="en-US">
                <a:latin typeface="Times New Roman" panose="02020603050405020304" pitchFamily="18" charset="0"/>
                <a:cs typeface="Times New Roman" panose="02020603050405020304" pitchFamily="18" charset="0"/>
              </a:rPr>
              <a:t>OBJECTIVE</a:t>
            </a:r>
          </a:p>
          <a:p>
            <a:pPr algn="just" indent="-342900" marL="342900">
              <a:lnSpc>
                <a:spcPct val="150000"/>
              </a:lnSpc>
              <a:spcBef>
                <a:spcPct val="0"/>
              </a:spcBef>
              <a:buClrTx/>
              <a:buSzTx/>
              <a:buFont typeface="Wingdings 2" panose="05020102010507070707" pitchFamily="18" charset="2"/>
              <a:buAutoNum type="arabicPeriod"/>
            </a:pPr>
            <a:r>
              <a:rPr altLang="en-US" b="1" dirty="0" sz="1800" lang="en-US">
                <a:latin typeface="Times New Roman" panose="02020603050405020304" pitchFamily="18" charset="0"/>
                <a:cs typeface="Times New Roman" panose="02020603050405020304" pitchFamily="18" charset="0"/>
              </a:rPr>
              <a:t>Enhance Worker Safety</a:t>
            </a:r>
            <a:r>
              <a:rPr altLang="en-US" dirty="0" sz="1800" lang="en-US">
                <a:latin typeface="Times New Roman" panose="02020603050405020304" pitchFamily="18" charset="0"/>
                <a:cs typeface="Times New Roman" panose="02020603050405020304" pitchFamily="18" charset="0"/>
              </a:rPr>
              <a:t>: Develop or improve electronic eye systems to reduce the risk of accidents and injuries in industrial settings.</a:t>
            </a:r>
          </a:p>
          <a:p>
            <a:pPr algn="just" indent="-342900" marL="342900">
              <a:lnSpc>
                <a:spcPct val="150000"/>
              </a:lnSpc>
              <a:spcBef>
                <a:spcPct val="0"/>
              </a:spcBef>
              <a:buClrTx/>
              <a:buSzTx/>
              <a:buFont typeface="Wingdings 2" panose="05020102010507070707" pitchFamily="18" charset="2"/>
              <a:buAutoNum type="arabicPeriod"/>
            </a:pPr>
            <a:r>
              <a:rPr altLang="en-US" b="1" dirty="0" sz="1800" lang="en-US">
                <a:latin typeface="Times New Roman" panose="02020603050405020304" pitchFamily="18" charset="0"/>
                <a:cs typeface="Times New Roman" panose="02020603050405020304" pitchFamily="18" charset="0"/>
              </a:rPr>
              <a:t>Improve Detection Accuracy</a:t>
            </a:r>
            <a:r>
              <a:rPr altLang="en-US" dirty="0" sz="1800" lang="en-US">
                <a:latin typeface="Times New Roman" panose="02020603050405020304" pitchFamily="18" charset="0"/>
                <a:cs typeface="Times New Roman" panose="02020603050405020304" pitchFamily="18" charset="0"/>
              </a:rPr>
              <a:t>: Increase the precision of detecting potential hazards in real-time to prevent accidents before they occur.</a:t>
            </a:r>
          </a:p>
          <a:p>
            <a:pPr algn="just" indent="0" marL="0">
              <a:lnSpc>
                <a:spcPct val="150000"/>
              </a:lnSpc>
              <a:spcBef>
                <a:spcPct val="0"/>
              </a:spcBef>
              <a:buClrTx/>
              <a:buSzTx/>
              <a:buFont typeface="Wingdings 2" panose="05020102010507070707" pitchFamily="18" charset="2"/>
              <a:buNone/>
            </a:pPr>
            <a:endParaRPr altLang="en-US" b="1" dirty="0" sz="1800" lang="en-US">
              <a:latin typeface="Times New Roman" panose="02020603050405020304" pitchFamily="18" charset="0"/>
              <a:cs typeface="Times New Roman" panose="02020603050405020304" pitchFamily="18" charset="0"/>
            </a:endParaRPr>
          </a:p>
          <a:p>
            <a:pPr algn="just" indent="0" marL="0">
              <a:lnSpc>
                <a:spcPct val="150000"/>
              </a:lnSpc>
              <a:spcBef>
                <a:spcPct val="0"/>
              </a:spcBef>
              <a:buClrTx/>
              <a:buSzTx/>
              <a:buFont typeface="Wingdings 2" panose="05020102010507070707" pitchFamily="18" charset="2"/>
              <a:buNone/>
            </a:pPr>
            <a:r>
              <a:rPr altLang="en-US" b="1" dirty="0" sz="1800" lang="en-US">
                <a:latin typeface="Times New Roman" panose="02020603050405020304" pitchFamily="18" charset="0"/>
                <a:cs typeface="Times New Roman" panose="02020603050405020304" pitchFamily="18" charset="0"/>
              </a:rPr>
              <a:t>SCOPE</a:t>
            </a:r>
          </a:p>
          <a:p>
            <a:pPr algn="just" indent="-342900" marL="342900">
              <a:lnSpc>
                <a:spcPct val="150000"/>
              </a:lnSpc>
              <a:spcBef>
                <a:spcPct val="0"/>
              </a:spcBef>
              <a:buClrTx/>
              <a:buSzTx/>
              <a:buFont typeface="+mj-lt"/>
              <a:buAutoNum type="arabicPeriod"/>
            </a:pPr>
            <a:r>
              <a:rPr altLang="en-US" b="1" dirty="0" sz="1800" lang="en-US">
                <a:latin typeface="Times New Roman" panose="02020603050405020304" pitchFamily="18" charset="0"/>
                <a:cs typeface="Times New Roman" panose="02020603050405020304" pitchFamily="18" charset="0"/>
              </a:rPr>
              <a:t>Integration with Machinery</a:t>
            </a:r>
            <a:r>
              <a:rPr altLang="en-US" dirty="0" sz="1800" lang="en-US">
                <a:latin typeface="Times New Roman" panose="02020603050405020304" pitchFamily="18" charset="0"/>
                <a:cs typeface="Times New Roman" panose="02020603050405020304" pitchFamily="18" charset="0"/>
              </a:rPr>
              <a:t>: Seamlessly integrate the safety system into existing industrial machinery without significant modifications. Develop an advanced electronic eye system that covers broader areas with minimal blind spots.</a:t>
            </a:r>
          </a:p>
          <a:p>
            <a:pPr algn="just" indent="-342900" marL="342900">
              <a:lnSpc>
                <a:spcPct val="150000"/>
              </a:lnSpc>
              <a:spcBef>
                <a:spcPct val="0"/>
              </a:spcBef>
              <a:buClrTx/>
              <a:buSzTx/>
              <a:buFont typeface="+mj-lt"/>
              <a:buAutoNum type="arabicPeriod"/>
            </a:pPr>
            <a:r>
              <a:rPr altLang="en-US" b="1" dirty="0" sz="1800" lang="en-US">
                <a:latin typeface="Times New Roman" panose="02020603050405020304" pitchFamily="18" charset="0"/>
                <a:cs typeface="Times New Roman" panose="02020603050405020304" pitchFamily="18" charset="0"/>
              </a:rPr>
              <a:t>Compliance with Safety Standards</a:t>
            </a:r>
            <a:r>
              <a:rPr altLang="en-US" dirty="0" sz="1800" lang="en-US">
                <a:latin typeface="Times New Roman" panose="02020603050405020304" pitchFamily="18" charset="0"/>
                <a:cs typeface="Times New Roman" panose="02020603050405020304" pitchFamily="18" charset="0"/>
              </a:rPr>
              <a:t>: Ensure the system meets industrial safety standards and regulations, enhancing worker protection while maintaining operational efficiency. </a:t>
            </a:r>
          </a:p>
        </p:txBody>
      </p:sp>
      <p:pic>
        <p:nvPicPr>
          <p:cNvPr id="2097163" name="Picture 7"/>
          <p:cNvPicPr>
            <a:picLocks noChangeAspect="1" noChangeArrowheads="1"/>
          </p:cNvPicPr>
          <p:nvPr/>
        </p:nvPicPr>
        <p:blipFill>
          <a:blip xmlns:r="http://schemas.openxmlformats.org/officeDocument/2006/relationships" r:embed="rId1"/>
          <a:srcRect/>
          <a:stretch>
            <a:fillRect/>
          </a:stretch>
        </p:blipFill>
        <p:spPr bwMode="auto">
          <a:xfrm>
            <a:off x="10833100" y="176213"/>
            <a:ext cx="1196975" cy="1195387"/>
          </a:xfrm>
          <a:prstGeom prst="rect"/>
          <a:noFill/>
          <a:ln>
            <a:noFill/>
          </a:ln>
        </p:spPr>
      </p:pic>
      <p:pic>
        <p:nvPicPr>
          <p:cNvPr id="2097164" name="Content Placeholder 99"/>
          <p:cNvPicPr>
            <a:picLocks noChangeAspect="1" noChangeArrowheads="1"/>
          </p:cNvPicPr>
          <p:nvPr/>
        </p:nvPicPr>
        <p:blipFill>
          <a:blip xmlns:r="http://schemas.openxmlformats.org/officeDocument/2006/relationships" r:embed="rId2"/>
          <a:srcRect/>
          <a:stretch>
            <a:fillRect/>
          </a:stretch>
        </p:blipFill>
        <p:spPr bwMode="auto">
          <a:xfrm>
            <a:off x="327025" y="176213"/>
            <a:ext cx="1230313" cy="758825"/>
          </a:xfrm>
          <a:prstGeom prst="rect"/>
          <a:noFill/>
          <a:ln>
            <a:noFill/>
          </a:ln>
        </p:spPr>
      </p:pic>
      <p:sp>
        <p:nvSpPr>
          <p:cNvPr id="1048651" name="TextBox 2"/>
          <p:cNvSpPr txBox="1"/>
          <p:nvPr/>
        </p:nvSpPr>
        <p:spPr>
          <a:xfrm>
            <a:off x="942181" y="6321179"/>
            <a:ext cx="6096000" cy="523220"/>
          </a:xfrm>
          <a:prstGeom prst="rect"/>
          <a:noFill/>
        </p:spPr>
        <p:txBody>
          <a:bodyPr wrap="square">
            <a:spAutoFit/>
          </a:bodyPr>
          <a:p>
            <a:r>
              <a:rPr dirty="0" lang="en-US">
                <a:solidFill>
                  <a:schemeClr val="tx1"/>
                </a:solidFill>
                <a:latin typeface="Times New Roman" panose="02020603050405020304" pitchFamily="18" charset="0"/>
                <a:cs typeface="Times New Roman" panose="02020603050405020304" pitchFamily="18" charset="0"/>
              </a:rPr>
              <a:t>EDP I REVIEW</a:t>
            </a:r>
          </a:p>
          <a:p>
            <a:endParaRPr dirty="0" lang="en-US"/>
          </a:p>
        </p:txBody>
      </p:sp>
      <p:sp>
        <p:nvSpPr>
          <p:cNvPr id="1048652" name="Slide Number Placeholder 3"/>
          <p:cNvSpPr txBox="1"/>
          <p:nvPr/>
        </p:nvSpPr>
        <p:spPr>
          <a:xfrm>
            <a:off x="208696" y="6174548"/>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lstStyle>
            <a:defPPr algn="l" lvl="0" marR="0" rtl="0">
              <a:lnSpc>
                <a:spcPct val="100000"/>
              </a:lnSpc>
              <a:spcBef>
                <a:spcPts val="0"/>
              </a:spcBef>
              <a:spcAft>
                <a:spcPts val="0"/>
              </a:spcAft>
            </a:defPPr>
            <a:lvl1pPr algn="ctr" indent="0" lvl="0" marL="0" marR="0" rtl="0">
              <a:lnSpc>
                <a:spcPct val="100000"/>
              </a:lnSpc>
              <a:spcBef>
                <a:spcPts val="0"/>
              </a:spcBef>
              <a:spcAft>
                <a:spcPts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1pPr>
            <a:lvl2pPr algn="ctr" indent="-285750" lvl="1" marL="742950" marR="0" rtl="0">
              <a:lnSpc>
                <a:spcPct val="100000"/>
              </a:lnSpc>
              <a:spcBef>
                <a:spcPts val="0"/>
              </a:spcBef>
              <a:spcAft>
                <a:spcPts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2pPr>
            <a:lvl3pPr algn="ctr" indent="-228600" lvl="2" marL="1143000" marR="0" rtl="0">
              <a:lnSpc>
                <a:spcPct val="100000"/>
              </a:lnSpc>
              <a:spcBef>
                <a:spcPts val="0"/>
              </a:spcBef>
              <a:spcAft>
                <a:spcPts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3pPr>
            <a:lvl4pPr algn="ctr" indent="-228600" lvl="3" marL="1600200" marR="0" rtl="0">
              <a:lnSpc>
                <a:spcPct val="100000"/>
              </a:lnSpc>
              <a:spcBef>
                <a:spcPts val="0"/>
              </a:spcBef>
              <a:spcAft>
                <a:spcPts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4pPr>
            <a:lvl5pPr algn="ctr" indent="-228600" lvl="4" marL="2057400" marR="0" rtl="0">
              <a:lnSpc>
                <a:spcPct val="100000"/>
              </a:lnSpc>
              <a:spcBef>
                <a:spcPts val="0"/>
              </a:spcBef>
              <a:spcAft>
                <a:spcPts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5pPr>
            <a:lvl6pPr algn="ctr" fontAlgn="base" indent="-228600" lvl="5" marL="2514600" marR="0" rtl="0">
              <a:lnSpc>
                <a:spcPct val="100000"/>
              </a:lnSpc>
              <a:spcBef>
                <a:spcPct val="0"/>
              </a:spcBef>
              <a:spcAft>
                <a:spcPct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6pPr>
            <a:lvl7pPr algn="ctr" fontAlgn="base" indent="-228600" lvl="6" marL="2971800" marR="0" rtl="0">
              <a:lnSpc>
                <a:spcPct val="100000"/>
              </a:lnSpc>
              <a:spcBef>
                <a:spcPct val="0"/>
              </a:spcBef>
              <a:spcAft>
                <a:spcPct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7pPr>
            <a:lvl8pPr algn="ctr" fontAlgn="base" indent="-228600" lvl="7" marL="3429000" marR="0" rtl="0">
              <a:lnSpc>
                <a:spcPct val="100000"/>
              </a:lnSpc>
              <a:spcBef>
                <a:spcPct val="0"/>
              </a:spcBef>
              <a:spcAft>
                <a:spcPct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8pPr>
            <a:lvl9pPr algn="ctr" fontAlgn="base" indent="-228600" lvl="8" marL="3886200" marR="0" rtl="0">
              <a:lnSpc>
                <a:spcPct val="100000"/>
              </a:lnSpc>
              <a:spcBef>
                <a:spcPct val="0"/>
              </a:spcBef>
              <a:spcAft>
                <a:spcPct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9pPr>
          </a:lstStyle>
          <a:p>
            <a:fld id="{B84701FD-7907-4607-BC68-3C3F82C8E9E5}" type="slidenum">
              <a:rPr altLang="en-US" lang="en-US" smtClean="0">
                <a:solidFill>
                  <a:schemeClr val="bg1"/>
                </a:solidFill>
                <a:latin typeface="Century Gothic" panose="020B0502020202020204" pitchFamily="34" charset="0"/>
              </a:rPr>
              <a:t>6</a:t>
            </a:fld>
            <a:endParaRPr altLang="en-US" dirty="0" 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59" name="Date Placeholder 1"/>
          <p:cNvSpPr>
            <a:spLocks noGrp="1" noChangeArrowheads="1"/>
          </p:cNvSpPr>
          <p:nvPr>
            <p:ph type="dt" sz="quarter" idx="10"/>
          </p:nvPr>
        </p:nvSpPr>
        <p:spPr bwMode="auto">
          <a:xfrm>
            <a:off x="8604636" y="6319195"/>
            <a:ext cx="3302000" cy="476250"/>
          </a:xfrm>
          <a:noFill/>
        </p:spPr>
        <p:txBody>
          <a:bodyPr bIns="45720" compatLnSpc="1" lIns="91440" numCol="1" rIns="91440" tIns="45720" vert="horz" wrap="square">
            <a:prstTxWarp prst="textNoShape"/>
          </a:bodyPr>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r>
              <a:rPr dirty="0" lang="en-US"/>
              <a:t>Saturday, December 7, 2024</a:t>
            </a:r>
          </a:p>
        </p:txBody>
      </p:sp>
      <p:sp>
        <p:nvSpPr>
          <p:cNvPr id="1048660" name="Footer Placeholder 2"/>
          <p:cNvSpPr>
            <a:spLocks noGrp="1" noChangeArrowheads="1"/>
          </p:cNvSpPr>
          <p:nvPr>
            <p:ph type="ftr" sz="quarter" idx="11"/>
          </p:nvPr>
        </p:nvSpPr>
        <p:spPr bwMode="auto">
          <a:xfrm>
            <a:off x="1219200" y="6313538"/>
            <a:ext cx="5283200" cy="457200"/>
          </a:xfrm>
          <a:noFill/>
        </p:spPr>
        <p:txBody>
          <a:bodyPr bIns="45720" compatLnSpc="1" lIns="91440" numCol="1" rIns="91440" tIns="45720" vert="horz" wrap="square">
            <a:prstTxWarp prst="textNoShape"/>
          </a:bodyPr>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r>
              <a:rPr dirty="0" lang="en-US">
                <a:solidFill>
                  <a:schemeClr val="tx1"/>
                </a:solidFill>
                <a:latin typeface="Times New Roman" panose="02020603050405020304" pitchFamily="18" charset="0"/>
                <a:cs typeface="Times New Roman" panose="02020603050405020304" pitchFamily="18" charset="0"/>
              </a:rPr>
              <a:t>EDP I REVIEW</a:t>
            </a:r>
          </a:p>
        </p:txBody>
      </p:sp>
      <p:sp>
        <p:nvSpPr>
          <p:cNvPr id="1048661" name="Title 6"/>
          <p:cNvSpPr txBox="1">
            <a:spLocks noChangeArrowheads="1"/>
          </p:cNvSpPr>
          <p:nvPr/>
        </p:nvSpPr>
        <p:spPr bwMode="auto">
          <a:xfrm>
            <a:off x="898551" y="53163"/>
            <a:ext cx="10363200" cy="844550"/>
          </a:xfrm>
          <a:prstGeom prst="rect"/>
          <a:noFill/>
          <a:ln>
            <a:noFill/>
          </a:ln>
        </p:spPr>
        <p:txBody>
          <a:bodyPr anchor="b" bIns="91440"/>
          <a:lstStyle>
            <a:lvl1pPr>
              <a:defRPr>
                <a:solidFill>
                  <a:schemeClr val="tx1"/>
                </a:solidFill>
                <a:latin typeface="Palatino Linotype" panose="02040502050505030304" pitchFamily="18" charset="0"/>
              </a:defRPr>
            </a:lvl1pPr>
            <a:lvl2pPr indent="-285750" marL="742950">
              <a:defRPr>
                <a:solidFill>
                  <a:schemeClr val="tx1"/>
                </a:solidFill>
                <a:latin typeface="Palatino Linotype" panose="02040502050505030304" pitchFamily="18" charset="0"/>
              </a:defRPr>
            </a:lvl2pPr>
            <a:lvl3pPr indent="-228600" marL="1143000">
              <a:defRPr>
                <a:solidFill>
                  <a:schemeClr val="tx1"/>
                </a:solidFill>
                <a:latin typeface="Palatino Linotype" panose="02040502050505030304" pitchFamily="18" charset="0"/>
              </a:defRPr>
            </a:lvl3pPr>
            <a:lvl4pPr indent="-228600" marL="1600200">
              <a:defRPr>
                <a:solidFill>
                  <a:schemeClr val="tx1"/>
                </a:solidFill>
                <a:latin typeface="Palatino Linotype" panose="02040502050505030304" pitchFamily="18" charset="0"/>
              </a:defRPr>
            </a:lvl4pPr>
            <a:lvl5pPr indent="-228600" marL="2057400">
              <a:defRPr>
                <a:solidFill>
                  <a:schemeClr val="tx1"/>
                </a:solidFill>
                <a:latin typeface="Palatino Linotype" panose="02040502050505030304" pitchFamily="18" charset="0"/>
              </a:defRPr>
            </a:lvl5pPr>
            <a:lvl6pPr eaLnBrk="0" fontAlgn="base" hangingPunct="0" indent="-228600" marL="2514600">
              <a:spcBef>
                <a:spcPct val="0"/>
              </a:spcBef>
              <a:spcAft>
                <a:spcPct val="0"/>
              </a:spcAft>
              <a:defRPr>
                <a:solidFill>
                  <a:schemeClr val="tx1"/>
                </a:solidFill>
                <a:latin typeface="Palatino Linotype" panose="02040502050505030304" pitchFamily="18" charset="0"/>
              </a:defRPr>
            </a:lvl6pPr>
            <a:lvl7pPr eaLnBrk="0" fontAlgn="base" hangingPunct="0" indent="-228600" marL="2971800">
              <a:spcBef>
                <a:spcPct val="0"/>
              </a:spcBef>
              <a:spcAft>
                <a:spcPct val="0"/>
              </a:spcAft>
              <a:defRPr>
                <a:solidFill>
                  <a:schemeClr val="tx1"/>
                </a:solidFill>
                <a:latin typeface="Palatino Linotype" panose="02040502050505030304" pitchFamily="18" charset="0"/>
              </a:defRPr>
            </a:lvl7pPr>
            <a:lvl8pPr eaLnBrk="0" fontAlgn="base" hangingPunct="0" indent="-228600" marL="3429000">
              <a:spcBef>
                <a:spcPct val="0"/>
              </a:spcBef>
              <a:spcAft>
                <a:spcPct val="0"/>
              </a:spcAft>
              <a:defRPr>
                <a:solidFill>
                  <a:schemeClr val="tx1"/>
                </a:solidFill>
                <a:latin typeface="Palatino Linotype" panose="02040502050505030304" pitchFamily="18" charset="0"/>
              </a:defRPr>
            </a:lvl8pPr>
            <a:lvl9pPr eaLnBrk="0" fontAlgn="base" hangingPunct="0" indent="-228600" marL="3886200">
              <a:spcBef>
                <a:spcPct val="0"/>
              </a:spcBef>
              <a:spcAft>
                <a:spcPct val="0"/>
              </a:spcAft>
              <a:defRPr>
                <a:solidFill>
                  <a:schemeClr val="tx1"/>
                </a:solidFill>
                <a:latin typeface="Palatino Linotype" panose="02040502050505030304" pitchFamily="18" charset="0"/>
              </a:defRPr>
            </a:lvl9pPr>
          </a:lstStyle>
          <a:p>
            <a:pPr algn="ctr" eaLnBrk="1" hangingPunct="1"/>
            <a:r>
              <a:rPr altLang="en-US" dirty="0" sz="3600" lang="en-IN">
                <a:solidFill>
                  <a:srgbClr val="0E58C4"/>
                </a:solidFill>
                <a:latin typeface="Times New Roman" panose="02020603050405020304" pitchFamily="18" charset="0"/>
                <a:ea typeface="Microsoft Sans Serif" panose="020B0604020202020204" pitchFamily="34" charset="0"/>
                <a:cs typeface="Times New Roman" panose="02020603050405020304" pitchFamily="18" charset="0"/>
              </a:rPr>
              <a:t>LITERATURE SURVEY</a:t>
            </a:r>
          </a:p>
        </p:txBody>
      </p:sp>
      <p:pic>
        <p:nvPicPr>
          <p:cNvPr id="2097165" name="Picture 9"/>
          <p:cNvPicPr>
            <a:picLocks noChangeAspect="1" noChangeArrowheads="1"/>
          </p:cNvPicPr>
          <p:nvPr/>
        </p:nvPicPr>
        <p:blipFill>
          <a:blip xmlns:r="http://schemas.openxmlformats.org/officeDocument/2006/relationships" r:embed="rId1"/>
          <a:srcRect/>
          <a:stretch>
            <a:fillRect/>
          </a:stretch>
        </p:blipFill>
        <p:spPr bwMode="auto">
          <a:xfrm>
            <a:off x="10864645" y="158751"/>
            <a:ext cx="1120980" cy="844550"/>
          </a:xfrm>
          <a:prstGeom prst="rect"/>
          <a:noFill/>
          <a:ln>
            <a:noFill/>
          </a:ln>
        </p:spPr>
      </p:pic>
      <p:sp>
        <p:nvSpPr>
          <p:cNvPr id="1048662" name="Content Placeholder 2"/>
          <p:cNvSpPr txBox="1">
            <a:spLocks noChangeArrowheads="1"/>
          </p:cNvSpPr>
          <p:nvPr/>
        </p:nvSpPr>
        <p:spPr bwMode="auto">
          <a:xfrm>
            <a:off x="1219200" y="898525"/>
            <a:ext cx="10363200" cy="4572000"/>
          </a:xfrm>
          <a:prstGeom prst="rect"/>
          <a:noFill/>
          <a:ln>
            <a:noFill/>
          </a:ln>
        </p:spPr>
        <p:txBody>
          <a:bodyPr/>
          <a:lstStyle>
            <a:lvl1pPr indent="-273050" marL="273050">
              <a:spcBef>
                <a:spcPts val="575"/>
              </a:spcBef>
              <a:buClr>
                <a:schemeClr val="accent1"/>
              </a:buClr>
              <a:buSzPct val="85000"/>
              <a:buFont typeface="Wingdings 2" panose="05020102010507070707" pitchFamily="18" charset="2"/>
              <a:buChar char=""/>
              <a:defRPr sz="2600">
                <a:solidFill>
                  <a:schemeClr val="tx1"/>
                </a:solidFill>
                <a:latin typeface="Perpetua" panose="02020502060401020303" pitchFamily="18" charset="0"/>
              </a:defRPr>
            </a:lvl1pPr>
            <a:lvl2pPr indent="-228600" marL="547688">
              <a:spcBef>
                <a:spcPts val="375"/>
              </a:spcBef>
              <a:buClr>
                <a:schemeClr val="accent2"/>
              </a:buClr>
              <a:buSzPct val="85000"/>
              <a:buFont typeface="Wingdings 2" panose="05020102010507070707" pitchFamily="18" charset="2"/>
              <a:buChar char=""/>
              <a:defRPr sz="2400">
                <a:solidFill>
                  <a:schemeClr val="tx1"/>
                </a:solidFill>
                <a:latin typeface="Perpetua" panose="02020502060401020303" pitchFamily="18" charset="0"/>
              </a:defRPr>
            </a:lvl2pPr>
            <a:lvl3pPr indent="-228600" marL="822325">
              <a:spcBef>
                <a:spcPts val="375"/>
              </a:spcBef>
              <a:buClr>
                <a:srgbClr val="E6B1AB"/>
              </a:buClr>
              <a:buSzPct val="85000"/>
              <a:buFont typeface="Wingdings 2" panose="05020102010507070707" pitchFamily="18" charset="2"/>
              <a:buChar char=""/>
              <a:defRPr sz="2000">
                <a:solidFill>
                  <a:schemeClr val="tx1"/>
                </a:solidFill>
                <a:latin typeface="Perpetua" panose="02020502060401020303" pitchFamily="18" charset="0"/>
              </a:defRPr>
            </a:lvl3pPr>
            <a:lvl4pPr indent="-228600" marL="1096963">
              <a:spcBef>
                <a:spcPts val="375"/>
              </a:spcBef>
              <a:buClr>
                <a:srgbClr val="A28E6A"/>
              </a:buClr>
              <a:buSzPct val="80000"/>
              <a:buFont typeface="Wingdings 2" panose="05020102010507070707" pitchFamily="18" charset="2"/>
              <a:buChar char=""/>
              <a:defRPr sz="2000">
                <a:solidFill>
                  <a:schemeClr val="tx1"/>
                </a:solidFill>
                <a:latin typeface="Perpetua" panose="02020502060401020303" pitchFamily="18" charset="0"/>
              </a:defRPr>
            </a:lvl4pPr>
            <a:lvl5pPr indent="-228600" marL="1371600">
              <a:spcBef>
                <a:spcPts val="375"/>
              </a:spcBef>
              <a:buClr>
                <a:srgbClr val="A28E6A"/>
              </a:buClr>
              <a:buChar char="o"/>
              <a:defRPr sz="2000">
                <a:solidFill>
                  <a:schemeClr val="tx1"/>
                </a:solidFill>
                <a:latin typeface="Perpetua" panose="02020502060401020303" pitchFamily="18" charset="0"/>
              </a:defRPr>
            </a:lvl5pPr>
            <a:lvl6pPr eaLnBrk="0" fontAlgn="base" hangingPunct="0" indent="-228600" marL="1828800">
              <a:spcBef>
                <a:spcPts val="375"/>
              </a:spcBef>
              <a:spcAft>
                <a:spcPct val="0"/>
              </a:spcAft>
              <a:buClr>
                <a:srgbClr val="A28E6A"/>
              </a:buClr>
              <a:buChar char="o"/>
              <a:defRPr sz="2000">
                <a:solidFill>
                  <a:schemeClr val="tx1"/>
                </a:solidFill>
                <a:latin typeface="Perpetua" panose="02020502060401020303" pitchFamily="18" charset="0"/>
              </a:defRPr>
            </a:lvl6pPr>
            <a:lvl7pPr eaLnBrk="0" fontAlgn="base" hangingPunct="0" indent="-228600" marL="2286000">
              <a:spcBef>
                <a:spcPts val="375"/>
              </a:spcBef>
              <a:spcAft>
                <a:spcPct val="0"/>
              </a:spcAft>
              <a:buClr>
                <a:srgbClr val="A28E6A"/>
              </a:buClr>
              <a:buChar char="o"/>
              <a:defRPr sz="2000">
                <a:solidFill>
                  <a:schemeClr val="tx1"/>
                </a:solidFill>
                <a:latin typeface="Perpetua" panose="02020502060401020303" pitchFamily="18" charset="0"/>
              </a:defRPr>
            </a:lvl7pPr>
            <a:lvl8pPr eaLnBrk="0" fontAlgn="base" hangingPunct="0" indent="-228600" marL="2743200">
              <a:spcBef>
                <a:spcPts val="375"/>
              </a:spcBef>
              <a:spcAft>
                <a:spcPct val="0"/>
              </a:spcAft>
              <a:buClr>
                <a:srgbClr val="A28E6A"/>
              </a:buClr>
              <a:buChar char="o"/>
              <a:defRPr sz="2000">
                <a:solidFill>
                  <a:schemeClr val="tx1"/>
                </a:solidFill>
                <a:latin typeface="Perpetua" panose="02020502060401020303" pitchFamily="18" charset="0"/>
              </a:defRPr>
            </a:lvl8pPr>
            <a:lvl9pPr eaLnBrk="0" fontAlgn="base" hangingPunct="0" indent="-228600" marL="3200400">
              <a:spcBef>
                <a:spcPts val="375"/>
              </a:spcBef>
              <a:spcAft>
                <a:spcPct val="0"/>
              </a:spcAft>
              <a:buClr>
                <a:srgbClr val="A28E6A"/>
              </a:buClr>
              <a:buChar char="o"/>
              <a:defRPr sz="2000">
                <a:solidFill>
                  <a:schemeClr val="tx1"/>
                </a:solidFill>
                <a:latin typeface="Perpetua" panose="02020502060401020303" pitchFamily="18" charset="0"/>
              </a:defRPr>
            </a:lvl9pPr>
          </a:lstStyle>
          <a:p>
            <a:pPr eaLnBrk="1" hangingPunct="1"/>
            <a:endParaRPr altLang="en-US" sz="1800" lang="en-IN">
              <a:latin typeface="Times New Roman" panose="02020603050405020304" pitchFamily="18" charset="0"/>
              <a:cs typeface="Times New Roman" panose="02020603050405020304" pitchFamily="18" charset="0"/>
            </a:endParaRPr>
          </a:p>
        </p:txBody>
      </p:sp>
      <p:graphicFrame>
        <p:nvGraphicFramePr>
          <p:cNvPr id="4194304" name="Table 11"/>
          <p:cNvGraphicFramePr>
            <a:graphicFrameLocks noGrp="1"/>
          </p:cNvGraphicFramePr>
          <p:nvPr/>
        </p:nvGraphicFramePr>
        <p:xfrm>
          <a:off x="195263" y="1003300"/>
          <a:ext cx="11790365" cy="5360627"/>
        </p:xfrm>
        <a:graphic>
          <a:graphicData uri="http://schemas.openxmlformats.org/drawingml/2006/table">
            <a:tbl>
              <a:tblPr>
                <a:tableStyleId>{5C22544A-7EE6-4342-B048-85BDC9FD1C3A}</a:tableStyleId>
              </a:tblPr>
              <a:tblGrid>
                <a:gridCol w="735779"/>
                <a:gridCol w="4335901"/>
                <a:gridCol w="2591079"/>
                <a:gridCol w="2019261"/>
                <a:gridCol w="2108345"/>
              </a:tblGrid>
              <a:tr h="807315">
                <a:tc>
                  <a:txBody>
                    <a:bodyPr/>
                    <a:p>
                      <a:pPr algn="ctr" fontAlgn="ctr"/>
                      <a:r>
                        <a:rPr b="1" dirty="0" sz="1800" lang="en-IN" strike="noStrike" u="none">
                          <a:effectLst/>
                          <a:latin typeface="Times New Roman" panose="02020603050405020304" pitchFamily="18" charset="0"/>
                          <a:cs typeface="Times New Roman" panose="02020603050405020304" pitchFamily="18" charset="0"/>
                        </a:rPr>
                        <a:t>REF. NO</a:t>
                      </a:r>
                      <a:endParaRPr b="1" dirty="0" sz="1800" i="0" lang="en-IN" strike="noStrike" u="none">
                        <a:solidFill>
                          <a:srgbClr val="FFFFFF"/>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b="1" dirty="0" sz="1800" lang="en-IN" strike="noStrike" u="none">
                          <a:effectLst/>
                          <a:latin typeface="Times New Roman" panose="02020603050405020304" pitchFamily="18" charset="0"/>
                          <a:cs typeface="Times New Roman" panose="02020603050405020304" pitchFamily="18" charset="0"/>
                        </a:rPr>
                        <a:t>TITLE &amp; AUTHOR</a:t>
                      </a:r>
                      <a:endParaRPr b="1" dirty="0" sz="1800" i="0" lang="en-IN" strike="noStrike" u="none">
                        <a:solidFill>
                          <a:srgbClr val="FFFFFF"/>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b="1" dirty="0" sz="1800" lang="en-IN" strike="noStrike" u="none">
                          <a:effectLst/>
                          <a:latin typeface="Times New Roman" panose="02020603050405020304" pitchFamily="18" charset="0"/>
                          <a:cs typeface="Times New Roman" panose="02020603050405020304" pitchFamily="18" charset="0"/>
                        </a:rPr>
                        <a:t>METHODOLOGY OR COMPONENTS USED</a:t>
                      </a:r>
                      <a:endParaRPr b="1" dirty="0" sz="1800" i="0" lang="en-IN" strike="noStrike" u="none">
                        <a:solidFill>
                          <a:srgbClr val="FFFFFF"/>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b="1" dirty="0" sz="1800" lang="en-IN" strike="noStrike" u="none">
                          <a:effectLst/>
                          <a:latin typeface="Times New Roman" panose="02020603050405020304" pitchFamily="18" charset="0"/>
                          <a:cs typeface="Times New Roman" panose="02020603050405020304" pitchFamily="18" charset="0"/>
                        </a:rPr>
                        <a:t>PROS</a:t>
                      </a:r>
                      <a:endParaRPr b="1" dirty="0" sz="1800" i="0" lang="en-IN" strike="noStrike" u="none">
                        <a:solidFill>
                          <a:srgbClr val="FFFFFF"/>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b="1" dirty="0" sz="1800" lang="en-IN" strike="noStrike" u="none">
                          <a:effectLst/>
                          <a:latin typeface="Times New Roman" panose="02020603050405020304" pitchFamily="18" charset="0"/>
                          <a:cs typeface="Times New Roman" panose="02020603050405020304" pitchFamily="18" charset="0"/>
                        </a:rPr>
                        <a:t>CONS</a:t>
                      </a:r>
                      <a:endParaRPr b="1" dirty="0" sz="1800" i="0" lang="en-IN" strike="noStrike" u="none">
                        <a:solidFill>
                          <a:srgbClr val="FFFFFF"/>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7069">
                <a:tc>
                  <a:txBody>
                    <a:bodyPr/>
                    <a:p>
                      <a:pPr algn="ctr" fontAlgn="ctr"/>
                      <a:r>
                        <a:rPr dirty="0" sz="1800" lang="en-IN" strike="noStrike" u="none">
                          <a:effectLst/>
                          <a:latin typeface="Times New Roman" panose="02020603050405020304" pitchFamily="18" charset="0"/>
                          <a:cs typeface="Times New Roman" panose="02020603050405020304" pitchFamily="18" charset="0"/>
                        </a:rPr>
                        <a:t>1</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b="1" dirty="0" sz="1800" lang="en-US">
                          <a:latin typeface="Times New Roman" panose="02020603050405020304" pitchFamily="18" charset="0"/>
                          <a:cs typeface="Times New Roman" panose="02020603050405020304" pitchFamily="18" charset="0"/>
                        </a:rPr>
                        <a:t>"Advanced Safety Systems in Industry" - J. Smith</a:t>
                      </a:r>
                      <a:r>
                        <a:rPr b="1" dirty="0" sz="1800" lang="en-IN" strike="noStrike" u="none">
                          <a:effectLst/>
                          <a:latin typeface="Times New Roman" panose="02020603050405020304" pitchFamily="18" charset="0"/>
                          <a:cs typeface="Times New Roman" panose="02020603050405020304" pitchFamily="18" charset="0"/>
                        </a:rPr>
                        <a:t> </a:t>
                      </a:r>
                      <a:endParaRPr b="1"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Photoelectric sensors for motion detection</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Real-time hazard detection, easy to install</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Limited range, prone to false triggers in dusty environments</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7069">
                <a:tc>
                  <a:txBody>
                    <a:bodyPr/>
                    <a:p>
                      <a:pPr algn="ctr" fontAlgn="ctr"/>
                      <a:r>
                        <a:rPr sz="1800" lang="en-IN" strike="noStrike" u="none">
                          <a:effectLst/>
                          <a:latin typeface="Times New Roman" panose="02020603050405020304" pitchFamily="18" charset="0"/>
                          <a:cs typeface="Times New Roman" panose="02020603050405020304" pitchFamily="18" charset="0"/>
                        </a:rPr>
                        <a:t>2</a:t>
                      </a:r>
                      <a:endParaRPr b="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b="1" dirty="0" sz="1800" lang="en-IN" strike="noStrike" u="none">
                          <a:effectLst/>
                          <a:latin typeface="Times New Roman" panose="02020603050405020304" pitchFamily="18" charset="0"/>
                          <a:cs typeface="Times New Roman" panose="02020603050405020304" pitchFamily="18" charset="0"/>
                        </a:rPr>
                        <a:t> </a:t>
                      </a:r>
                      <a:r>
                        <a:rPr b="1" dirty="0" sz="1800" lang="en-US">
                          <a:latin typeface="Times New Roman" panose="02020603050405020304" pitchFamily="18" charset="0"/>
                          <a:cs typeface="Times New Roman" panose="02020603050405020304" pitchFamily="18" charset="0"/>
                        </a:rPr>
                        <a:t>"Human-Machine Safety Integration" - A. Patel</a:t>
                      </a:r>
                      <a:endParaRPr b="1"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Integration of electronic eyes with machine automation</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Automated safety response, reduces human error</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High installation cost, requires system compatibility</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7069">
                <a:tc>
                  <a:txBody>
                    <a:bodyPr/>
                    <a:p>
                      <a:pPr algn="ctr" fontAlgn="ctr"/>
                      <a:r>
                        <a:rPr sz="1800" lang="en-IN" strike="noStrike" u="none">
                          <a:effectLst/>
                          <a:latin typeface="Times New Roman" panose="02020603050405020304" pitchFamily="18" charset="0"/>
                          <a:cs typeface="Times New Roman" panose="02020603050405020304" pitchFamily="18" charset="0"/>
                        </a:rPr>
                        <a:t>3</a:t>
                      </a:r>
                      <a:endParaRPr b="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b="1" dirty="0" sz="1800" lang="en-IN" strike="noStrike" u="none">
                          <a:effectLst/>
                          <a:latin typeface="Times New Roman" panose="02020603050405020304" pitchFamily="18" charset="0"/>
                          <a:cs typeface="Times New Roman" panose="02020603050405020304" pitchFamily="18" charset="0"/>
                        </a:rPr>
                        <a:t> </a:t>
                      </a:r>
                      <a:r>
                        <a:rPr b="1" dirty="0" sz="1800" lang="en-US">
                          <a:latin typeface="Times New Roman" panose="02020603050405020304" pitchFamily="18" charset="0"/>
                          <a:cs typeface="Times New Roman" panose="02020603050405020304" pitchFamily="18" charset="0"/>
                        </a:rPr>
                        <a:t>"Workplace Safety with Sensors" - B. K. Reddy</a:t>
                      </a:r>
                      <a:endParaRPr b="1"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Multiple sensor layers including infrared and pressure sensors</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Accurate hazard detection, covers wider areas</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Complex setup, regular maintenance needed</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7069">
                <a:tc>
                  <a:txBody>
                    <a:bodyPr/>
                    <a:p>
                      <a:pPr algn="ctr" fontAlgn="ctr"/>
                      <a:r>
                        <a:rPr sz="1800" lang="en-IN" strike="noStrike" u="none">
                          <a:effectLst/>
                          <a:latin typeface="Times New Roman" panose="02020603050405020304" pitchFamily="18" charset="0"/>
                          <a:cs typeface="Times New Roman" panose="02020603050405020304" pitchFamily="18" charset="0"/>
                        </a:rPr>
                        <a:t>4</a:t>
                      </a:r>
                      <a:endParaRPr b="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b="1" dirty="0" sz="1800" lang="en-IN">
                          <a:latin typeface="Times New Roman" panose="02020603050405020304" pitchFamily="18" charset="0"/>
                          <a:cs typeface="Times New Roman" panose="02020603050405020304" pitchFamily="18" charset="0"/>
                        </a:rPr>
                        <a:t>"Smart Sensor Technologies for Industry" - M. Lee</a:t>
                      </a:r>
                      <a:r>
                        <a:rPr b="1" dirty="0" sz="1800" lang="en-IN" strike="noStrike" u="none">
                          <a:effectLst/>
                          <a:latin typeface="Times New Roman" panose="02020603050405020304" pitchFamily="18" charset="0"/>
                          <a:cs typeface="Times New Roman" panose="02020603050405020304" pitchFamily="18" charset="0"/>
                        </a:rPr>
                        <a:t> </a:t>
                      </a:r>
                      <a:endParaRPr b="1"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AI-powered electronic eye with machine learning capabilities</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Self-learning system, adapts to changing environments</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IN" strike="noStrike" u="none">
                          <a:effectLst/>
                          <a:latin typeface="Times New Roman" panose="02020603050405020304" pitchFamily="18" charset="0"/>
                          <a:cs typeface="Times New Roman" panose="02020603050405020304" pitchFamily="18" charset="0"/>
                        </a:rPr>
                        <a:t> </a:t>
                      </a:r>
                      <a:r>
                        <a:rPr dirty="0" sz="1800" lang="en-US">
                          <a:latin typeface="Times New Roman" panose="02020603050405020304" pitchFamily="18" charset="0"/>
                          <a:cs typeface="Times New Roman" panose="02020603050405020304" pitchFamily="18" charset="0"/>
                        </a:rPr>
                        <a:t>Expensive, requires high computational power</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05036">
                <a:tc>
                  <a:txBody>
                    <a:bodyPr/>
                    <a:p>
                      <a:pPr algn="ctr" fontAlgn="ctr"/>
                      <a:r>
                        <a:rPr sz="1800" lang="en-IN" strike="noStrike" u="none">
                          <a:effectLst/>
                          <a:latin typeface="Times New Roman" panose="02020603050405020304" pitchFamily="18" charset="0"/>
                          <a:cs typeface="Times New Roman" panose="02020603050405020304" pitchFamily="18" charset="0"/>
                        </a:rPr>
                        <a:t>5</a:t>
                      </a:r>
                      <a:endParaRPr b="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b="1" dirty="0" sz="1800" lang="en-US">
                          <a:latin typeface="Times New Roman" panose="02020603050405020304" pitchFamily="18" charset="0"/>
                          <a:cs typeface="Times New Roman" panose="02020603050405020304" pitchFamily="18" charset="0"/>
                        </a:rPr>
                        <a:t>"Industrial Safety Mechanisms" - T. Hernandez</a:t>
                      </a:r>
                      <a:r>
                        <a:rPr b="1" dirty="0" sz="1800" lang="en-IN" strike="noStrike" u="none">
                          <a:effectLst/>
                          <a:latin typeface="Times New Roman" panose="02020603050405020304" pitchFamily="18" charset="0"/>
                          <a:cs typeface="Times New Roman" panose="02020603050405020304" pitchFamily="18" charset="0"/>
                        </a:rPr>
                        <a:t> </a:t>
                      </a:r>
                      <a:endParaRPr b="1"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Combination of electronic eye with safety barriers</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fontAlgn="ctr"/>
                      <a:r>
                        <a:rPr dirty="0" sz="1800" lang="en-US">
                          <a:latin typeface="Times New Roman" panose="02020603050405020304" pitchFamily="18" charset="0"/>
                          <a:cs typeface="Times New Roman" panose="02020603050405020304" pitchFamily="18" charset="0"/>
                        </a:rPr>
                        <a:t>Dual protection, improves overall safety</a:t>
                      </a:r>
                      <a:r>
                        <a:rPr dirty="0" sz="1800" lang="en-IN" strike="noStrike" u="none">
                          <a:effectLst/>
                          <a:latin typeface="Times New Roman" panose="02020603050405020304" pitchFamily="18" charset="0"/>
                          <a:cs typeface="Times New Roman" panose="02020603050405020304" pitchFamily="18" charset="0"/>
                        </a:rPr>
                        <a:t> </a:t>
                      </a:r>
                      <a:endParaRPr b="0" dirty="0" sz="1800" i="0" lang="en-IN" strike="noStrike" u="none">
                        <a:solidFill>
                          <a:srgbClr val="000000"/>
                        </a:solidFill>
                        <a:effectLst/>
                        <a:latin typeface="Times New Roman" panose="02020603050405020304" pitchFamily="18" charset="0"/>
                        <a:cs typeface="Times New Roman" panose="02020603050405020304" pitchFamily="18" charset="0"/>
                      </a:endParaRPr>
                    </a:p>
                  </a:txBody>
                  <a:tcPr marL="9523" marR="9523"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p>
                      <a:pPr algn="ctr"/>
                      <a:r>
                        <a:rPr dirty="0" sz="1800" lang="en-US">
                          <a:latin typeface="Times New Roman" panose="02020603050405020304" pitchFamily="18" charset="0"/>
                          <a:cs typeface="Times New Roman" panose="02020603050405020304" pitchFamily="18" charset="0"/>
                        </a:rPr>
                        <a:t>Slows down operations, physical barriers can be bypassed</a:t>
                      </a:r>
                    </a:p>
                  </a:txBody>
                  <a:tcPr marL="91438" marR="91438" marT="45717" marB="457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097166" name="Picture 99"/>
          <p:cNvPicPr>
            <a:picLocks noChangeArrowheads="1"/>
          </p:cNvPicPr>
          <p:nvPr/>
        </p:nvPicPr>
        <p:blipFill>
          <a:blip xmlns:r="http://schemas.openxmlformats.org/officeDocument/2006/relationships" r:embed="rId2"/>
          <a:srcRect/>
          <a:stretch>
            <a:fillRect/>
          </a:stretch>
        </p:blipFill>
        <p:spPr bwMode="auto">
          <a:xfrm>
            <a:off x="254256" y="158751"/>
            <a:ext cx="1041400" cy="738187"/>
          </a:xfrm>
          <a:prstGeom prst="rect"/>
          <a:noFill/>
          <a:ln>
            <a:noFill/>
          </a:ln>
        </p:spPr>
      </p:pic>
      <p:sp>
        <p:nvSpPr>
          <p:cNvPr id="1048663" name="Slide Number Placeholder 3"/>
          <p:cNvSpPr txBox="1"/>
          <p:nvPr/>
        </p:nvSpPr>
        <p:spPr>
          <a:xfrm>
            <a:off x="208696" y="6174548"/>
            <a:ext cx="609600" cy="457200"/>
          </a:xfrm>
          <a:prstGeom prst="ellipse"/>
          <a:solidFill>
            <a:srgbClr val="0E58C4"/>
          </a:solidFill>
          <a:ln w="9525" cap="flat" cmpd="sng">
            <a:solidFill>
              <a:srgbClr val="0E58C4"/>
            </a:solidFill>
            <a:prstDash val="solid"/>
            <a:miter lim="800000"/>
            <a:headEnd type="none" w="sm" len="sm"/>
            <a:tailEnd type="none" w="sm" len="sm"/>
          </a:ln>
        </p:spPr>
        <p:txBody>
          <a:bodyPr anchor="ctr" anchorCtr="1" bIns="0" lIns="0" rIns="0" spcFirstLastPara="1" tIns="0" wrap="square">
            <a:noAutofit/>
          </a:bodyPr>
          <a:lstStyle>
            <a:defPPr algn="l" lvl="0" marR="0" rtl="0">
              <a:lnSpc>
                <a:spcPct val="100000"/>
              </a:lnSpc>
              <a:spcBef>
                <a:spcPts val="0"/>
              </a:spcBef>
              <a:spcAft>
                <a:spcPts val="0"/>
              </a:spcAft>
            </a:defPPr>
            <a:lvl1pPr algn="ctr" indent="0" lvl="0" marL="0" marR="0" rtl="0">
              <a:lnSpc>
                <a:spcPct val="100000"/>
              </a:lnSpc>
              <a:spcBef>
                <a:spcPts val="0"/>
              </a:spcBef>
              <a:spcAft>
                <a:spcPts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1pPr>
            <a:lvl2pPr algn="ctr" indent="-285750" lvl="1" marL="742950" marR="0" rtl="0">
              <a:lnSpc>
                <a:spcPct val="100000"/>
              </a:lnSpc>
              <a:spcBef>
                <a:spcPts val="0"/>
              </a:spcBef>
              <a:spcAft>
                <a:spcPts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2pPr>
            <a:lvl3pPr algn="ctr" indent="-228600" lvl="2" marL="1143000" marR="0" rtl="0">
              <a:lnSpc>
                <a:spcPct val="100000"/>
              </a:lnSpc>
              <a:spcBef>
                <a:spcPts val="0"/>
              </a:spcBef>
              <a:spcAft>
                <a:spcPts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3pPr>
            <a:lvl4pPr algn="ctr" indent="-228600" lvl="3" marL="1600200" marR="0" rtl="0">
              <a:lnSpc>
                <a:spcPct val="100000"/>
              </a:lnSpc>
              <a:spcBef>
                <a:spcPts val="0"/>
              </a:spcBef>
              <a:spcAft>
                <a:spcPts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4pPr>
            <a:lvl5pPr algn="ctr" indent="-228600" lvl="4" marL="2057400" marR="0" rtl="0">
              <a:lnSpc>
                <a:spcPct val="100000"/>
              </a:lnSpc>
              <a:spcBef>
                <a:spcPts val="0"/>
              </a:spcBef>
              <a:spcAft>
                <a:spcPts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5pPr>
            <a:lvl6pPr algn="ctr" fontAlgn="base" indent="-228600" lvl="5" marL="2514600" marR="0" rtl="0">
              <a:lnSpc>
                <a:spcPct val="100000"/>
              </a:lnSpc>
              <a:spcBef>
                <a:spcPct val="0"/>
              </a:spcBef>
              <a:spcAft>
                <a:spcPct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6pPr>
            <a:lvl7pPr algn="ctr" fontAlgn="base" indent="-228600" lvl="6" marL="2971800" marR="0" rtl="0">
              <a:lnSpc>
                <a:spcPct val="100000"/>
              </a:lnSpc>
              <a:spcBef>
                <a:spcPct val="0"/>
              </a:spcBef>
              <a:spcAft>
                <a:spcPct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7pPr>
            <a:lvl8pPr algn="ctr" fontAlgn="base" indent="-228600" lvl="7" marL="3429000" marR="0" rtl="0">
              <a:lnSpc>
                <a:spcPct val="100000"/>
              </a:lnSpc>
              <a:spcBef>
                <a:spcPct val="0"/>
              </a:spcBef>
              <a:spcAft>
                <a:spcPct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8pPr>
            <a:lvl9pPr algn="ctr" fontAlgn="base" indent="-228600" lvl="8" marL="3886200" marR="0" rtl="0">
              <a:lnSpc>
                <a:spcPct val="100000"/>
              </a:lnSpc>
              <a:spcBef>
                <a:spcPct val="0"/>
              </a:spcBef>
              <a:spcAft>
                <a:spcPct val="0"/>
              </a:spcAft>
              <a:buClr>
                <a:schemeClr val="lt1"/>
              </a:buClr>
              <a:buSzPts val="1400"/>
              <a:buFont typeface="Century Gothic"/>
              <a:buNone/>
              <a:defRPr b="0" cap="none" sz="1400" i="0" strike="noStrike" u="none">
                <a:solidFill>
                  <a:schemeClr val="tx1"/>
                </a:solidFill>
                <a:latin typeface="Palatino Linotype" panose="02040502050505030304" pitchFamily="18" charset="0"/>
                <a:ea typeface="Century Gothic"/>
                <a:cs typeface="Century Gothic"/>
                <a:sym typeface="Century Gothic"/>
              </a:defRPr>
            </a:lvl9pPr>
          </a:lstStyle>
          <a:p>
            <a:fld id="{B84701FD-7907-4607-BC68-3C3F82C8E9E5}" type="slidenum">
              <a:rPr altLang="en-US" lang="en-US" smtClean="0">
                <a:solidFill>
                  <a:schemeClr val="bg1"/>
                </a:solidFill>
                <a:latin typeface="Century Gothic" panose="020B0502020202020204" pitchFamily="34" charset="0"/>
              </a:rPr>
              <a:t>7</a:t>
            </a:fld>
            <a:endParaRPr altLang="en-US" dirty="0" lang="en-US">
              <a:solidFill>
                <a:schemeClr val="bg1"/>
              </a:solidFill>
              <a:latin typeface="Century Gothic" panose="020B0502020202020204" pitchFamily="34" charset="0"/>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64" name="Title 3"/>
          <p:cNvSpPr>
            <a:spLocks noGrp="1"/>
          </p:cNvSpPr>
          <p:nvPr>
            <p:ph type="title"/>
          </p:nvPr>
        </p:nvSpPr>
        <p:spPr>
          <a:xfrm>
            <a:off x="1060345" y="-14208"/>
            <a:ext cx="10363200" cy="1143000"/>
          </a:xfrm>
        </p:spPr>
        <p:txBody>
          <a:bodyPr/>
          <a:p>
            <a:pPr algn="ctr"/>
            <a:r>
              <a:rPr dirty="0" lang="en-US">
                <a:solidFill>
                  <a:schemeClr val="tx2">
                    <a:lumMod val="50000"/>
                  </a:schemeClr>
                </a:solidFill>
                <a:latin typeface="Times New Roman" panose="02020603050405020304" pitchFamily="18" charset="0"/>
                <a:cs typeface="Times New Roman" panose="02020603050405020304" pitchFamily="18" charset="0"/>
              </a:rPr>
              <a:t>BLOCK DIAGRAM</a:t>
            </a:r>
          </a:p>
        </p:txBody>
      </p:sp>
      <p:sp>
        <p:nvSpPr>
          <p:cNvPr id="1048665" name="Slide Number Placeholder 4"/>
          <p:cNvSpPr>
            <a:spLocks noGrp="1"/>
          </p:cNvSpPr>
          <p:nvPr>
            <p:ph type="sldNum" idx="12"/>
          </p:nvPr>
        </p:nvSpPr>
        <p:spPr/>
        <p:txBody>
          <a:bodyPr/>
          <a:p>
            <a:pPr algn="ctr" indent="0" lvl="0" marL="0" rtl="0">
              <a:spcBef>
                <a:spcPts val="0"/>
              </a:spcBef>
              <a:spcAft>
                <a:spcPts val="0"/>
              </a:spcAft>
              <a:buNone/>
            </a:pPr>
            <a:fld id="{00000000-1234-1234-1234-123412341234}" type="slidenum">
              <a:rPr lang="en-US" smtClean="0"/>
              <a:t>8</a:t>
            </a:fld>
            <a:endParaRPr lang="en-US"/>
          </a:p>
        </p:txBody>
      </p:sp>
      <p:pic>
        <p:nvPicPr>
          <p:cNvPr id="2097167" name="Google Shape;227;p9"/>
          <p:cNvPicPr preferRelativeResize="0">
            <a:picLocks/>
          </p:cNvPicPr>
          <p:nvPr/>
        </p:nvPicPr>
        <p:blipFill rotWithShape="1">
          <a:blip xmlns:r="http://schemas.openxmlformats.org/officeDocument/2006/relationships" r:embed="rId1">
            <a:alphaModFix/>
          </a:blip>
          <a:srcRect/>
          <a:stretch>
            <a:fillRect/>
          </a:stretch>
        </p:blipFill>
        <p:spPr>
          <a:xfrm>
            <a:off x="263525" y="306387"/>
            <a:ext cx="1041400" cy="829239"/>
          </a:xfrm>
          <a:prstGeom prst="rect"/>
          <a:noFill/>
          <a:ln>
            <a:noFill/>
          </a:ln>
        </p:spPr>
      </p:pic>
      <p:pic>
        <p:nvPicPr>
          <p:cNvPr id="2097168" name="Google Shape;225;p9"/>
          <p:cNvPicPr preferRelativeResize="0">
            <a:picLocks/>
          </p:cNvPicPr>
          <p:nvPr/>
        </p:nvPicPr>
        <p:blipFill rotWithShape="1">
          <a:blip xmlns:r="http://schemas.openxmlformats.org/officeDocument/2006/relationships" r:embed="rId2">
            <a:alphaModFix/>
          </a:blip>
          <a:srcRect/>
          <a:stretch>
            <a:fillRect/>
          </a:stretch>
        </p:blipFill>
        <p:spPr>
          <a:xfrm>
            <a:off x="10833100" y="176212"/>
            <a:ext cx="1196975" cy="1195387"/>
          </a:xfrm>
          <a:prstGeom prst="rect"/>
          <a:noFill/>
          <a:ln>
            <a:noFill/>
          </a:ln>
        </p:spPr>
      </p:pic>
      <p:sp>
        <p:nvSpPr>
          <p:cNvPr id="1048666" name="Rectangle 24"/>
          <p:cNvSpPr/>
          <p:nvPr/>
        </p:nvSpPr>
        <p:spPr>
          <a:xfrm>
            <a:off x="804862" y="6256467"/>
            <a:ext cx="1275080" cy="497840"/>
          </a:xfrm>
          <a:prstGeom prst="rect"/>
        </p:spPr>
        <p:txBody>
          <a:bodyPr wrap="none">
            <a:spAutoFit/>
          </a:bodyPr>
          <a:p>
            <a:r>
              <a:rPr dirty="0" lang="en-US">
                <a:solidFill>
                  <a:schemeClr val="tx1"/>
                </a:solidFill>
                <a:latin typeface="Times New Roman" panose="02020603050405020304" pitchFamily="18" charset="0"/>
                <a:cs typeface="Times New Roman" panose="02020603050405020304" pitchFamily="18" charset="0"/>
              </a:rPr>
              <a:t>EDP I REVIEW</a:t>
            </a:r>
          </a:p>
          <a:p>
            <a:endParaRPr dirty="0" lang="en-US"/>
          </a:p>
        </p:txBody>
      </p:sp>
      <p:sp>
        <p:nvSpPr>
          <p:cNvPr id="1048667" name="Google Shape;141;p2"/>
          <p:cNvSpPr txBox="1"/>
          <p:nvPr/>
        </p:nvSpPr>
        <p:spPr>
          <a:xfrm>
            <a:off x="9567361" y="6210300"/>
            <a:ext cx="2771058" cy="476250"/>
          </a:xfrm>
          <a:prstGeom prst="rect"/>
          <a:noFill/>
          <a:ln>
            <a:noFill/>
          </a:ln>
        </p:spPr>
        <p:txBody>
          <a:bodyPr anchor="ctr" anchorCtr="0" bIns="45700" lIns="91425" rIns="91425" spcFirstLastPara="1" tIns="45700" wrap="square">
            <a:noAutofit/>
          </a:bodyPr>
          <a:p>
            <a:r>
              <a:rPr dirty="0" lang="en-US"/>
              <a:t>Saturday, December 7, 2024</a:t>
            </a:r>
          </a:p>
        </p:txBody>
      </p:sp>
      <p:sp>
        <p:nvSpPr>
          <p:cNvPr id="1048668" name="Rounded Rectangle 8"/>
          <p:cNvSpPr/>
          <p:nvPr/>
        </p:nvSpPr>
        <p:spPr>
          <a:xfrm>
            <a:off x="5632606" y="2937664"/>
            <a:ext cx="1715758" cy="3318803"/>
          </a:xfrm>
          <a:prstGeom prst="roundRect"/>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r>
              <a:rPr b="1" dirty="0" sz="1600" lang="en-IN">
                <a:solidFill>
                  <a:schemeClr val="tx1"/>
                </a:solidFill>
                <a:latin typeface="Times New Roman" panose="02020603050405020304" pitchFamily="18" charset="0"/>
                <a:cs typeface="Times New Roman" panose="02020603050405020304" pitchFamily="18" charset="0"/>
              </a:rPr>
              <a:t>NE-555 IC</a:t>
            </a:r>
          </a:p>
        </p:txBody>
      </p:sp>
      <p:sp>
        <p:nvSpPr>
          <p:cNvPr id="1048669" name="Rounded Rectangle 13"/>
          <p:cNvSpPr/>
          <p:nvPr/>
        </p:nvSpPr>
        <p:spPr>
          <a:xfrm>
            <a:off x="5632606" y="1768544"/>
            <a:ext cx="1715758" cy="563102"/>
          </a:xfrm>
          <a:prstGeom prst="roundRect"/>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r>
              <a:rPr b="1" dirty="0" sz="1600" lang="en-IN">
                <a:solidFill>
                  <a:schemeClr val="tx1"/>
                </a:solidFill>
                <a:latin typeface="Times New Roman" panose="02020603050405020304" pitchFamily="18" charset="0"/>
                <a:cs typeface="Times New Roman" panose="02020603050405020304" pitchFamily="18" charset="0"/>
              </a:rPr>
              <a:t>Power Supply</a:t>
            </a:r>
          </a:p>
          <a:p>
            <a:pPr algn="ctr"/>
            <a:r>
              <a:rPr b="1" dirty="0" sz="1600" lang="en-IN">
                <a:solidFill>
                  <a:schemeClr val="tx1"/>
                </a:solidFill>
                <a:latin typeface="Times New Roman" panose="02020603050405020304" pitchFamily="18" charset="0"/>
                <a:cs typeface="Times New Roman" panose="02020603050405020304" pitchFamily="18" charset="0"/>
              </a:rPr>
              <a:t>Battery/Switch</a:t>
            </a:r>
          </a:p>
        </p:txBody>
      </p:sp>
      <p:sp>
        <p:nvSpPr>
          <p:cNvPr id="1048670" name="Rounded Rectangle 7"/>
          <p:cNvSpPr/>
          <p:nvPr/>
        </p:nvSpPr>
        <p:spPr>
          <a:xfrm>
            <a:off x="3416374" y="3088123"/>
            <a:ext cx="1549083" cy="604506"/>
          </a:xfrm>
          <a:prstGeom prst="roundRect"/>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r>
              <a:rPr b="1" dirty="0" sz="1600" lang="en-IN">
                <a:solidFill>
                  <a:schemeClr val="tx1"/>
                </a:solidFill>
                <a:latin typeface="Times New Roman" panose="02020603050405020304" pitchFamily="18" charset="0"/>
                <a:cs typeface="Times New Roman" panose="02020603050405020304" pitchFamily="18" charset="0"/>
              </a:rPr>
              <a:t>Ultrasonic Sensor</a:t>
            </a:r>
          </a:p>
        </p:txBody>
      </p:sp>
      <p:sp>
        <p:nvSpPr>
          <p:cNvPr id="1048671" name="Rounded Rectangle 7"/>
          <p:cNvSpPr/>
          <p:nvPr/>
        </p:nvSpPr>
        <p:spPr>
          <a:xfrm>
            <a:off x="3416373" y="5548095"/>
            <a:ext cx="1549083" cy="604506"/>
          </a:xfrm>
          <a:prstGeom prst="roundRect"/>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r>
              <a:rPr b="1" dirty="0" sz="1600" lang="en-IN">
                <a:solidFill>
                  <a:schemeClr val="tx1"/>
                </a:solidFill>
                <a:latin typeface="Times New Roman" panose="02020603050405020304" pitchFamily="18" charset="0"/>
                <a:cs typeface="Times New Roman" panose="02020603050405020304" pitchFamily="18" charset="0"/>
              </a:rPr>
              <a:t>Potentiometer</a:t>
            </a:r>
          </a:p>
        </p:txBody>
      </p:sp>
      <p:sp>
        <p:nvSpPr>
          <p:cNvPr id="1048672" name="Rounded Rectangle 7"/>
          <p:cNvSpPr/>
          <p:nvPr/>
        </p:nvSpPr>
        <p:spPr>
          <a:xfrm>
            <a:off x="8137094" y="4160661"/>
            <a:ext cx="1549083" cy="604506"/>
          </a:xfrm>
          <a:prstGeom prst="roundRect"/>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r>
              <a:rPr b="1" dirty="0" sz="1600" lang="en-IN">
                <a:solidFill>
                  <a:schemeClr val="tx1"/>
                </a:solidFill>
                <a:latin typeface="Times New Roman" panose="02020603050405020304" pitchFamily="18" charset="0"/>
                <a:cs typeface="Times New Roman" panose="02020603050405020304" pitchFamily="18" charset="0"/>
              </a:rPr>
              <a:t>Buzzer</a:t>
            </a:r>
          </a:p>
        </p:txBody>
      </p:sp>
      <p:sp>
        <p:nvSpPr>
          <p:cNvPr id="1048673" name="Rounded Rectangle 7"/>
          <p:cNvSpPr/>
          <p:nvPr/>
        </p:nvSpPr>
        <p:spPr>
          <a:xfrm>
            <a:off x="3393232" y="3938291"/>
            <a:ext cx="1549083" cy="604506"/>
          </a:xfrm>
          <a:prstGeom prst="roundRect"/>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r>
              <a:rPr b="1" dirty="0" sz="1600" lang="en-US">
                <a:solidFill>
                  <a:schemeClr val="tx1"/>
                </a:solidFill>
                <a:latin typeface="Times New Roman" panose="02020603050405020304" pitchFamily="18" charset="0"/>
                <a:cs typeface="Times New Roman" panose="02020603050405020304" pitchFamily="18" charset="0"/>
              </a:rPr>
              <a:t>R</a:t>
            </a:r>
            <a:r>
              <a:rPr b="1" dirty="0" sz="1600" lang="en-IN" err="1">
                <a:solidFill>
                  <a:schemeClr val="tx1"/>
                </a:solidFill>
                <a:latin typeface="Times New Roman" panose="02020603050405020304" pitchFamily="18" charset="0"/>
                <a:cs typeface="Times New Roman" panose="02020603050405020304" pitchFamily="18" charset="0"/>
              </a:rPr>
              <a:t>esistor</a:t>
            </a:r>
            <a:endParaRPr b="1" dirty="0" sz="1600" lang="en-IN">
              <a:solidFill>
                <a:schemeClr val="tx1"/>
              </a:solidFill>
              <a:latin typeface="Times New Roman" panose="02020603050405020304" pitchFamily="18" charset="0"/>
              <a:cs typeface="Times New Roman" panose="02020603050405020304" pitchFamily="18" charset="0"/>
            </a:endParaRPr>
          </a:p>
        </p:txBody>
      </p:sp>
      <p:sp>
        <p:nvSpPr>
          <p:cNvPr id="1048674" name="Rounded Rectangle 7"/>
          <p:cNvSpPr/>
          <p:nvPr/>
        </p:nvSpPr>
        <p:spPr>
          <a:xfrm>
            <a:off x="3427939" y="4734887"/>
            <a:ext cx="1549083" cy="604506"/>
          </a:xfrm>
          <a:prstGeom prst="roundRect"/>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r>
              <a:rPr b="1" dirty="0" sz="1600" lang="en-IN">
                <a:solidFill>
                  <a:schemeClr val="tx1"/>
                </a:solidFill>
                <a:latin typeface="Times New Roman" panose="02020603050405020304" pitchFamily="18" charset="0"/>
                <a:cs typeface="Times New Roman" panose="02020603050405020304" pitchFamily="18" charset="0"/>
              </a:rPr>
              <a:t>Capacitor</a:t>
            </a:r>
          </a:p>
        </p:txBody>
      </p:sp>
      <p:sp>
        <p:nvSpPr>
          <p:cNvPr id="1048675" name="Down Arrow 14"/>
          <p:cNvSpPr/>
          <p:nvPr/>
        </p:nvSpPr>
        <p:spPr>
          <a:xfrm>
            <a:off x="6293025" y="2339582"/>
            <a:ext cx="394919" cy="596225"/>
          </a:xfrm>
          <a:prstGeom prst="downArrow"/>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endParaRPr dirty="0" sz="1600" lang="en-IN">
              <a:latin typeface="Times New Roman" panose="02020603050405020304" pitchFamily="18" charset="0"/>
              <a:cs typeface="Times New Roman" panose="02020603050405020304" pitchFamily="18" charset="0"/>
            </a:endParaRPr>
          </a:p>
        </p:txBody>
      </p:sp>
      <p:sp>
        <p:nvSpPr>
          <p:cNvPr id="1048676" name="Right Arrow 15"/>
          <p:cNvSpPr/>
          <p:nvPr/>
        </p:nvSpPr>
        <p:spPr>
          <a:xfrm>
            <a:off x="4965456" y="3206629"/>
            <a:ext cx="667149" cy="444741"/>
          </a:xfrm>
          <a:prstGeom prst="rightArrow"/>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endParaRPr dirty="0" sz="1600" lang="en-IN">
              <a:latin typeface="Times New Roman" panose="02020603050405020304" pitchFamily="18" charset="0"/>
              <a:cs typeface="Times New Roman" panose="02020603050405020304" pitchFamily="18" charset="0"/>
            </a:endParaRPr>
          </a:p>
        </p:txBody>
      </p:sp>
      <p:sp>
        <p:nvSpPr>
          <p:cNvPr id="1048677" name="Right Arrow 15"/>
          <p:cNvSpPr/>
          <p:nvPr/>
        </p:nvSpPr>
        <p:spPr>
          <a:xfrm>
            <a:off x="4953886" y="4018173"/>
            <a:ext cx="667149" cy="444741"/>
          </a:xfrm>
          <a:prstGeom prst="rightArrow"/>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endParaRPr dirty="0" sz="1600" lang="en-IN">
              <a:latin typeface="Times New Roman" panose="02020603050405020304" pitchFamily="18" charset="0"/>
              <a:cs typeface="Times New Roman" panose="02020603050405020304" pitchFamily="18" charset="0"/>
            </a:endParaRPr>
          </a:p>
        </p:txBody>
      </p:sp>
      <p:sp>
        <p:nvSpPr>
          <p:cNvPr id="1048678" name="Right Arrow 15"/>
          <p:cNvSpPr/>
          <p:nvPr/>
        </p:nvSpPr>
        <p:spPr>
          <a:xfrm>
            <a:off x="4977022" y="5548095"/>
            <a:ext cx="667149" cy="444741"/>
          </a:xfrm>
          <a:prstGeom prst="rightArrow"/>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endParaRPr dirty="0" sz="1600" lang="en-IN">
              <a:latin typeface="Times New Roman" panose="02020603050405020304" pitchFamily="18" charset="0"/>
              <a:cs typeface="Times New Roman" panose="02020603050405020304" pitchFamily="18" charset="0"/>
            </a:endParaRPr>
          </a:p>
        </p:txBody>
      </p:sp>
      <p:sp>
        <p:nvSpPr>
          <p:cNvPr id="1048679" name="Right Arrow 15"/>
          <p:cNvSpPr/>
          <p:nvPr/>
        </p:nvSpPr>
        <p:spPr>
          <a:xfrm>
            <a:off x="4983848" y="4829717"/>
            <a:ext cx="667149" cy="444741"/>
          </a:xfrm>
          <a:prstGeom prst="rightArrow"/>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endParaRPr dirty="0" sz="1600" lang="en-IN">
              <a:latin typeface="Times New Roman" panose="02020603050405020304" pitchFamily="18" charset="0"/>
              <a:cs typeface="Times New Roman" panose="02020603050405020304" pitchFamily="18" charset="0"/>
            </a:endParaRPr>
          </a:p>
        </p:txBody>
      </p:sp>
      <p:sp>
        <p:nvSpPr>
          <p:cNvPr id="1048680" name="Right Arrow 15"/>
          <p:cNvSpPr/>
          <p:nvPr/>
        </p:nvSpPr>
        <p:spPr>
          <a:xfrm>
            <a:off x="7336799" y="4240543"/>
            <a:ext cx="800295" cy="444741"/>
          </a:xfrm>
          <a:prstGeom prst="rightArrow"/>
        </p:spPr>
        <p:style>
          <a:lnRef idx="1">
            <a:schemeClr val="accent4"/>
          </a:lnRef>
          <a:fillRef idx="2">
            <a:schemeClr val="accent4"/>
          </a:fillRef>
          <a:effectRef idx="1">
            <a:schemeClr val="accent4"/>
          </a:effectRef>
          <a:fontRef idx="minor">
            <a:schemeClr val="dk1"/>
          </a:fontRef>
        </p:style>
        <p:txBody>
          <a:bodyPr anchor="ctr" rtlCol="0"/>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1pPr>
            <a:lvl2pPr algn="l" lvl="1"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2pPr>
            <a:lvl3pPr algn="l" lvl="2"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3pPr>
            <a:lvl4pPr algn="l" lvl="3"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4pPr>
            <a:lvl5pPr algn="l" lvl="4"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5pPr>
            <a:lvl6pPr algn="l" lvl="5"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6pPr>
            <a:lvl7pPr algn="l" lvl="6"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7pPr>
            <a:lvl8pPr algn="l" lvl="7"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8pPr>
            <a:lvl9pPr algn="l" lvl="8" marR="0" rtl="0">
              <a:lnSpc>
                <a:spcPct val="100000"/>
              </a:lnSpc>
              <a:spcBef>
                <a:spcPts val="0"/>
              </a:spcBef>
              <a:spcAft>
                <a:spcPts val="0"/>
              </a:spcAft>
              <a:buClr>
                <a:srgbClr val="000000"/>
              </a:buClr>
              <a:buFont typeface="Arial"/>
              <a:defRPr b="0" cap="none" sz="1400" i="0" strike="noStrike" u="none">
                <a:solidFill>
                  <a:schemeClr val="dk1"/>
                </a:solidFill>
                <a:latin typeface="+mn-lt"/>
                <a:ea typeface="+mn-ea"/>
                <a:cs typeface="+mn-cs"/>
                <a:sym typeface="Arial"/>
              </a:defRPr>
            </a:lvl9pPr>
          </a:lstStyle>
          <a:p>
            <a:pPr algn="ctr"/>
            <a:endParaRPr dirty="0" sz="1600" lang="en-IN">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81" name="Slide Number Placeholder 1"/>
          <p:cNvSpPr>
            <a:spLocks noGrp="1"/>
          </p:cNvSpPr>
          <p:nvPr>
            <p:ph type="sldNum" idx="12"/>
          </p:nvPr>
        </p:nvSpPr>
        <p:spPr/>
        <p:txBody>
          <a:bodyPr/>
          <a:p>
            <a:pPr algn="ctr" indent="0" lvl="0" marL="0" rtl="0">
              <a:spcBef>
                <a:spcPts val="0"/>
              </a:spcBef>
              <a:spcAft>
                <a:spcPts val="0"/>
              </a:spcAft>
              <a:buNone/>
            </a:pPr>
            <a:fld id="{00000000-1234-1234-1234-123412341234}" type="slidenum">
              <a:rPr lang="en-US" smtClean="0"/>
              <a:t>9</a:t>
            </a:fld>
            <a:endParaRPr lang="en-US"/>
          </a:p>
        </p:txBody>
      </p:sp>
      <p:pic>
        <p:nvPicPr>
          <p:cNvPr id="2097169" name="Google Shape;227;p9"/>
          <p:cNvPicPr preferRelativeResize="0">
            <a:picLocks/>
          </p:cNvPicPr>
          <p:nvPr/>
        </p:nvPicPr>
        <p:blipFill rotWithShape="1">
          <a:blip xmlns:r="http://schemas.openxmlformats.org/officeDocument/2006/relationships" r:embed="rId1">
            <a:alphaModFix/>
          </a:blip>
          <a:srcRect/>
          <a:stretch>
            <a:fillRect/>
          </a:stretch>
        </p:blipFill>
        <p:spPr>
          <a:xfrm>
            <a:off x="263525" y="306387"/>
            <a:ext cx="1041400" cy="829239"/>
          </a:xfrm>
          <a:prstGeom prst="rect"/>
          <a:noFill/>
          <a:ln>
            <a:noFill/>
          </a:ln>
        </p:spPr>
      </p:pic>
      <p:pic>
        <p:nvPicPr>
          <p:cNvPr id="2097170" name="Google Shape;225;p9"/>
          <p:cNvPicPr preferRelativeResize="0">
            <a:picLocks/>
          </p:cNvPicPr>
          <p:nvPr/>
        </p:nvPicPr>
        <p:blipFill rotWithShape="1">
          <a:blip xmlns:r="http://schemas.openxmlformats.org/officeDocument/2006/relationships" r:embed="rId2">
            <a:alphaModFix/>
          </a:blip>
          <a:srcRect/>
          <a:stretch>
            <a:fillRect/>
          </a:stretch>
        </p:blipFill>
        <p:spPr>
          <a:xfrm>
            <a:off x="10729862" y="306387"/>
            <a:ext cx="1196975" cy="1195387"/>
          </a:xfrm>
          <a:prstGeom prst="rect"/>
          <a:noFill/>
          <a:ln>
            <a:noFill/>
          </a:ln>
        </p:spPr>
      </p:pic>
      <p:sp>
        <p:nvSpPr>
          <p:cNvPr id="1048682" name="Rectangle 4"/>
          <p:cNvSpPr/>
          <p:nvPr/>
        </p:nvSpPr>
        <p:spPr>
          <a:xfrm>
            <a:off x="4469534" y="489295"/>
            <a:ext cx="3975220" cy="624840"/>
          </a:xfrm>
          <a:prstGeom prst="rect"/>
        </p:spPr>
        <p:txBody>
          <a:bodyPr wrap="none">
            <a:spAutoFit/>
          </a:bodyPr>
          <a:p>
            <a:r>
              <a:rPr dirty="0" sz="3600" lang="en-US">
                <a:solidFill>
                  <a:schemeClr val="tx2">
                    <a:lumMod val="50000"/>
                  </a:schemeClr>
                </a:solidFill>
                <a:latin typeface="Times New Roman" panose="02020603050405020304" pitchFamily="18" charset="0"/>
                <a:cs typeface="Times New Roman" panose="02020603050405020304" pitchFamily="18" charset="0"/>
              </a:rPr>
              <a:t>CIRCUIT DIAGRAM</a:t>
            </a:r>
          </a:p>
        </p:txBody>
      </p:sp>
      <p:sp>
        <p:nvSpPr>
          <p:cNvPr id="1048683" name="AutoShape 2" descr="blob:https://web.whatsapp.com/592642e9-7771-469d-aff9-ff17c5ebb9e3"/>
          <p:cNvSpPr>
            <a:spLocks noChangeAspect="1" noChangeArrowheads="1"/>
          </p:cNvSpPr>
          <p:nvPr/>
        </p:nvSpPr>
        <p:spPr bwMode="auto">
          <a:xfrm>
            <a:off x="155575" y="-144463"/>
            <a:ext cx="304800" cy="304801"/>
          </a:xfrm>
          <a:prstGeom prst="rect"/>
          <a:noFill/>
        </p:spPr>
        <p:txBody>
          <a:bodyPr anchor="t" anchorCtr="0" bIns="45720" compatLnSpc="1" lIns="91440" numCol="1" rIns="91440" tIns="45720" vert="horz" wrap="square">
            <a:prstTxWarp prst="textNoShape"/>
          </a:bodyPr>
          <a:p>
            <a:endParaRPr lang="en-US"/>
          </a:p>
        </p:txBody>
      </p:sp>
      <p:sp>
        <p:nvSpPr>
          <p:cNvPr id="1048684" name="Rectangle 7"/>
          <p:cNvSpPr/>
          <p:nvPr/>
        </p:nvSpPr>
        <p:spPr>
          <a:xfrm>
            <a:off x="821841" y="6286074"/>
            <a:ext cx="1275080" cy="497841"/>
          </a:xfrm>
          <a:prstGeom prst="rect"/>
        </p:spPr>
        <p:txBody>
          <a:bodyPr wrap="none">
            <a:spAutoFit/>
          </a:bodyPr>
          <a:p>
            <a:r>
              <a:rPr dirty="0" lang="en-US">
                <a:solidFill>
                  <a:schemeClr val="tx1"/>
                </a:solidFill>
                <a:latin typeface="Times New Roman" panose="02020603050405020304" pitchFamily="18" charset="0"/>
                <a:cs typeface="Times New Roman" panose="02020603050405020304" pitchFamily="18" charset="0"/>
              </a:rPr>
              <a:t>EDP I REVIEW</a:t>
            </a:r>
          </a:p>
          <a:p>
            <a:endParaRPr dirty="0" lang="en-US"/>
          </a:p>
        </p:txBody>
      </p:sp>
      <p:sp>
        <p:nvSpPr>
          <p:cNvPr id="1048685" name="Google Shape;141;p2"/>
          <p:cNvSpPr txBox="1"/>
          <p:nvPr/>
        </p:nvSpPr>
        <p:spPr>
          <a:xfrm>
            <a:off x="9675762" y="6210300"/>
            <a:ext cx="2771058" cy="476250"/>
          </a:xfrm>
          <a:prstGeom prst="rect"/>
          <a:noFill/>
          <a:ln>
            <a:noFill/>
          </a:ln>
        </p:spPr>
        <p:txBody>
          <a:bodyPr anchor="ctr" anchorCtr="0" bIns="45700" lIns="91425" rIns="91425" spcFirstLastPara="1" tIns="45700" wrap="square">
            <a:noAutofit/>
          </a:bodyPr>
          <a:p>
            <a:r>
              <a:rPr dirty="0" lang="en-US"/>
              <a:t>Saturday, December 7, 2024</a:t>
            </a:r>
          </a:p>
        </p:txBody>
      </p:sp>
      <p:pic>
        <p:nvPicPr>
          <p:cNvPr id="2097171" name="Picture 8"/>
          <p:cNvPicPr>
            <a:picLocks noChangeAspect="1"/>
          </p:cNvPicPr>
          <p:nvPr/>
        </p:nvPicPr>
        <p:blipFill>
          <a:blip xmlns:r="http://schemas.openxmlformats.org/officeDocument/2006/relationships" r:embed="rId3"/>
          <a:srcRect/>
          <a:stretch>
            <a:fillRect/>
          </a:stretch>
        </p:blipFill>
        <p:spPr bwMode="auto">
          <a:xfrm>
            <a:off x="1130709" y="1392865"/>
            <a:ext cx="10150435" cy="4893209"/>
          </a:xfrm>
          <a:prstGeom prst="rect"/>
          <a:noFill/>
          <a:ln>
            <a:noFill/>
          </a:ln>
        </p:spPr>
      </p:pic>
    </p:spTree>
  </p:cSld>
  <p:clrMapOvr>
    <a:masterClrMapping/>
  </p:clrMapOvr>
  <p:transition spd="med">
    <p:fade/>
  </p:transition>
</p:sld>
</file>

<file path=ppt/theme/theme1.xml><?xml version="1.0" encoding="utf-8"?>
<a:theme xmlns:a="http://schemas.openxmlformats.org/drawingml/2006/main" name="1_Quarterly earnings presentation">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Quarterly earnings presentation">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Smart Grain Silo</dc:title>
  <dc:creator>DELL</dc:creator>
  <cp:lastModifiedBy>K.J. SHANKAR SHARMA</cp:lastModifiedBy>
  <dcterms:created xsi:type="dcterms:W3CDTF">2017-04-13T00:52:33Z</dcterms:created>
  <dcterms:modified xsi:type="dcterms:W3CDTF">2025-01-20T10:44:02Z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y fmtid="{D5CDD505-2E9C-101B-9397-08002B2CF9AE}" pid="3" name="ICV">
    <vt:lpwstr>1e9f06a2e1de4db5829460454861da34</vt:lpwstr>
  </property>
</Properties>
</file>