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2" r:id="rId31"/>
    <p:sldId id="293" r:id="rId32"/>
    <p:sldId id="285" r:id="rId33"/>
    <p:sldId id="286" r:id="rId34"/>
    <p:sldId id="287" r:id="rId35"/>
    <p:sldId id="288" r:id="rId36"/>
    <p:sldId id="289" r:id="rId37"/>
    <p:sldId id="294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BFF3-F548-4ACF-8AA9-A051D3359FD1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35B-91E8-4F03-995E-1B2FA2F8F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5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BFF3-F548-4ACF-8AA9-A051D3359FD1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35B-91E8-4F03-995E-1B2FA2F8F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BFF3-F548-4ACF-8AA9-A051D3359FD1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35B-91E8-4F03-995E-1B2FA2F8F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3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BFF3-F548-4ACF-8AA9-A051D3359FD1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35B-91E8-4F03-995E-1B2FA2F8F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BFF3-F548-4ACF-8AA9-A051D3359FD1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35B-91E8-4F03-995E-1B2FA2F8F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8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BFF3-F548-4ACF-8AA9-A051D3359FD1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35B-91E8-4F03-995E-1B2FA2F8F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BFF3-F548-4ACF-8AA9-A051D3359FD1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35B-91E8-4F03-995E-1B2FA2F8F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BFF3-F548-4ACF-8AA9-A051D3359FD1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35B-91E8-4F03-995E-1B2FA2F8F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8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BFF3-F548-4ACF-8AA9-A051D3359FD1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35B-91E8-4F03-995E-1B2FA2F8F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BFF3-F548-4ACF-8AA9-A051D3359FD1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35B-91E8-4F03-995E-1B2FA2F8F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6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BFF3-F548-4ACF-8AA9-A051D3359FD1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935B-91E8-4F03-995E-1B2FA2F8F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BFF3-F548-4ACF-8AA9-A051D3359FD1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935B-91E8-4F03-995E-1B2FA2F8F3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3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SHAREZONE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68083"/>
            <a:ext cx="9144000" cy="477837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                                    Sharing simplified!!!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815737"/>
            <a:ext cx="757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Web Application Development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338957"/>
            <a:ext cx="485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Instructor :</a:t>
            </a:r>
          </a:p>
          <a:p>
            <a:r>
              <a:rPr lang="en-US" dirty="0"/>
              <a:t> </a:t>
            </a:r>
            <a:r>
              <a:rPr lang="en-US" dirty="0" smtClean="0"/>
              <a:t>  Dr. Balaji Raman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7909" y="3174274"/>
            <a:ext cx="4702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 :</a:t>
            </a:r>
          </a:p>
          <a:p>
            <a:pPr marL="342900" indent="-342900">
              <a:buAutoNum type="arabicParenR"/>
            </a:pPr>
            <a:r>
              <a:rPr lang="en-US" dirty="0" smtClean="0"/>
              <a:t>K. Balaram Singh ( S20180010089 )</a:t>
            </a:r>
          </a:p>
          <a:p>
            <a:pPr marL="342900" indent="-342900">
              <a:buAutoNum type="arabicParenR"/>
            </a:pPr>
            <a:r>
              <a:rPr lang="en-US" dirty="0" smtClean="0"/>
              <a:t>O. Tarun Teja  ( S20180010120 )</a:t>
            </a:r>
          </a:p>
          <a:p>
            <a:pPr marL="342900" indent="-342900">
              <a:buAutoNum type="arabicParenR"/>
            </a:pPr>
            <a:r>
              <a:rPr lang="en-US" dirty="0" smtClean="0"/>
              <a:t>M. Mani Tej   ( S20180010104 )</a:t>
            </a:r>
          </a:p>
          <a:p>
            <a:pPr marL="342900" indent="-342900">
              <a:buAutoNum type="arabicParenR"/>
            </a:pPr>
            <a:r>
              <a:rPr lang="en-US" dirty="0" smtClean="0"/>
              <a:t>V. Shankar Sreenu ( S20180010186 )</a:t>
            </a:r>
          </a:p>
          <a:p>
            <a:pPr marL="342900" indent="-342900">
              <a:buAutoNum type="arabicParenR"/>
            </a:pPr>
            <a:r>
              <a:rPr lang="en-US" dirty="0" smtClean="0"/>
              <a:t>P. Srujan Reddy ( S20180010123 )</a:t>
            </a:r>
          </a:p>
          <a:p>
            <a:pPr marL="342900" indent="-342900">
              <a:buAutoNum type="arabicParenR"/>
            </a:pPr>
            <a:r>
              <a:rPr lang="en-US" dirty="0" smtClean="0"/>
              <a:t>T. Prem </a:t>
            </a:r>
            <a:r>
              <a:rPr lang="en-US" dirty="0" smtClean="0"/>
              <a:t>Ratan </a:t>
            </a:r>
            <a:r>
              <a:rPr lang="en-US" dirty="0" smtClean="0"/>
              <a:t>( S20180010178 )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49" y="1920240"/>
            <a:ext cx="3511600" cy="349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058400" cy="4789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3669" y="5154839"/>
            <a:ext cx="9117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clicking on group notifications , the user will be able to accept/reject the group invitation .</a:t>
            </a:r>
          </a:p>
          <a:p>
            <a:r>
              <a:rPr lang="en-US" dirty="0" smtClean="0"/>
              <a:t>If the user wants to be added in the group , user can select accept and submit .</a:t>
            </a:r>
          </a:p>
          <a:p>
            <a:r>
              <a:rPr lang="en-US" dirty="0" smtClean="0"/>
              <a:t>		The user will be added to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most important part of our app   : Items ( Things ) sharing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92402" cy="3916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2846" y="2103120"/>
            <a:ext cx="3108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add an item , which he wants to share by filling the details of that item .</a:t>
            </a:r>
          </a:p>
          <a:p>
            <a:r>
              <a:rPr lang="en-US" dirty="0" smtClean="0"/>
              <a:t>User has to select the condition of the item and category to share that item with other users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435"/>
            <a:ext cx="10058400" cy="4845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316583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view his items by clicking under myitems . All his items will be displayed including the condition , category and the availability status . The user can update the item or can delete the item by clicking UPDATE or  DELETE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6" y="365125"/>
            <a:ext cx="9169037" cy="200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3406" y="2233749"/>
            <a:ext cx="930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The user can search for an item by searching in search box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3499"/>
            <a:ext cx="6767647" cy="3250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599" y="3690651"/>
            <a:ext cx="3239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view about the owner of item by clicking on the item names on above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" y="365125"/>
            <a:ext cx="10058400" cy="4837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6651" y="5434149"/>
            <a:ext cx="1038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send a notification to the owner , to request the particular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3086100" cy="1704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7577" y="470263"/>
            <a:ext cx="603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a user sends a notification to owner ,  the owner receives a notification under Item notifications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4" y="2205037"/>
            <a:ext cx="6544491" cy="3138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89966" y="2638697"/>
            <a:ext cx="3463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owner can view the request by clicking on the item notifications .</a:t>
            </a:r>
          </a:p>
          <a:p>
            <a:r>
              <a:rPr lang="en-US" dirty="0" smtClean="0"/>
              <a:t>If the owner is willing to share the item , the borrower can meet the user to take the item . And the owner can accept the request here to keep track of items shared and borrowed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30" y="460329"/>
            <a:ext cx="8172450" cy="444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355771"/>
            <a:ext cx="1036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owner accepts the request , if any user views about the same item ; the above message is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06" y="675492"/>
            <a:ext cx="2219325" cy="105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82" y="2841895"/>
            <a:ext cx="2171700" cy="15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4069" y="626521"/>
            <a:ext cx="5734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owner accepts the request , there will be an item under “ ITEMS BORROWED “ section in home page of user in the right edge of screen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4069" y="3165566"/>
            <a:ext cx="6740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owner accepts the request , there will be an item under “ ITEMS BORROWED “ section in home page of owner in the left edge of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1650"/>
            <a:ext cx="6000750" cy="2647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0331" y="627017"/>
            <a:ext cx="3461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return the item on or before the due date and the same can be updated in the website by user . He/she can click on the item in Items Borrowed and choose returned option and submit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85109" y="4428309"/>
            <a:ext cx="919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this submission , the item status is automatically updated from non-available to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281" y="728344"/>
            <a:ext cx="7065174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5303520"/>
            <a:ext cx="1025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updating in website , a rating dialog renders , the user can rate the other user , in terms of quality of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Project description: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763" y="2050869"/>
            <a:ext cx="10108474" cy="1214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Our app provides the medium between a borrower and lender by giving the option to a borrower to search from available things and request the lender to borrow a 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537" y="4062549"/>
            <a:ext cx="97187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main essence of our app is to make the task of lending and borrowing things easier.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Other features in our app  :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4" y="1690688"/>
            <a:ext cx="8286750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6054" y="4598126"/>
            <a:ext cx="8393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Users can announce the announcements they want to do .</a:t>
            </a:r>
          </a:p>
          <a:p>
            <a:r>
              <a:rPr lang="en-US" dirty="0" smtClean="0"/>
              <a:t>The above displayed snippet is of home page of announcements , where all the announcements are 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68" y="365125"/>
            <a:ext cx="6977471" cy="4049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9" y="4820194"/>
            <a:ext cx="8725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make new announcements by clicking “MAKE ANNOUNCEMENT” in the previous screen . </a:t>
            </a:r>
          </a:p>
          <a:p>
            <a:r>
              <a:rPr lang="en-US" dirty="0"/>
              <a:t> </a:t>
            </a:r>
            <a:r>
              <a:rPr lang="en-US" dirty="0" smtClean="0"/>
              <a:t>    The user has to fill the form which has title , description and click ANNOUNCE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365125"/>
            <a:ext cx="7359919" cy="4852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1154" y="5352358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also have developed a mini-social media in this app . Here the above snippet is of Posts . The user can upload posts , other users can interact by liking the post and commenting on post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7507"/>
            <a:ext cx="4690359" cy="4805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416836"/>
            <a:ext cx="5724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see the change in statement under the likes count .</a:t>
            </a:r>
          </a:p>
          <a:p>
            <a:r>
              <a:rPr lang="en-US" dirty="0" smtClean="0"/>
              <a:t>This appears when the user has liked that particular post ,</a:t>
            </a:r>
          </a:p>
          <a:p>
            <a:r>
              <a:rPr lang="en-US" dirty="0" smtClean="0"/>
              <a:t>User can also unlike the post by clicking on LIKED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53" y="456565"/>
            <a:ext cx="3376552" cy="4272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97" y="3870666"/>
            <a:ext cx="4705350" cy="2609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29646" y="744583"/>
            <a:ext cx="585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view his posts by selecting My Posts button at top right of Home page of posts .</a:t>
            </a:r>
          </a:p>
          <a:p>
            <a:r>
              <a:rPr lang="en-US" dirty="0" smtClean="0"/>
              <a:t>The user has the option to edit the caption and also has the option to delete his post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1302" y="4999711"/>
            <a:ext cx="4924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create a new post by selecting new post after selecting my posts .</a:t>
            </a:r>
          </a:p>
          <a:p>
            <a:r>
              <a:rPr lang="en-US" dirty="0" smtClean="0"/>
              <a:t>He has to fill a form which needs a caption and a image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7200900" cy="447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0674" y="2455817"/>
            <a:ext cx="2821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update his profile</a:t>
            </a:r>
          </a:p>
          <a:p>
            <a:r>
              <a:rPr lang="en-US" dirty="0" smtClean="0"/>
              <a:t>Which involves profile picture , phone number , </a:t>
            </a:r>
          </a:p>
          <a:p>
            <a:r>
              <a:rPr lang="en-US" dirty="0" smtClean="0"/>
              <a:t>Email address and so on.</a:t>
            </a:r>
          </a:p>
          <a:p>
            <a:r>
              <a:rPr lang="en-US" dirty="0" smtClean="0"/>
              <a:t>The option to update the profile can be found by clicking on user icon in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49" y="962976"/>
            <a:ext cx="7859049" cy="2198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6249" y="3997234"/>
            <a:ext cx="8069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we click on user icon in home page,  we also find an option to change the background image of the whole app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5125"/>
            <a:ext cx="10058400" cy="4830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2777" y="5447211"/>
            <a:ext cx="1036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snippet is the home page of friends . User can send a friend request using the button in left of screen . Can view all his friends in right corner and the friend requests in center dialogue box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12" y="540316"/>
            <a:ext cx="6286500" cy="1304925"/>
          </a:xfrm>
        </p:spPr>
      </p:pic>
      <p:sp>
        <p:nvSpPr>
          <p:cNvPr id="5" name="TextBox 4"/>
          <p:cNvSpPr txBox="1"/>
          <p:nvPr/>
        </p:nvSpPr>
        <p:spPr>
          <a:xfrm>
            <a:off x="1593669" y="2286000"/>
            <a:ext cx="893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The Friend requests appear like the snippet above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78" y="2826884"/>
            <a:ext cx="6448425" cy="2771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60228" y="3096091"/>
            <a:ext cx="2795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friend request is like the left snippet . </a:t>
            </a:r>
          </a:p>
          <a:p>
            <a:r>
              <a:rPr lang="en-US" dirty="0" smtClean="0"/>
              <a:t>If user wants to accept the request , he/she can select ACCEPT and click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0" y="682625"/>
            <a:ext cx="7210425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07977" y="615157"/>
            <a:ext cx="3331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send a message to any other user by selecting the receiver username from dropdown list , and also the user has to type the required text and click SAVE to send the message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93" y="3603128"/>
            <a:ext cx="9222813" cy="1340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0606" y="5172891"/>
            <a:ext cx="920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The messages received can be viewed by selecting view messages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95457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248194"/>
            <a:ext cx="10831286" cy="59287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 interface of our app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51" y="639762"/>
            <a:ext cx="9104812" cy="4359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1783" y="5238206"/>
            <a:ext cx="791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The landing/HOME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94" y="1162004"/>
            <a:ext cx="6540126" cy="5014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" y="4027897"/>
            <a:ext cx="3476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chats can be viewed by user by selecting view messages under chat icon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" y="661987"/>
            <a:ext cx="3056709" cy="24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513"/>
            <a:ext cx="10058400" cy="4556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0606" y="5068389"/>
            <a:ext cx="903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conversation to a particular user can be viewed by opening the profile in the last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5" y="244697"/>
            <a:ext cx="10058400" cy="4823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447211"/>
            <a:ext cx="1023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also have the leaderboard which calculates the points based on no. of items shared successfully and the                                                                                               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rating of that user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695324"/>
            <a:ext cx="4932363" cy="4051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700" y="5016500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report any problem by clicking the </a:t>
            </a:r>
            <a:r>
              <a:rPr lang="en-US" b="1" dirty="0" smtClean="0"/>
              <a:t>R </a:t>
            </a:r>
            <a:r>
              <a:rPr lang="en-US" dirty="0" smtClean="0"/>
              <a:t>button in dashboard page .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</a:t>
            </a:r>
            <a:r>
              <a:rPr lang="en-US" dirty="0" smtClean="0"/>
              <a:t>All the issues will be reviewed by Application Admin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85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Forgot Password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500" y="1388825"/>
            <a:ext cx="9419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can be many users who could forget their password or would want to change the password .</a:t>
            </a:r>
          </a:p>
          <a:p>
            <a:r>
              <a:rPr lang="en-US" dirty="0" smtClean="0"/>
              <a:t>This can be done in our website easily by clicking forgot password in the sign-in page 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2170093"/>
            <a:ext cx="8172450" cy="3171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5207000"/>
            <a:ext cx="93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The user has to enter the email-id associated with profile details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700088"/>
            <a:ext cx="8931275" cy="3609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0500" y="4775200"/>
            <a:ext cx="923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A mail similar to the above mail will be sent to the entered mail address .</a:t>
            </a:r>
          </a:p>
          <a:p>
            <a:r>
              <a:rPr lang="en-US" dirty="0" smtClean="0"/>
              <a:t>           Follow the link to change the password associated with user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66" y="1590494"/>
            <a:ext cx="7390667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28700" y="5156200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Enter the new password in both the fields to change the password successfully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16" y="489041"/>
            <a:ext cx="8201570" cy="5343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6180" y="5813408"/>
            <a:ext cx="83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Connectivity of our Application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0786" y="2431634"/>
            <a:ext cx="7810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365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72" y="793660"/>
            <a:ext cx="9033324" cy="4351338"/>
          </a:xfrm>
        </p:spPr>
      </p:pic>
      <p:sp>
        <p:nvSpPr>
          <p:cNvPr id="5" name="TextBox 4"/>
          <p:cNvSpPr txBox="1"/>
          <p:nvPr/>
        </p:nvSpPr>
        <p:spPr>
          <a:xfrm>
            <a:off x="1436914" y="5277394"/>
            <a:ext cx="923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User Registration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857"/>
            <a:ext cx="10058400" cy="4830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0240" y="5460274"/>
            <a:ext cx="824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User Sign-in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32" y="273685"/>
            <a:ext cx="8763000" cy="4214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 flipH="1" flipV="1">
            <a:off x="2104970" y="4519019"/>
            <a:ext cx="8293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Successful login , the home page renders where the user can see the items which he has borrowed , or the names of groups he has joined ( if any ) .</a:t>
            </a:r>
          </a:p>
          <a:p>
            <a:r>
              <a:rPr lang="en-US" dirty="0" smtClean="0"/>
              <a:t>    						</a:t>
            </a:r>
            <a:r>
              <a:rPr lang="en-US" sz="1400" dirty="0" smtClean="0"/>
              <a:t>( the background can be changed )</a:t>
            </a:r>
            <a:endParaRPr lang="en-US" sz="1400" dirty="0"/>
          </a:p>
          <a:p>
            <a:r>
              <a:rPr lang="en-US" dirty="0" smtClean="0"/>
              <a:t>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0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709" y="1942703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73" y="247559"/>
            <a:ext cx="8580120" cy="41267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374308"/>
            <a:ext cx="9964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home page of a specific group, here the group name is “Hostellers” . The user can find all the items available in middle portion of screen, we also have a search bar to find the required item .</a:t>
            </a:r>
          </a:p>
          <a:p>
            <a:r>
              <a:rPr lang="en-US" dirty="0" smtClean="0"/>
              <a:t> The participants of group are displayed near right corner of screen . The user can leave the specific group by pressing leave group button on top left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668" y="200850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79" y="365125"/>
            <a:ext cx="7143750" cy="4029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846" y="5068389"/>
            <a:ext cx="952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also create a group by pressing the ‘+’ icon in the dashboard page . After giving suitable details , a new group is created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2057400" cy="2419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9223" y="600891"/>
            <a:ext cx="680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group admin can send group invitation to a user by typing his username and pressing the </a:t>
            </a:r>
            <a:r>
              <a:rPr lang="en-US" b="1" dirty="0" smtClean="0"/>
              <a:t>ADD </a:t>
            </a:r>
            <a:r>
              <a:rPr lang="en-US" dirty="0" smtClean="0"/>
              <a:t>button 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6419"/>
            <a:ext cx="3667125" cy="1809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7211" y="3331029"/>
            <a:ext cx="5159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admin sends an invite to a specific user ,</a:t>
            </a:r>
          </a:p>
          <a:p>
            <a:r>
              <a:rPr lang="en-US" dirty="0"/>
              <a:t> </a:t>
            </a:r>
            <a:r>
              <a:rPr lang="en-US" dirty="0" smtClean="0"/>
              <a:t>      He/she receives a notification under </a:t>
            </a:r>
          </a:p>
          <a:p>
            <a:r>
              <a:rPr lang="en-US" dirty="0" smtClean="0"/>
              <a:t>	“Group Notifications”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1246</Words>
  <Application>Microsoft Office PowerPoint</Application>
  <PresentationFormat>Widescreen</PresentationFormat>
  <Paragraphs>120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SHAREZONE</vt:lpstr>
      <vt:lpstr>Project description:</vt:lpstr>
      <vt:lpstr> </vt:lpstr>
      <vt:lpstr>PowerPoint Presentation</vt:lpstr>
      <vt:lpstr> </vt:lpstr>
      <vt:lpstr>  </vt:lpstr>
      <vt:lpstr> </vt:lpstr>
      <vt:lpstr> </vt:lpstr>
      <vt:lpstr> </vt:lpstr>
      <vt:lpstr> </vt:lpstr>
      <vt:lpstr>The most important part of our app   : Items ( Things ) sharing</vt:lpstr>
      <vt:lpstr> </vt:lpstr>
      <vt:lpstr> </vt:lpstr>
      <vt:lpstr> </vt:lpstr>
      <vt:lpstr> </vt:lpstr>
      <vt:lpstr> </vt:lpstr>
      <vt:lpstr> </vt:lpstr>
      <vt:lpstr> </vt:lpstr>
      <vt:lpstr> </vt:lpstr>
      <vt:lpstr>Other features in our app  :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Forgot Password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SHAREZONE</dc:title>
  <dc:creator>balaram singh</dc:creator>
  <cp:lastModifiedBy>balaram singh</cp:lastModifiedBy>
  <cp:revision>33</cp:revision>
  <dcterms:created xsi:type="dcterms:W3CDTF">2020-07-19T11:08:58Z</dcterms:created>
  <dcterms:modified xsi:type="dcterms:W3CDTF">2020-07-20T09:11:40Z</dcterms:modified>
</cp:coreProperties>
</file>