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7" r:id="rId4"/>
    <p:sldId id="269" r:id="rId5"/>
    <p:sldId id="266" r:id="rId6"/>
    <p:sldId id="265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B5B"/>
    <a:srgbClr val="27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6T15:24:20.1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24575,'3'3'0,"-1"0"0,1 1 0,-1-1 0,0 1 0,-1 0 0,1-1 0,-1 1 0,1 0 0,-1 0 0,1 8 0,2 5 0,7 16 0,1 0 0,2-1 0,1 0 0,1-2 0,2 1 0,1-2 0,2-1 0,0 0 0,41 39 0,-31-38 0,3-1 0,0-1 0,1-2 0,1-2 0,2-1 0,0-1 0,60 21 0,-20-15 0,131 27 0,86-3 0,-291-51 0,113 18-1365,-10-1-5461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6T15:24:29.5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6T15:24:35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1 326 24575,'0'-5'0,"1"0"0,0 1 0,0-1 0,0 0 0,0 0 0,1 1 0,0-1 0,0 1 0,0-1 0,0 1 0,1 0 0,0 0 0,-1 0 0,2 0 0,-1 1 0,5-5 0,8-6 0,0 1 0,27-18 0,-19 15 0,3-1 0,1 0 0,0 1 0,1 2 0,0 1 0,1 2 0,1 0 0,47-8 0,-68 16-91,16-2-334,0-1 0,49-19 1,-43 8-6402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6T15:24:37.1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24575,'1'38'0,"13"64"0,-2-7 0,-10-79 0,0 1 0,2-1 0,-1 0 0,2 0 0,0-1 0,1 1 0,0-1 0,1 0 0,1-1 0,1 0 0,0 0 0,19 22 0,2 5 0,-25-32 0,1-1 0,0 1 0,0-1 0,1-1 0,0 1 0,0-1 0,1 0 0,-1-1 0,2 0 0,-1 0 0,11 5 0,-9-7-341,-1-1 0,1 0-1,16 3 1,0-2-6485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F3973-16F7-450D-98C8-2E43C2CB4E8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0894C-88CF-4B6C-A2B2-2E73010D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1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894C-88CF-4B6C-A2B2-2E73010DDC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73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894C-88CF-4B6C-A2B2-2E73010DDC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84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894C-88CF-4B6C-A2B2-2E73010DDC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7876-E8C8-E88A-6B75-4DFCBA3DC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5B281-2357-12DA-C7C2-AD8C4D91E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5B338-7571-7636-E78A-353DDA3D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733-7650-41D6-ABBA-89376A2EC06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BD16E-27B4-C246-8A54-C6144DD5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7B30-B62B-004D-A861-4EA7D887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94DA-09B5-4097-AB24-1FD192FE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3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E86B-FC87-7BE0-712C-E119B23C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1996E-4061-2402-2F6C-AD2D06D8E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52D12-D332-99B0-E626-7A2C70B7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733-7650-41D6-ABBA-89376A2EC06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BF1F4-46B8-D4A9-C86D-C3BD37B1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921B3-97E6-2345-7E60-AD5A8A31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94DA-09B5-4097-AB24-1FD192FE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4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04F97-2FE7-CF3E-BE41-834FD9AB7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D9B1A-5337-3578-BD79-1131561FB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4C5D1-951F-B7CF-9135-A90B08D7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733-7650-41D6-ABBA-89376A2EC06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1FD9-562C-7DF1-B29A-E2FF1ECF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303CB-48D7-5862-1C36-05A7F2D0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94DA-09B5-4097-AB24-1FD192FE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60FD-7D4E-CBC1-0FDB-E193651E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D7B1E-0331-709A-8E93-E1532D85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FA0D9-90EC-F6A7-D9D0-C15C0BAA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733-7650-41D6-ABBA-89376A2EC06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0C44F-1F29-6810-203B-6F788BD3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7AA5E-0111-EA19-110E-AA1AE1D3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94DA-09B5-4097-AB24-1FD192FE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F06F-E3A6-D9E4-2C5F-C418C17A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5040F-9FCF-E726-0447-419A8EADA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A52D6-2D3C-93C0-22BC-BEC48D7E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733-7650-41D6-ABBA-89376A2EC06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9D21D-D5E1-530F-FDBF-A2D93EAE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6623F-8EFE-DEE8-4B77-1BF980B6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94DA-09B5-4097-AB24-1FD192FE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8792-D3E0-5E13-240A-DCE9D2C7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4C1E1-6879-FA18-7437-96CEF22FE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3079E-C21D-F733-5065-690C3ED6D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805B6-0413-C6A0-AD3F-35481BD9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733-7650-41D6-ABBA-89376A2EC06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1FEDB-0E91-9418-388D-704DE700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E59F4-259D-B6EF-74C9-D0C41B58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94DA-09B5-4097-AB24-1FD192FE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DFA3-8FF8-F8CB-67D8-56E9CBF9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6824-9230-EF4D-0CAB-56B47A53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9EF0A-3EC9-16DD-70D3-B46D25DFC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6AB89-D69C-8FE0-10F3-D872E13FB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4C6C8-1879-FC83-DE16-35611280E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3A6C4-B185-1998-5171-9897E9C5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733-7650-41D6-ABBA-89376A2EC06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D2169-94DA-0EC4-6018-821F0CA8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C225C-28AB-B063-5F86-1DC49031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94DA-09B5-4097-AB24-1FD192FE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D280-5310-0703-239A-0E412198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2B2DB-9C02-1ABF-6B53-CB5E447B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733-7650-41D6-ABBA-89376A2EC06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E65A9-B0DC-4534-2C3B-5232CF34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588A6-A620-5D97-AD67-01D07E47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94DA-09B5-4097-AB24-1FD192FE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3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14A00-5B7E-B9B3-A90E-CE594818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733-7650-41D6-ABBA-89376A2EC06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15933-8BC2-4045-6BCE-A58E0D36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7EF7E-6226-01C2-11EF-DC67A841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94DA-09B5-4097-AB24-1FD192FE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7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2A77-558A-3EAE-29FE-92501C51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351A-12C7-FB7A-DA7A-CD71E3C3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CDB00-A82B-4DAB-75D0-AC868F255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641F9-B22B-B519-CE67-BD184EDA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733-7650-41D6-ABBA-89376A2EC06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E4CC2-ECEF-8DED-94C7-AC98E444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74B95-1E63-E9D1-D939-6C03F16A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94DA-09B5-4097-AB24-1FD192FE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7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5B1E-85E2-4088-7AE8-13217821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D5E55-624F-1AE1-9028-C6E88E768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0B23F-4E6F-B324-5191-0124C02AB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C6D85-654D-1337-57AA-2CDB7398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733-7650-41D6-ABBA-89376A2EC06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5A134-7B3A-4674-7951-8BDFB8C5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9C5EA-B85D-E36C-DCDF-1926DDDD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94DA-09B5-4097-AB24-1FD192FE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8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FFEE1-6634-6813-43F6-CBB35210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ED08B-5DC3-B60F-6CC2-8F075A47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DA156-D061-658B-8515-65E25C35B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6E733-7650-41D6-ABBA-89376A2EC06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D2CAF-CFAB-2229-63C7-5B3EA4F2A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036F1-37E5-05CD-8392-DF61B1797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94DA-09B5-4097-AB24-1FD192FE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7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jpg"/><Relationship Id="rId7" Type="http://schemas.openxmlformats.org/officeDocument/2006/relationships/customXml" Target="../ink/ink2.xml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9.png"/><Relationship Id="rId4" Type="http://schemas.openxmlformats.org/officeDocument/2006/relationships/image" Target="../media/image16.jp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00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885B2F-7219-91B1-7677-B5CC2AC7E2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388"/>
          <a:stretch/>
        </p:blipFill>
        <p:spPr>
          <a:xfrm>
            <a:off x="3818385" y="30424"/>
            <a:ext cx="4555225" cy="382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B044D9-FDC7-34C2-F4D9-C469AD7E61A9}"/>
              </a:ext>
            </a:extLst>
          </p:cNvPr>
          <p:cNvSpPr txBox="1"/>
          <p:nvPr/>
        </p:nvSpPr>
        <p:spPr>
          <a:xfrm>
            <a:off x="5140448" y="4969933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MEMBERS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12FA9-3922-16AC-DDF4-DA9F459C1DBC}"/>
              </a:ext>
            </a:extLst>
          </p:cNvPr>
          <p:cNvSpPr txBox="1"/>
          <p:nvPr/>
        </p:nvSpPr>
        <p:spPr>
          <a:xfrm>
            <a:off x="4117763" y="3661386"/>
            <a:ext cx="3956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Arial Black" panose="020B0A04020102020204" pitchFamily="34" charset="0"/>
              </a:rPr>
              <a:t>TEAM HOAX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7B8A0-DF78-257E-E21E-B4CC951D77B5}"/>
              </a:ext>
            </a:extLst>
          </p:cNvPr>
          <p:cNvSpPr txBox="1"/>
          <p:nvPr/>
        </p:nvSpPr>
        <p:spPr>
          <a:xfrm>
            <a:off x="851401" y="5487144"/>
            <a:ext cx="926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Arial Black" panose="020B0A04020102020204" pitchFamily="34" charset="0"/>
              </a:rPr>
              <a:t>A. SHANKAR SRIVATHSA		CH. DIVYA		K. SUHITHA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CF247-D492-A8D8-AEE7-67951B3C7C82}"/>
              </a:ext>
            </a:extLst>
          </p:cNvPr>
          <p:cNvSpPr txBox="1"/>
          <p:nvPr/>
        </p:nvSpPr>
        <p:spPr>
          <a:xfrm>
            <a:off x="1950328" y="5946439"/>
            <a:ext cx="8058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23R11A6602   		        23R11A6610                 23R11A6620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C9F0F-494E-57EE-A266-5A53FB56A9D2}"/>
              </a:ext>
            </a:extLst>
          </p:cNvPr>
          <p:cNvSpPr txBox="1"/>
          <p:nvPr/>
        </p:nvSpPr>
        <p:spPr>
          <a:xfrm>
            <a:off x="2878290" y="4318912"/>
            <a:ext cx="643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GEETHANJALI COLLEGE OF ENGINEERING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07000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E2ADC-7BD2-73AC-86C2-FFF91A5D7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0663D9-C78B-11F5-568B-6D1A42421F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8" y="-1184292"/>
            <a:ext cx="9226584" cy="922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F4DB99-EA04-8C60-AFC1-763F69DD5CA7}"/>
              </a:ext>
            </a:extLst>
          </p:cNvPr>
          <p:cNvSpPr txBox="1"/>
          <p:nvPr/>
        </p:nvSpPr>
        <p:spPr>
          <a:xfrm>
            <a:off x="1308537" y="2397948"/>
            <a:ext cx="99364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Delayed ambulance response 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mortality and morbidity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emergency system is not efficient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overcrowding can worsen the situation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FDF77-2BC5-BAF1-C5AE-898007F205E5}"/>
              </a:ext>
            </a:extLst>
          </p:cNvPr>
          <p:cNvSpPr txBox="1"/>
          <p:nvPr/>
        </p:nvSpPr>
        <p:spPr>
          <a:xfrm>
            <a:off x="4027715" y="313266"/>
            <a:ext cx="3607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7175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1EF01-E3F6-2E3B-10EF-1E50248D59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8" y="-1184292"/>
            <a:ext cx="9226584" cy="9226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786713-8421-D602-5771-EA46F3CDD86F}"/>
              </a:ext>
            </a:extLst>
          </p:cNvPr>
          <p:cNvSpPr txBox="1"/>
          <p:nvPr/>
        </p:nvSpPr>
        <p:spPr>
          <a:xfrm>
            <a:off x="2794648" y="313266"/>
            <a:ext cx="6602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1830A-3EF2-D775-E556-26C3835D4212}"/>
              </a:ext>
            </a:extLst>
          </p:cNvPr>
          <p:cNvSpPr txBox="1"/>
          <p:nvPr/>
        </p:nvSpPr>
        <p:spPr>
          <a:xfrm>
            <a:off x="548452" y="1534886"/>
            <a:ext cx="11197234" cy="372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“Design and develop an emergency response app with an intuitive emergency button that alerts the nearest ambulance and hospital in real-time, providing accurate location tracking and pre-notification to ensure timely medical assistance while addressing challenges in location accuracy, real-time communication, integration, privacy, and scalability.”</a:t>
            </a:r>
          </a:p>
        </p:txBody>
      </p:sp>
    </p:spTree>
    <p:extLst>
      <p:ext uri="{BB962C8B-B14F-4D97-AF65-F5344CB8AC3E}">
        <p14:creationId xmlns:p14="http://schemas.microsoft.com/office/powerpoint/2010/main" val="160073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01C00-6700-17A8-6549-3A98F95A0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3AE3E7-C51B-2682-C4BE-A33C50B00A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8" y="-1297514"/>
            <a:ext cx="9226584" cy="922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922E11-F8AF-3FF9-C7A0-9663DE2888D9}"/>
              </a:ext>
            </a:extLst>
          </p:cNvPr>
          <p:cNvSpPr txBox="1"/>
          <p:nvPr/>
        </p:nvSpPr>
        <p:spPr>
          <a:xfrm>
            <a:off x="2079171" y="366848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E9829-EBB9-4F3D-E275-28E0A1F4D300}"/>
              </a:ext>
            </a:extLst>
          </p:cNvPr>
          <p:cNvSpPr txBox="1"/>
          <p:nvPr/>
        </p:nvSpPr>
        <p:spPr>
          <a:xfrm>
            <a:off x="4027715" y="313266"/>
            <a:ext cx="3607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BA55F-196A-06C1-B140-40E02F362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88" y="1384147"/>
            <a:ext cx="3608200" cy="2128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CC0B2C-DDBC-789F-61F2-F856744ECE5A}"/>
              </a:ext>
            </a:extLst>
          </p:cNvPr>
          <p:cNvSpPr txBox="1"/>
          <p:nvPr/>
        </p:nvSpPr>
        <p:spPr>
          <a:xfrm>
            <a:off x="570560" y="1494103"/>
            <a:ext cx="3314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an accident occurs at a location  nearby individuals can open the app and press the </a:t>
            </a:r>
            <a:r>
              <a:rPr lang="en-US" sz="2400" b="1" dirty="0"/>
              <a:t>Emergency Button</a:t>
            </a:r>
            <a:r>
              <a:rPr lang="en-US" sz="24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B6DCE2-A7A8-8F07-4BBF-A0BB80CF5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774" y="1351739"/>
            <a:ext cx="3496934" cy="2161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9506CE-7F2E-0512-C8E6-A515299D2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73" y="4081576"/>
            <a:ext cx="3608200" cy="21289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4DD1C6-77FA-D785-9B2C-E7ADD6E16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084" y="1392031"/>
            <a:ext cx="3608200" cy="21289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8B1346-27CA-064A-4FF3-4A5D6E3C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692" y="4037817"/>
            <a:ext cx="3608200" cy="21289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E299A5-0DB1-C570-5195-0FD18B0BBDAE}"/>
              </a:ext>
            </a:extLst>
          </p:cNvPr>
          <p:cNvSpPr txBox="1"/>
          <p:nvPr/>
        </p:nvSpPr>
        <p:spPr>
          <a:xfrm>
            <a:off x="6832621" y="4321629"/>
            <a:ext cx="300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Hospital makes the arrangements for the patient’s arrival.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B21B7A-DAC0-F3A6-B04B-348CC5BEC5C1}"/>
              </a:ext>
            </a:extLst>
          </p:cNvPr>
          <p:cNvSpPr txBox="1"/>
          <p:nvPr/>
        </p:nvSpPr>
        <p:spPr>
          <a:xfrm>
            <a:off x="8423184" y="1596409"/>
            <a:ext cx="3198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Ambulance uses GPS to find the shortest path and reach the accident site quickly.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A56870-4DC7-1619-370C-C78DC3EE353A}"/>
              </a:ext>
            </a:extLst>
          </p:cNvPr>
          <p:cNvSpPr txBox="1"/>
          <p:nvPr/>
        </p:nvSpPr>
        <p:spPr>
          <a:xfrm>
            <a:off x="2481944" y="4408713"/>
            <a:ext cx="321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Nurse updates patient condition</a:t>
            </a:r>
            <a:r>
              <a:rPr lang="en-US" sz="2400" dirty="0"/>
              <a:t> to the hospital in real time.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93A476-A092-1D4B-AE84-C71DABA443C2}"/>
              </a:ext>
            </a:extLst>
          </p:cNvPr>
          <p:cNvSpPr txBox="1"/>
          <p:nvPr/>
        </p:nvSpPr>
        <p:spPr>
          <a:xfrm>
            <a:off x="4467705" y="1596409"/>
            <a:ext cx="3244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 sends </a:t>
            </a:r>
            <a:r>
              <a:rPr lang="en-US" sz="2400" b="1" dirty="0"/>
              <a:t>live location</a:t>
            </a:r>
            <a:r>
              <a:rPr lang="en-US" sz="2400" dirty="0"/>
              <a:t> to the nearest hospital and alerts the ambulance crew.</a:t>
            </a:r>
          </a:p>
        </p:txBody>
      </p:sp>
    </p:spTree>
    <p:extLst>
      <p:ext uri="{BB962C8B-B14F-4D97-AF65-F5344CB8AC3E}">
        <p14:creationId xmlns:p14="http://schemas.microsoft.com/office/powerpoint/2010/main" val="171868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4A1B4-130B-F6FF-B8F8-7EEE6AEB6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EC5A18-2CBB-61EC-843B-57ECB2067B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41" y="-1099625"/>
            <a:ext cx="9226584" cy="9226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096244-B053-7882-A3BD-102A0D11C6B9}"/>
              </a:ext>
            </a:extLst>
          </p:cNvPr>
          <p:cNvSpPr txBox="1"/>
          <p:nvPr/>
        </p:nvSpPr>
        <p:spPr>
          <a:xfrm>
            <a:off x="4190670" y="1270000"/>
            <a:ext cx="3810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POOR MAINTENENCE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3D60B-1027-29F8-FE52-493B123D1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3" y="228600"/>
            <a:ext cx="1738616" cy="3660752"/>
          </a:xfrm>
          <a:custGeom>
            <a:avLst/>
            <a:gdLst>
              <a:gd name="connsiteX0" fmla="*/ 0 w 1738616"/>
              <a:gd name="connsiteY0" fmla="*/ 0 h 3660752"/>
              <a:gd name="connsiteX1" fmla="*/ 579539 w 1738616"/>
              <a:gd name="connsiteY1" fmla="*/ 0 h 3660752"/>
              <a:gd name="connsiteX2" fmla="*/ 1124305 w 1738616"/>
              <a:gd name="connsiteY2" fmla="*/ 0 h 3660752"/>
              <a:gd name="connsiteX3" fmla="*/ 1738616 w 1738616"/>
              <a:gd name="connsiteY3" fmla="*/ 0 h 3660752"/>
              <a:gd name="connsiteX4" fmla="*/ 1738616 w 1738616"/>
              <a:gd name="connsiteY4" fmla="*/ 536910 h 3660752"/>
              <a:gd name="connsiteX5" fmla="*/ 1738616 w 1738616"/>
              <a:gd name="connsiteY5" fmla="*/ 1147036 h 3660752"/>
              <a:gd name="connsiteX6" fmla="*/ 1738616 w 1738616"/>
              <a:gd name="connsiteY6" fmla="*/ 1830376 h 3660752"/>
              <a:gd name="connsiteX7" fmla="*/ 1738616 w 1738616"/>
              <a:gd name="connsiteY7" fmla="*/ 2477109 h 3660752"/>
              <a:gd name="connsiteX8" fmla="*/ 1738616 w 1738616"/>
              <a:gd name="connsiteY8" fmla="*/ 2977412 h 3660752"/>
              <a:gd name="connsiteX9" fmla="*/ 1738616 w 1738616"/>
              <a:gd name="connsiteY9" fmla="*/ 3660752 h 3660752"/>
              <a:gd name="connsiteX10" fmla="*/ 1159077 w 1738616"/>
              <a:gd name="connsiteY10" fmla="*/ 3660752 h 3660752"/>
              <a:gd name="connsiteX11" fmla="*/ 544766 w 1738616"/>
              <a:gd name="connsiteY11" fmla="*/ 3660752 h 3660752"/>
              <a:gd name="connsiteX12" fmla="*/ 0 w 1738616"/>
              <a:gd name="connsiteY12" fmla="*/ 3660752 h 3660752"/>
              <a:gd name="connsiteX13" fmla="*/ 0 w 1738616"/>
              <a:gd name="connsiteY13" fmla="*/ 3123842 h 3660752"/>
              <a:gd name="connsiteX14" fmla="*/ 0 w 1738616"/>
              <a:gd name="connsiteY14" fmla="*/ 2513716 h 3660752"/>
              <a:gd name="connsiteX15" fmla="*/ 0 w 1738616"/>
              <a:gd name="connsiteY15" fmla="*/ 1866984 h 3660752"/>
              <a:gd name="connsiteX16" fmla="*/ 0 w 1738616"/>
              <a:gd name="connsiteY16" fmla="*/ 1183643 h 3660752"/>
              <a:gd name="connsiteX17" fmla="*/ 0 w 1738616"/>
              <a:gd name="connsiteY17" fmla="*/ 0 h 3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38616" h="3660752" fill="none" extrusionOk="0">
                <a:moveTo>
                  <a:pt x="0" y="0"/>
                </a:moveTo>
                <a:cubicBezTo>
                  <a:pt x="122787" y="-6545"/>
                  <a:pt x="440638" y="-656"/>
                  <a:pt x="579539" y="0"/>
                </a:cubicBezTo>
                <a:cubicBezTo>
                  <a:pt x="718440" y="656"/>
                  <a:pt x="897294" y="-24946"/>
                  <a:pt x="1124305" y="0"/>
                </a:cubicBezTo>
                <a:cubicBezTo>
                  <a:pt x="1351316" y="24946"/>
                  <a:pt x="1474093" y="-26926"/>
                  <a:pt x="1738616" y="0"/>
                </a:cubicBezTo>
                <a:cubicBezTo>
                  <a:pt x="1715849" y="162043"/>
                  <a:pt x="1733621" y="375437"/>
                  <a:pt x="1738616" y="536910"/>
                </a:cubicBezTo>
                <a:cubicBezTo>
                  <a:pt x="1743612" y="698383"/>
                  <a:pt x="1716072" y="924885"/>
                  <a:pt x="1738616" y="1147036"/>
                </a:cubicBezTo>
                <a:cubicBezTo>
                  <a:pt x="1761160" y="1369187"/>
                  <a:pt x="1728162" y="1513652"/>
                  <a:pt x="1738616" y="1830376"/>
                </a:cubicBezTo>
                <a:cubicBezTo>
                  <a:pt x="1749070" y="2147100"/>
                  <a:pt x="1709495" y="2300340"/>
                  <a:pt x="1738616" y="2477109"/>
                </a:cubicBezTo>
                <a:cubicBezTo>
                  <a:pt x="1767737" y="2653878"/>
                  <a:pt x="1723618" y="2848264"/>
                  <a:pt x="1738616" y="2977412"/>
                </a:cubicBezTo>
                <a:cubicBezTo>
                  <a:pt x="1753614" y="3106560"/>
                  <a:pt x="1763474" y="3354969"/>
                  <a:pt x="1738616" y="3660752"/>
                </a:cubicBezTo>
                <a:cubicBezTo>
                  <a:pt x="1581815" y="3660317"/>
                  <a:pt x="1382157" y="3666033"/>
                  <a:pt x="1159077" y="3660752"/>
                </a:cubicBezTo>
                <a:cubicBezTo>
                  <a:pt x="935997" y="3655471"/>
                  <a:pt x="851535" y="3685931"/>
                  <a:pt x="544766" y="3660752"/>
                </a:cubicBezTo>
                <a:cubicBezTo>
                  <a:pt x="237997" y="3635573"/>
                  <a:pt x="201357" y="3646493"/>
                  <a:pt x="0" y="3660752"/>
                </a:cubicBezTo>
                <a:cubicBezTo>
                  <a:pt x="-6762" y="3546495"/>
                  <a:pt x="-24941" y="3357071"/>
                  <a:pt x="0" y="3123842"/>
                </a:cubicBezTo>
                <a:cubicBezTo>
                  <a:pt x="24941" y="2890613"/>
                  <a:pt x="9694" y="2653921"/>
                  <a:pt x="0" y="2513716"/>
                </a:cubicBezTo>
                <a:cubicBezTo>
                  <a:pt x="-9694" y="2373511"/>
                  <a:pt x="-5737" y="2004652"/>
                  <a:pt x="0" y="1866984"/>
                </a:cubicBezTo>
                <a:cubicBezTo>
                  <a:pt x="5737" y="1729316"/>
                  <a:pt x="10220" y="1436814"/>
                  <a:pt x="0" y="1183643"/>
                </a:cubicBezTo>
                <a:cubicBezTo>
                  <a:pt x="-10220" y="930472"/>
                  <a:pt x="-40909" y="480757"/>
                  <a:pt x="0" y="0"/>
                </a:cubicBezTo>
                <a:close/>
              </a:path>
              <a:path w="1738616" h="3660752" stroke="0" extrusionOk="0">
                <a:moveTo>
                  <a:pt x="0" y="0"/>
                </a:moveTo>
                <a:cubicBezTo>
                  <a:pt x="176239" y="27791"/>
                  <a:pt x="451062" y="2751"/>
                  <a:pt x="614311" y="0"/>
                </a:cubicBezTo>
                <a:cubicBezTo>
                  <a:pt x="777560" y="-2751"/>
                  <a:pt x="1023754" y="24345"/>
                  <a:pt x="1159077" y="0"/>
                </a:cubicBezTo>
                <a:cubicBezTo>
                  <a:pt x="1294400" y="-24345"/>
                  <a:pt x="1535361" y="-9993"/>
                  <a:pt x="1738616" y="0"/>
                </a:cubicBezTo>
                <a:cubicBezTo>
                  <a:pt x="1739599" y="317745"/>
                  <a:pt x="1720736" y="460523"/>
                  <a:pt x="1738616" y="646733"/>
                </a:cubicBezTo>
                <a:cubicBezTo>
                  <a:pt x="1756496" y="832943"/>
                  <a:pt x="1750389" y="1150202"/>
                  <a:pt x="1738616" y="1293466"/>
                </a:cubicBezTo>
                <a:cubicBezTo>
                  <a:pt x="1726843" y="1436730"/>
                  <a:pt x="1740380" y="1695369"/>
                  <a:pt x="1738616" y="1940199"/>
                </a:cubicBezTo>
                <a:cubicBezTo>
                  <a:pt x="1736852" y="2185029"/>
                  <a:pt x="1731746" y="2313513"/>
                  <a:pt x="1738616" y="2550324"/>
                </a:cubicBezTo>
                <a:cubicBezTo>
                  <a:pt x="1745486" y="2787135"/>
                  <a:pt x="1792826" y="3201748"/>
                  <a:pt x="1738616" y="3660752"/>
                </a:cubicBezTo>
                <a:cubicBezTo>
                  <a:pt x="1558334" y="3652806"/>
                  <a:pt x="1437318" y="3682190"/>
                  <a:pt x="1176463" y="3660752"/>
                </a:cubicBezTo>
                <a:cubicBezTo>
                  <a:pt x="915608" y="3639314"/>
                  <a:pt x="879347" y="3665181"/>
                  <a:pt x="596925" y="3660752"/>
                </a:cubicBezTo>
                <a:cubicBezTo>
                  <a:pt x="314503" y="3656323"/>
                  <a:pt x="290290" y="3675889"/>
                  <a:pt x="0" y="3660752"/>
                </a:cubicBezTo>
                <a:cubicBezTo>
                  <a:pt x="26580" y="3533723"/>
                  <a:pt x="-990" y="3352127"/>
                  <a:pt x="0" y="3123842"/>
                </a:cubicBezTo>
                <a:cubicBezTo>
                  <a:pt x="990" y="2895557"/>
                  <a:pt x="824" y="2672166"/>
                  <a:pt x="0" y="2477109"/>
                </a:cubicBezTo>
                <a:cubicBezTo>
                  <a:pt x="-824" y="2282052"/>
                  <a:pt x="-25273" y="2058073"/>
                  <a:pt x="0" y="1940199"/>
                </a:cubicBezTo>
                <a:cubicBezTo>
                  <a:pt x="25273" y="1822325"/>
                  <a:pt x="13835" y="1640190"/>
                  <a:pt x="0" y="1366681"/>
                </a:cubicBezTo>
                <a:cubicBezTo>
                  <a:pt x="-13835" y="1093172"/>
                  <a:pt x="-20519" y="888124"/>
                  <a:pt x="0" y="719948"/>
                </a:cubicBezTo>
                <a:cubicBezTo>
                  <a:pt x="20519" y="551772"/>
                  <a:pt x="-6162" y="27308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82300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7AF9B-DDD0-00C4-074B-752C26275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068" y="982133"/>
            <a:ext cx="1714218" cy="3590333"/>
          </a:xfrm>
          <a:custGeom>
            <a:avLst/>
            <a:gdLst>
              <a:gd name="connsiteX0" fmla="*/ 0 w 1714218"/>
              <a:gd name="connsiteY0" fmla="*/ 0 h 3590333"/>
              <a:gd name="connsiteX1" fmla="*/ 571406 w 1714218"/>
              <a:gd name="connsiteY1" fmla="*/ 0 h 3590333"/>
              <a:gd name="connsiteX2" fmla="*/ 1159954 w 1714218"/>
              <a:gd name="connsiteY2" fmla="*/ 0 h 3590333"/>
              <a:gd name="connsiteX3" fmla="*/ 1714218 w 1714218"/>
              <a:gd name="connsiteY3" fmla="*/ 0 h 3590333"/>
              <a:gd name="connsiteX4" fmla="*/ 1714218 w 1714218"/>
              <a:gd name="connsiteY4" fmla="*/ 634292 h 3590333"/>
              <a:gd name="connsiteX5" fmla="*/ 1714218 w 1714218"/>
              <a:gd name="connsiteY5" fmla="*/ 1268584 h 3590333"/>
              <a:gd name="connsiteX6" fmla="*/ 1714218 w 1714218"/>
              <a:gd name="connsiteY6" fmla="*/ 1759263 h 3590333"/>
              <a:gd name="connsiteX7" fmla="*/ 1714218 w 1714218"/>
              <a:gd name="connsiteY7" fmla="*/ 2285845 h 3590333"/>
              <a:gd name="connsiteX8" fmla="*/ 1714218 w 1714218"/>
              <a:gd name="connsiteY8" fmla="*/ 2812428 h 3590333"/>
              <a:gd name="connsiteX9" fmla="*/ 1714218 w 1714218"/>
              <a:gd name="connsiteY9" fmla="*/ 3590333 h 3590333"/>
              <a:gd name="connsiteX10" fmla="*/ 1142812 w 1714218"/>
              <a:gd name="connsiteY10" fmla="*/ 3590333 h 3590333"/>
              <a:gd name="connsiteX11" fmla="*/ 571406 w 1714218"/>
              <a:gd name="connsiteY11" fmla="*/ 3590333 h 3590333"/>
              <a:gd name="connsiteX12" fmla="*/ 0 w 1714218"/>
              <a:gd name="connsiteY12" fmla="*/ 3590333 h 3590333"/>
              <a:gd name="connsiteX13" fmla="*/ 0 w 1714218"/>
              <a:gd name="connsiteY13" fmla="*/ 2991944 h 3590333"/>
              <a:gd name="connsiteX14" fmla="*/ 0 w 1714218"/>
              <a:gd name="connsiteY14" fmla="*/ 2321749 h 3590333"/>
              <a:gd name="connsiteX15" fmla="*/ 0 w 1714218"/>
              <a:gd name="connsiteY15" fmla="*/ 1795167 h 3590333"/>
              <a:gd name="connsiteX16" fmla="*/ 0 w 1714218"/>
              <a:gd name="connsiteY16" fmla="*/ 1304488 h 3590333"/>
              <a:gd name="connsiteX17" fmla="*/ 0 w 1714218"/>
              <a:gd name="connsiteY17" fmla="*/ 742002 h 3590333"/>
              <a:gd name="connsiteX18" fmla="*/ 0 w 1714218"/>
              <a:gd name="connsiteY18" fmla="*/ 0 h 35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14218" h="3590333" fill="none" extrusionOk="0">
                <a:moveTo>
                  <a:pt x="0" y="0"/>
                </a:moveTo>
                <a:cubicBezTo>
                  <a:pt x="190215" y="-9994"/>
                  <a:pt x="441624" y="-7450"/>
                  <a:pt x="571406" y="0"/>
                </a:cubicBezTo>
                <a:cubicBezTo>
                  <a:pt x="701188" y="7450"/>
                  <a:pt x="1006535" y="-29068"/>
                  <a:pt x="1159954" y="0"/>
                </a:cubicBezTo>
                <a:cubicBezTo>
                  <a:pt x="1313373" y="29068"/>
                  <a:pt x="1572312" y="-5646"/>
                  <a:pt x="1714218" y="0"/>
                </a:cubicBezTo>
                <a:cubicBezTo>
                  <a:pt x="1713154" y="256154"/>
                  <a:pt x="1700161" y="447189"/>
                  <a:pt x="1714218" y="634292"/>
                </a:cubicBezTo>
                <a:cubicBezTo>
                  <a:pt x="1728275" y="821395"/>
                  <a:pt x="1694209" y="1031479"/>
                  <a:pt x="1714218" y="1268584"/>
                </a:cubicBezTo>
                <a:cubicBezTo>
                  <a:pt x="1734227" y="1505689"/>
                  <a:pt x="1715170" y="1625667"/>
                  <a:pt x="1714218" y="1759263"/>
                </a:cubicBezTo>
                <a:cubicBezTo>
                  <a:pt x="1713266" y="1892859"/>
                  <a:pt x="1721931" y="2180225"/>
                  <a:pt x="1714218" y="2285845"/>
                </a:cubicBezTo>
                <a:cubicBezTo>
                  <a:pt x="1706505" y="2391465"/>
                  <a:pt x="1688537" y="2644689"/>
                  <a:pt x="1714218" y="2812428"/>
                </a:cubicBezTo>
                <a:cubicBezTo>
                  <a:pt x="1739899" y="2980167"/>
                  <a:pt x="1698311" y="3326400"/>
                  <a:pt x="1714218" y="3590333"/>
                </a:cubicBezTo>
                <a:cubicBezTo>
                  <a:pt x="1448462" y="3592224"/>
                  <a:pt x="1257638" y="3580868"/>
                  <a:pt x="1142812" y="3590333"/>
                </a:cubicBezTo>
                <a:cubicBezTo>
                  <a:pt x="1027986" y="3599798"/>
                  <a:pt x="783069" y="3570991"/>
                  <a:pt x="571406" y="3590333"/>
                </a:cubicBezTo>
                <a:cubicBezTo>
                  <a:pt x="359743" y="3609675"/>
                  <a:pt x="198734" y="3565430"/>
                  <a:pt x="0" y="3590333"/>
                </a:cubicBezTo>
                <a:cubicBezTo>
                  <a:pt x="29099" y="3305441"/>
                  <a:pt x="-27139" y="3206105"/>
                  <a:pt x="0" y="2991944"/>
                </a:cubicBezTo>
                <a:cubicBezTo>
                  <a:pt x="27139" y="2777783"/>
                  <a:pt x="-14573" y="2555583"/>
                  <a:pt x="0" y="2321749"/>
                </a:cubicBezTo>
                <a:cubicBezTo>
                  <a:pt x="14573" y="2087916"/>
                  <a:pt x="-2220" y="1981710"/>
                  <a:pt x="0" y="1795167"/>
                </a:cubicBezTo>
                <a:cubicBezTo>
                  <a:pt x="2220" y="1608624"/>
                  <a:pt x="-22489" y="1537832"/>
                  <a:pt x="0" y="1304488"/>
                </a:cubicBezTo>
                <a:cubicBezTo>
                  <a:pt x="22489" y="1071144"/>
                  <a:pt x="-1757" y="904866"/>
                  <a:pt x="0" y="742002"/>
                </a:cubicBezTo>
                <a:cubicBezTo>
                  <a:pt x="1757" y="579138"/>
                  <a:pt x="21548" y="289276"/>
                  <a:pt x="0" y="0"/>
                </a:cubicBezTo>
                <a:close/>
              </a:path>
              <a:path w="1714218" h="3590333" stroke="0" extrusionOk="0">
                <a:moveTo>
                  <a:pt x="0" y="0"/>
                </a:moveTo>
                <a:cubicBezTo>
                  <a:pt x="212807" y="-17740"/>
                  <a:pt x="384719" y="19979"/>
                  <a:pt x="537122" y="0"/>
                </a:cubicBezTo>
                <a:cubicBezTo>
                  <a:pt x="689525" y="-19979"/>
                  <a:pt x="828487" y="423"/>
                  <a:pt x="1057101" y="0"/>
                </a:cubicBezTo>
                <a:cubicBezTo>
                  <a:pt x="1285715" y="-423"/>
                  <a:pt x="1489374" y="-11223"/>
                  <a:pt x="1714218" y="0"/>
                </a:cubicBezTo>
                <a:cubicBezTo>
                  <a:pt x="1730283" y="162150"/>
                  <a:pt x="1720661" y="399166"/>
                  <a:pt x="1714218" y="562486"/>
                </a:cubicBezTo>
                <a:cubicBezTo>
                  <a:pt x="1707775" y="725806"/>
                  <a:pt x="1727354" y="955824"/>
                  <a:pt x="1714218" y="1160874"/>
                </a:cubicBezTo>
                <a:cubicBezTo>
                  <a:pt x="1701082" y="1365924"/>
                  <a:pt x="1695396" y="1431165"/>
                  <a:pt x="1714218" y="1651553"/>
                </a:cubicBezTo>
                <a:cubicBezTo>
                  <a:pt x="1733040" y="1871941"/>
                  <a:pt x="1724507" y="1977085"/>
                  <a:pt x="1714218" y="2249942"/>
                </a:cubicBezTo>
                <a:cubicBezTo>
                  <a:pt x="1703929" y="2522799"/>
                  <a:pt x="1713348" y="2530756"/>
                  <a:pt x="1714218" y="2776524"/>
                </a:cubicBezTo>
                <a:cubicBezTo>
                  <a:pt x="1715088" y="3022292"/>
                  <a:pt x="1681034" y="3242678"/>
                  <a:pt x="1714218" y="3590333"/>
                </a:cubicBezTo>
                <a:cubicBezTo>
                  <a:pt x="1454538" y="3597649"/>
                  <a:pt x="1327234" y="3577155"/>
                  <a:pt x="1125670" y="3590333"/>
                </a:cubicBezTo>
                <a:cubicBezTo>
                  <a:pt x="924106" y="3603511"/>
                  <a:pt x="818804" y="3572314"/>
                  <a:pt x="537122" y="3590333"/>
                </a:cubicBezTo>
                <a:cubicBezTo>
                  <a:pt x="255440" y="3608352"/>
                  <a:pt x="169416" y="3570233"/>
                  <a:pt x="0" y="3590333"/>
                </a:cubicBezTo>
                <a:cubicBezTo>
                  <a:pt x="-9290" y="3409104"/>
                  <a:pt x="19079" y="3182418"/>
                  <a:pt x="0" y="3027847"/>
                </a:cubicBezTo>
                <a:cubicBezTo>
                  <a:pt x="-19079" y="2873276"/>
                  <a:pt x="12222" y="2747072"/>
                  <a:pt x="0" y="2501265"/>
                </a:cubicBezTo>
                <a:cubicBezTo>
                  <a:pt x="-12222" y="2255458"/>
                  <a:pt x="-22627" y="2193911"/>
                  <a:pt x="0" y="1902876"/>
                </a:cubicBezTo>
                <a:cubicBezTo>
                  <a:pt x="22627" y="1611841"/>
                  <a:pt x="-4789" y="1531412"/>
                  <a:pt x="0" y="1412198"/>
                </a:cubicBezTo>
                <a:cubicBezTo>
                  <a:pt x="4789" y="1292984"/>
                  <a:pt x="-8652" y="934901"/>
                  <a:pt x="0" y="813809"/>
                </a:cubicBezTo>
                <a:cubicBezTo>
                  <a:pt x="8652" y="692717"/>
                  <a:pt x="-34050" y="29433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354320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98BB5A-6C1D-5E2F-E447-5CF5ED7203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47" y="578748"/>
            <a:ext cx="1271048" cy="2676261"/>
          </a:xfrm>
          <a:custGeom>
            <a:avLst/>
            <a:gdLst>
              <a:gd name="connsiteX0" fmla="*/ 0 w 1271048"/>
              <a:gd name="connsiteY0" fmla="*/ 0 h 2676261"/>
              <a:gd name="connsiteX1" fmla="*/ 660945 w 1271048"/>
              <a:gd name="connsiteY1" fmla="*/ 0 h 2676261"/>
              <a:gd name="connsiteX2" fmla="*/ 1271048 w 1271048"/>
              <a:gd name="connsiteY2" fmla="*/ 0 h 2676261"/>
              <a:gd name="connsiteX3" fmla="*/ 1271048 w 1271048"/>
              <a:gd name="connsiteY3" fmla="*/ 642303 h 2676261"/>
              <a:gd name="connsiteX4" fmla="*/ 1271048 w 1271048"/>
              <a:gd name="connsiteY4" fmla="*/ 1257843 h 2676261"/>
              <a:gd name="connsiteX5" fmla="*/ 1271048 w 1271048"/>
              <a:gd name="connsiteY5" fmla="*/ 1980433 h 2676261"/>
              <a:gd name="connsiteX6" fmla="*/ 1271048 w 1271048"/>
              <a:gd name="connsiteY6" fmla="*/ 2676261 h 2676261"/>
              <a:gd name="connsiteX7" fmla="*/ 610103 w 1271048"/>
              <a:gd name="connsiteY7" fmla="*/ 2676261 h 2676261"/>
              <a:gd name="connsiteX8" fmla="*/ 0 w 1271048"/>
              <a:gd name="connsiteY8" fmla="*/ 2676261 h 2676261"/>
              <a:gd name="connsiteX9" fmla="*/ 0 w 1271048"/>
              <a:gd name="connsiteY9" fmla="*/ 1980433 h 2676261"/>
              <a:gd name="connsiteX10" fmla="*/ 0 w 1271048"/>
              <a:gd name="connsiteY10" fmla="*/ 1338131 h 2676261"/>
              <a:gd name="connsiteX11" fmla="*/ 0 w 1271048"/>
              <a:gd name="connsiteY11" fmla="*/ 722590 h 2676261"/>
              <a:gd name="connsiteX12" fmla="*/ 0 w 1271048"/>
              <a:gd name="connsiteY12" fmla="*/ 0 h 267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1048" h="2676261" fill="none" extrusionOk="0">
                <a:moveTo>
                  <a:pt x="0" y="0"/>
                </a:moveTo>
                <a:cubicBezTo>
                  <a:pt x="179536" y="16973"/>
                  <a:pt x="468655" y="-9722"/>
                  <a:pt x="660945" y="0"/>
                </a:cubicBezTo>
                <a:cubicBezTo>
                  <a:pt x="853236" y="9722"/>
                  <a:pt x="1030519" y="11429"/>
                  <a:pt x="1271048" y="0"/>
                </a:cubicBezTo>
                <a:cubicBezTo>
                  <a:pt x="1275754" y="246387"/>
                  <a:pt x="1256915" y="419889"/>
                  <a:pt x="1271048" y="642303"/>
                </a:cubicBezTo>
                <a:cubicBezTo>
                  <a:pt x="1285181" y="864717"/>
                  <a:pt x="1273544" y="1045814"/>
                  <a:pt x="1271048" y="1257843"/>
                </a:cubicBezTo>
                <a:cubicBezTo>
                  <a:pt x="1268552" y="1469872"/>
                  <a:pt x="1269740" y="1772759"/>
                  <a:pt x="1271048" y="1980433"/>
                </a:cubicBezTo>
                <a:cubicBezTo>
                  <a:pt x="1272357" y="2188107"/>
                  <a:pt x="1294831" y="2509975"/>
                  <a:pt x="1271048" y="2676261"/>
                </a:cubicBezTo>
                <a:cubicBezTo>
                  <a:pt x="961734" y="2689210"/>
                  <a:pt x="826710" y="2692232"/>
                  <a:pt x="610103" y="2676261"/>
                </a:cubicBezTo>
                <a:cubicBezTo>
                  <a:pt x="393496" y="2660290"/>
                  <a:pt x="272848" y="2664503"/>
                  <a:pt x="0" y="2676261"/>
                </a:cubicBezTo>
                <a:cubicBezTo>
                  <a:pt x="-30076" y="2433051"/>
                  <a:pt x="-17299" y="2241791"/>
                  <a:pt x="0" y="1980433"/>
                </a:cubicBezTo>
                <a:cubicBezTo>
                  <a:pt x="17299" y="1719075"/>
                  <a:pt x="2736" y="1598854"/>
                  <a:pt x="0" y="1338131"/>
                </a:cubicBezTo>
                <a:cubicBezTo>
                  <a:pt x="-2736" y="1077408"/>
                  <a:pt x="-4407" y="949900"/>
                  <a:pt x="0" y="722590"/>
                </a:cubicBezTo>
                <a:cubicBezTo>
                  <a:pt x="4407" y="495280"/>
                  <a:pt x="3964" y="151615"/>
                  <a:pt x="0" y="0"/>
                </a:cubicBezTo>
                <a:close/>
              </a:path>
              <a:path w="1271048" h="2676261" stroke="0" extrusionOk="0">
                <a:moveTo>
                  <a:pt x="0" y="0"/>
                </a:moveTo>
                <a:cubicBezTo>
                  <a:pt x="261393" y="32202"/>
                  <a:pt x="461554" y="-14900"/>
                  <a:pt x="648234" y="0"/>
                </a:cubicBezTo>
                <a:cubicBezTo>
                  <a:pt x="834914" y="14900"/>
                  <a:pt x="1072179" y="8427"/>
                  <a:pt x="1271048" y="0"/>
                </a:cubicBezTo>
                <a:cubicBezTo>
                  <a:pt x="1256071" y="126809"/>
                  <a:pt x="1289408" y="437073"/>
                  <a:pt x="1271048" y="588777"/>
                </a:cubicBezTo>
                <a:cubicBezTo>
                  <a:pt x="1252688" y="740481"/>
                  <a:pt x="1295700" y="942151"/>
                  <a:pt x="1271048" y="1204317"/>
                </a:cubicBezTo>
                <a:cubicBezTo>
                  <a:pt x="1246396" y="1466483"/>
                  <a:pt x="1274932" y="1659207"/>
                  <a:pt x="1271048" y="1793095"/>
                </a:cubicBezTo>
                <a:cubicBezTo>
                  <a:pt x="1267164" y="1926983"/>
                  <a:pt x="1261765" y="2238188"/>
                  <a:pt x="1271048" y="2676261"/>
                </a:cubicBezTo>
                <a:cubicBezTo>
                  <a:pt x="959216" y="2647137"/>
                  <a:pt x="822382" y="2681778"/>
                  <a:pt x="622814" y="2676261"/>
                </a:cubicBezTo>
                <a:cubicBezTo>
                  <a:pt x="423246" y="2670744"/>
                  <a:pt x="266021" y="2671738"/>
                  <a:pt x="0" y="2676261"/>
                </a:cubicBezTo>
                <a:cubicBezTo>
                  <a:pt x="12978" y="2399735"/>
                  <a:pt x="8992" y="2280061"/>
                  <a:pt x="0" y="2087484"/>
                </a:cubicBezTo>
                <a:cubicBezTo>
                  <a:pt x="-8992" y="1894907"/>
                  <a:pt x="-1261" y="1642412"/>
                  <a:pt x="0" y="1471944"/>
                </a:cubicBezTo>
                <a:cubicBezTo>
                  <a:pt x="1261" y="1301476"/>
                  <a:pt x="19371" y="998189"/>
                  <a:pt x="0" y="776116"/>
                </a:cubicBezTo>
                <a:cubicBezTo>
                  <a:pt x="-19371" y="554043"/>
                  <a:pt x="-20491" y="24675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9907509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2CF8D7-1732-11D5-2D6E-384BD3E1C6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407" y="673101"/>
            <a:ext cx="1524000" cy="3191933"/>
          </a:xfrm>
          <a:custGeom>
            <a:avLst/>
            <a:gdLst>
              <a:gd name="connsiteX0" fmla="*/ 0 w 1524000"/>
              <a:gd name="connsiteY0" fmla="*/ 0 h 3191933"/>
              <a:gd name="connsiteX1" fmla="*/ 492760 w 1524000"/>
              <a:gd name="connsiteY1" fmla="*/ 0 h 3191933"/>
              <a:gd name="connsiteX2" fmla="*/ 1031240 w 1524000"/>
              <a:gd name="connsiteY2" fmla="*/ 0 h 3191933"/>
              <a:gd name="connsiteX3" fmla="*/ 1524000 w 1524000"/>
              <a:gd name="connsiteY3" fmla="*/ 0 h 3191933"/>
              <a:gd name="connsiteX4" fmla="*/ 1524000 w 1524000"/>
              <a:gd name="connsiteY4" fmla="*/ 670306 h 3191933"/>
              <a:gd name="connsiteX5" fmla="*/ 1524000 w 1524000"/>
              <a:gd name="connsiteY5" fmla="*/ 1244854 h 3191933"/>
              <a:gd name="connsiteX6" fmla="*/ 1524000 w 1524000"/>
              <a:gd name="connsiteY6" fmla="*/ 1883240 h 3191933"/>
              <a:gd name="connsiteX7" fmla="*/ 1524000 w 1524000"/>
              <a:gd name="connsiteY7" fmla="*/ 2425869 h 3191933"/>
              <a:gd name="connsiteX8" fmla="*/ 1524000 w 1524000"/>
              <a:gd name="connsiteY8" fmla="*/ 3191933 h 3191933"/>
              <a:gd name="connsiteX9" fmla="*/ 1031240 w 1524000"/>
              <a:gd name="connsiteY9" fmla="*/ 3191933 h 3191933"/>
              <a:gd name="connsiteX10" fmla="*/ 492760 w 1524000"/>
              <a:gd name="connsiteY10" fmla="*/ 3191933 h 3191933"/>
              <a:gd name="connsiteX11" fmla="*/ 0 w 1524000"/>
              <a:gd name="connsiteY11" fmla="*/ 3191933 h 3191933"/>
              <a:gd name="connsiteX12" fmla="*/ 0 w 1524000"/>
              <a:gd name="connsiteY12" fmla="*/ 2585466 h 3191933"/>
              <a:gd name="connsiteX13" fmla="*/ 0 w 1524000"/>
              <a:gd name="connsiteY13" fmla="*/ 1947079 h 3191933"/>
              <a:gd name="connsiteX14" fmla="*/ 0 w 1524000"/>
              <a:gd name="connsiteY14" fmla="*/ 1244854 h 3191933"/>
              <a:gd name="connsiteX15" fmla="*/ 0 w 1524000"/>
              <a:gd name="connsiteY15" fmla="*/ 638387 h 3191933"/>
              <a:gd name="connsiteX16" fmla="*/ 0 w 1524000"/>
              <a:gd name="connsiteY16" fmla="*/ 0 h 319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24000" h="3191933" fill="none" extrusionOk="0">
                <a:moveTo>
                  <a:pt x="0" y="0"/>
                </a:moveTo>
                <a:cubicBezTo>
                  <a:pt x="216476" y="-5965"/>
                  <a:pt x="385633" y="6948"/>
                  <a:pt x="492760" y="0"/>
                </a:cubicBezTo>
                <a:cubicBezTo>
                  <a:pt x="599887" y="-6948"/>
                  <a:pt x="912687" y="-876"/>
                  <a:pt x="1031240" y="0"/>
                </a:cubicBezTo>
                <a:cubicBezTo>
                  <a:pt x="1149793" y="876"/>
                  <a:pt x="1333365" y="1499"/>
                  <a:pt x="1524000" y="0"/>
                </a:cubicBezTo>
                <a:cubicBezTo>
                  <a:pt x="1495903" y="230261"/>
                  <a:pt x="1509514" y="533179"/>
                  <a:pt x="1524000" y="670306"/>
                </a:cubicBezTo>
                <a:cubicBezTo>
                  <a:pt x="1538486" y="807433"/>
                  <a:pt x="1534877" y="1027202"/>
                  <a:pt x="1524000" y="1244854"/>
                </a:cubicBezTo>
                <a:cubicBezTo>
                  <a:pt x="1513123" y="1462506"/>
                  <a:pt x="1546837" y="1703520"/>
                  <a:pt x="1524000" y="1883240"/>
                </a:cubicBezTo>
                <a:cubicBezTo>
                  <a:pt x="1501163" y="2062960"/>
                  <a:pt x="1503225" y="2203471"/>
                  <a:pt x="1524000" y="2425869"/>
                </a:cubicBezTo>
                <a:cubicBezTo>
                  <a:pt x="1544775" y="2648267"/>
                  <a:pt x="1487137" y="2900042"/>
                  <a:pt x="1524000" y="3191933"/>
                </a:cubicBezTo>
                <a:cubicBezTo>
                  <a:pt x="1403961" y="3177593"/>
                  <a:pt x="1183602" y="3213255"/>
                  <a:pt x="1031240" y="3191933"/>
                </a:cubicBezTo>
                <a:cubicBezTo>
                  <a:pt x="878878" y="3170611"/>
                  <a:pt x="723260" y="3211522"/>
                  <a:pt x="492760" y="3191933"/>
                </a:cubicBezTo>
                <a:cubicBezTo>
                  <a:pt x="262260" y="3172344"/>
                  <a:pt x="139514" y="3177632"/>
                  <a:pt x="0" y="3191933"/>
                </a:cubicBezTo>
                <a:cubicBezTo>
                  <a:pt x="-25337" y="2988796"/>
                  <a:pt x="12743" y="2787283"/>
                  <a:pt x="0" y="2585466"/>
                </a:cubicBezTo>
                <a:cubicBezTo>
                  <a:pt x="-12743" y="2383649"/>
                  <a:pt x="11361" y="2230945"/>
                  <a:pt x="0" y="1947079"/>
                </a:cubicBezTo>
                <a:cubicBezTo>
                  <a:pt x="-11361" y="1663213"/>
                  <a:pt x="30058" y="1594554"/>
                  <a:pt x="0" y="1244854"/>
                </a:cubicBezTo>
                <a:cubicBezTo>
                  <a:pt x="-30058" y="895154"/>
                  <a:pt x="22220" y="886020"/>
                  <a:pt x="0" y="638387"/>
                </a:cubicBezTo>
                <a:cubicBezTo>
                  <a:pt x="-22220" y="390754"/>
                  <a:pt x="9537" y="149591"/>
                  <a:pt x="0" y="0"/>
                </a:cubicBezTo>
                <a:close/>
              </a:path>
              <a:path w="1524000" h="3191933" stroke="0" extrusionOk="0">
                <a:moveTo>
                  <a:pt x="0" y="0"/>
                </a:moveTo>
                <a:cubicBezTo>
                  <a:pt x="173976" y="26765"/>
                  <a:pt x="269526" y="24326"/>
                  <a:pt x="538480" y="0"/>
                </a:cubicBezTo>
                <a:cubicBezTo>
                  <a:pt x="807434" y="-24326"/>
                  <a:pt x="824336" y="-1650"/>
                  <a:pt x="1046480" y="0"/>
                </a:cubicBezTo>
                <a:cubicBezTo>
                  <a:pt x="1268624" y="1650"/>
                  <a:pt x="1378708" y="-19688"/>
                  <a:pt x="1524000" y="0"/>
                </a:cubicBezTo>
                <a:cubicBezTo>
                  <a:pt x="1507493" y="256825"/>
                  <a:pt x="1547508" y="345079"/>
                  <a:pt x="1524000" y="574548"/>
                </a:cubicBezTo>
                <a:cubicBezTo>
                  <a:pt x="1500492" y="804017"/>
                  <a:pt x="1526190" y="928816"/>
                  <a:pt x="1524000" y="1212935"/>
                </a:cubicBezTo>
                <a:cubicBezTo>
                  <a:pt x="1521810" y="1497054"/>
                  <a:pt x="1540901" y="1528898"/>
                  <a:pt x="1524000" y="1787482"/>
                </a:cubicBezTo>
                <a:cubicBezTo>
                  <a:pt x="1507099" y="2046066"/>
                  <a:pt x="1508327" y="2105447"/>
                  <a:pt x="1524000" y="2330111"/>
                </a:cubicBezTo>
                <a:cubicBezTo>
                  <a:pt x="1539673" y="2554775"/>
                  <a:pt x="1528905" y="2941742"/>
                  <a:pt x="1524000" y="3191933"/>
                </a:cubicBezTo>
                <a:cubicBezTo>
                  <a:pt x="1329315" y="3197361"/>
                  <a:pt x="1233002" y="3182916"/>
                  <a:pt x="1016000" y="3191933"/>
                </a:cubicBezTo>
                <a:cubicBezTo>
                  <a:pt x="798998" y="3200950"/>
                  <a:pt x="685194" y="3194170"/>
                  <a:pt x="538480" y="3191933"/>
                </a:cubicBezTo>
                <a:cubicBezTo>
                  <a:pt x="391766" y="3189696"/>
                  <a:pt x="227083" y="3184367"/>
                  <a:pt x="0" y="3191933"/>
                </a:cubicBezTo>
                <a:cubicBezTo>
                  <a:pt x="-13026" y="2937655"/>
                  <a:pt x="-14999" y="2829955"/>
                  <a:pt x="0" y="2649304"/>
                </a:cubicBezTo>
                <a:cubicBezTo>
                  <a:pt x="14999" y="2468653"/>
                  <a:pt x="12098" y="2333561"/>
                  <a:pt x="0" y="2042837"/>
                </a:cubicBezTo>
                <a:cubicBezTo>
                  <a:pt x="-12098" y="1752113"/>
                  <a:pt x="11054" y="1584612"/>
                  <a:pt x="0" y="1372531"/>
                </a:cubicBezTo>
                <a:cubicBezTo>
                  <a:pt x="-11054" y="1160450"/>
                  <a:pt x="-22490" y="1040735"/>
                  <a:pt x="0" y="734145"/>
                </a:cubicBezTo>
                <a:cubicBezTo>
                  <a:pt x="22490" y="427555"/>
                  <a:pt x="34190" y="24306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879118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7F81E1-3664-7D9C-0E8F-CF70243EB4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304" y="2657957"/>
            <a:ext cx="1182206" cy="2489199"/>
          </a:xfrm>
          <a:custGeom>
            <a:avLst/>
            <a:gdLst>
              <a:gd name="connsiteX0" fmla="*/ 0 w 1182206"/>
              <a:gd name="connsiteY0" fmla="*/ 0 h 2489199"/>
              <a:gd name="connsiteX1" fmla="*/ 579281 w 1182206"/>
              <a:gd name="connsiteY1" fmla="*/ 0 h 2489199"/>
              <a:gd name="connsiteX2" fmla="*/ 1182206 w 1182206"/>
              <a:gd name="connsiteY2" fmla="*/ 0 h 2489199"/>
              <a:gd name="connsiteX3" fmla="*/ 1182206 w 1182206"/>
              <a:gd name="connsiteY3" fmla="*/ 622300 h 2489199"/>
              <a:gd name="connsiteX4" fmla="*/ 1182206 w 1182206"/>
              <a:gd name="connsiteY4" fmla="*/ 1244600 h 2489199"/>
              <a:gd name="connsiteX5" fmla="*/ 1182206 w 1182206"/>
              <a:gd name="connsiteY5" fmla="*/ 1792223 h 2489199"/>
              <a:gd name="connsiteX6" fmla="*/ 1182206 w 1182206"/>
              <a:gd name="connsiteY6" fmla="*/ 2489199 h 2489199"/>
              <a:gd name="connsiteX7" fmla="*/ 626569 w 1182206"/>
              <a:gd name="connsiteY7" fmla="*/ 2489199 h 2489199"/>
              <a:gd name="connsiteX8" fmla="*/ 0 w 1182206"/>
              <a:gd name="connsiteY8" fmla="*/ 2489199 h 2489199"/>
              <a:gd name="connsiteX9" fmla="*/ 0 w 1182206"/>
              <a:gd name="connsiteY9" fmla="*/ 1842007 h 2489199"/>
              <a:gd name="connsiteX10" fmla="*/ 0 w 1182206"/>
              <a:gd name="connsiteY10" fmla="*/ 1269491 h 2489199"/>
              <a:gd name="connsiteX11" fmla="*/ 0 w 1182206"/>
              <a:gd name="connsiteY11" fmla="*/ 647192 h 2489199"/>
              <a:gd name="connsiteX12" fmla="*/ 0 w 1182206"/>
              <a:gd name="connsiteY12" fmla="*/ 0 h 248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82206" h="2489199" fill="none" extrusionOk="0">
                <a:moveTo>
                  <a:pt x="0" y="0"/>
                </a:moveTo>
                <a:cubicBezTo>
                  <a:pt x="192689" y="-1209"/>
                  <a:pt x="416081" y="-12659"/>
                  <a:pt x="579281" y="0"/>
                </a:cubicBezTo>
                <a:cubicBezTo>
                  <a:pt x="742481" y="12659"/>
                  <a:pt x="986212" y="28142"/>
                  <a:pt x="1182206" y="0"/>
                </a:cubicBezTo>
                <a:cubicBezTo>
                  <a:pt x="1174126" y="229269"/>
                  <a:pt x="1186176" y="378347"/>
                  <a:pt x="1182206" y="622300"/>
                </a:cubicBezTo>
                <a:cubicBezTo>
                  <a:pt x="1178236" y="866253"/>
                  <a:pt x="1154681" y="995318"/>
                  <a:pt x="1182206" y="1244600"/>
                </a:cubicBezTo>
                <a:cubicBezTo>
                  <a:pt x="1209731" y="1493882"/>
                  <a:pt x="1182872" y="1664132"/>
                  <a:pt x="1182206" y="1792223"/>
                </a:cubicBezTo>
                <a:cubicBezTo>
                  <a:pt x="1181540" y="1920314"/>
                  <a:pt x="1185424" y="2300834"/>
                  <a:pt x="1182206" y="2489199"/>
                </a:cubicBezTo>
                <a:cubicBezTo>
                  <a:pt x="968805" y="2479145"/>
                  <a:pt x="822597" y="2515285"/>
                  <a:pt x="626569" y="2489199"/>
                </a:cubicBezTo>
                <a:cubicBezTo>
                  <a:pt x="430541" y="2463113"/>
                  <a:pt x="159609" y="2470456"/>
                  <a:pt x="0" y="2489199"/>
                </a:cubicBezTo>
                <a:cubicBezTo>
                  <a:pt x="-16832" y="2182820"/>
                  <a:pt x="-27265" y="2060080"/>
                  <a:pt x="0" y="1842007"/>
                </a:cubicBezTo>
                <a:cubicBezTo>
                  <a:pt x="27265" y="1623934"/>
                  <a:pt x="-20769" y="1394130"/>
                  <a:pt x="0" y="1269491"/>
                </a:cubicBezTo>
                <a:cubicBezTo>
                  <a:pt x="20769" y="1144852"/>
                  <a:pt x="-30136" y="806609"/>
                  <a:pt x="0" y="647192"/>
                </a:cubicBezTo>
                <a:cubicBezTo>
                  <a:pt x="30136" y="487775"/>
                  <a:pt x="15372" y="213926"/>
                  <a:pt x="0" y="0"/>
                </a:cubicBezTo>
                <a:close/>
              </a:path>
              <a:path w="1182206" h="2489199" stroke="0" extrusionOk="0">
                <a:moveTo>
                  <a:pt x="0" y="0"/>
                </a:moveTo>
                <a:cubicBezTo>
                  <a:pt x="273237" y="-12864"/>
                  <a:pt x="377995" y="-13367"/>
                  <a:pt x="602925" y="0"/>
                </a:cubicBezTo>
                <a:cubicBezTo>
                  <a:pt x="827855" y="13367"/>
                  <a:pt x="971581" y="-22067"/>
                  <a:pt x="1182206" y="0"/>
                </a:cubicBezTo>
                <a:cubicBezTo>
                  <a:pt x="1199873" y="249628"/>
                  <a:pt x="1177921" y="312842"/>
                  <a:pt x="1182206" y="597408"/>
                </a:cubicBezTo>
                <a:cubicBezTo>
                  <a:pt x="1186491" y="881974"/>
                  <a:pt x="1175295" y="995460"/>
                  <a:pt x="1182206" y="1145032"/>
                </a:cubicBezTo>
                <a:cubicBezTo>
                  <a:pt x="1189117" y="1294604"/>
                  <a:pt x="1160515" y="1465372"/>
                  <a:pt x="1182206" y="1717547"/>
                </a:cubicBezTo>
                <a:cubicBezTo>
                  <a:pt x="1203897" y="1969722"/>
                  <a:pt x="1191818" y="2119581"/>
                  <a:pt x="1182206" y="2489199"/>
                </a:cubicBezTo>
                <a:cubicBezTo>
                  <a:pt x="986964" y="2460193"/>
                  <a:pt x="790770" y="2470488"/>
                  <a:pt x="567459" y="2489199"/>
                </a:cubicBezTo>
                <a:cubicBezTo>
                  <a:pt x="344148" y="2507910"/>
                  <a:pt x="181751" y="2497664"/>
                  <a:pt x="0" y="2489199"/>
                </a:cubicBezTo>
                <a:cubicBezTo>
                  <a:pt x="25531" y="2314934"/>
                  <a:pt x="8232" y="2152504"/>
                  <a:pt x="0" y="1941575"/>
                </a:cubicBezTo>
                <a:cubicBezTo>
                  <a:pt x="-8232" y="1730646"/>
                  <a:pt x="-15406" y="1549197"/>
                  <a:pt x="0" y="1294383"/>
                </a:cubicBezTo>
                <a:cubicBezTo>
                  <a:pt x="15406" y="1039569"/>
                  <a:pt x="27839" y="903507"/>
                  <a:pt x="0" y="672084"/>
                </a:cubicBezTo>
                <a:cubicBezTo>
                  <a:pt x="-27839" y="440661"/>
                  <a:pt x="14866" y="1554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653161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944D81D-E8E6-95FE-D80A-F4C0D335C0D9}"/>
              </a:ext>
            </a:extLst>
          </p:cNvPr>
          <p:cNvGrpSpPr/>
          <p:nvPr/>
        </p:nvGrpSpPr>
        <p:grpSpPr>
          <a:xfrm>
            <a:off x="2358336" y="3333345"/>
            <a:ext cx="5669033" cy="3191933"/>
            <a:chOff x="2958500" y="3219333"/>
            <a:chExt cx="5737300" cy="329154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2CADF33-C55A-A75B-F4DC-71219C4C8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8500" y="3263077"/>
              <a:ext cx="1461511" cy="3247803"/>
            </a:xfrm>
            <a:custGeom>
              <a:avLst/>
              <a:gdLst>
                <a:gd name="connsiteX0" fmla="*/ 0 w 1461511"/>
                <a:gd name="connsiteY0" fmla="*/ 0 h 3247803"/>
                <a:gd name="connsiteX1" fmla="*/ 472555 w 1461511"/>
                <a:gd name="connsiteY1" fmla="*/ 0 h 3247803"/>
                <a:gd name="connsiteX2" fmla="*/ 930495 w 1461511"/>
                <a:gd name="connsiteY2" fmla="*/ 0 h 3247803"/>
                <a:gd name="connsiteX3" fmla="*/ 1461511 w 1461511"/>
                <a:gd name="connsiteY3" fmla="*/ 0 h 3247803"/>
                <a:gd name="connsiteX4" fmla="*/ 1461511 w 1461511"/>
                <a:gd name="connsiteY4" fmla="*/ 649561 h 3247803"/>
                <a:gd name="connsiteX5" fmla="*/ 1461511 w 1461511"/>
                <a:gd name="connsiteY5" fmla="*/ 1201687 h 3247803"/>
                <a:gd name="connsiteX6" fmla="*/ 1461511 w 1461511"/>
                <a:gd name="connsiteY6" fmla="*/ 1786292 h 3247803"/>
                <a:gd name="connsiteX7" fmla="*/ 1461511 w 1461511"/>
                <a:gd name="connsiteY7" fmla="*/ 2468330 h 3247803"/>
                <a:gd name="connsiteX8" fmla="*/ 1461511 w 1461511"/>
                <a:gd name="connsiteY8" fmla="*/ 3247803 h 3247803"/>
                <a:gd name="connsiteX9" fmla="*/ 959726 w 1461511"/>
                <a:gd name="connsiteY9" fmla="*/ 3247803 h 3247803"/>
                <a:gd name="connsiteX10" fmla="*/ 487170 w 1461511"/>
                <a:gd name="connsiteY10" fmla="*/ 3247803 h 3247803"/>
                <a:gd name="connsiteX11" fmla="*/ 0 w 1461511"/>
                <a:gd name="connsiteY11" fmla="*/ 3247803 h 3247803"/>
                <a:gd name="connsiteX12" fmla="*/ 0 w 1461511"/>
                <a:gd name="connsiteY12" fmla="*/ 2630720 h 3247803"/>
                <a:gd name="connsiteX13" fmla="*/ 0 w 1461511"/>
                <a:gd name="connsiteY13" fmla="*/ 2013638 h 3247803"/>
                <a:gd name="connsiteX14" fmla="*/ 0 w 1461511"/>
                <a:gd name="connsiteY14" fmla="*/ 1299121 h 3247803"/>
                <a:gd name="connsiteX15" fmla="*/ 0 w 1461511"/>
                <a:gd name="connsiteY15" fmla="*/ 649561 h 3247803"/>
                <a:gd name="connsiteX16" fmla="*/ 0 w 1461511"/>
                <a:gd name="connsiteY16" fmla="*/ 0 h 3247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61511" h="3247803" fill="none" extrusionOk="0">
                  <a:moveTo>
                    <a:pt x="0" y="0"/>
                  </a:moveTo>
                  <a:cubicBezTo>
                    <a:pt x="119776" y="-9142"/>
                    <a:pt x="345277" y="-4482"/>
                    <a:pt x="472555" y="0"/>
                  </a:cubicBezTo>
                  <a:cubicBezTo>
                    <a:pt x="599834" y="4482"/>
                    <a:pt x="701810" y="-22837"/>
                    <a:pt x="930495" y="0"/>
                  </a:cubicBezTo>
                  <a:cubicBezTo>
                    <a:pt x="1159180" y="22837"/>
                    <a:pt x="1287364" y="-19816"/>
                    <a:pt x="1461511" y="0"/>
                  </a:cubicBezTo>
                  <a:cubicBezTo>
                    <a:pt x="1463263" y="288336"/>
                    <a:pt x="1490319" y="486143"/>
                    <a:pt x="1461511" y="649561"/>
                  </a:cubicBezTo>
                  <a:cubicBezTo>
                    <a:pt x="1432703" y="812979"/>
                    <a:pt x="1443611" y="944412"/>
                    <a:pt x="1461511" y="1201687"/>
                  </a:cubicBezTo>
                  <a:cubicBezTo>
                    <a:pt x="1479411" y="1458962"/>
                    <a:pt x="1453147" y="1523395"/>
                    <a:pt x="1461511" y="1786292"/>
                  </a:cubicBezTo>
                  <a:cubicBezTo>
                    <a:pt x="1469875" y="2049190"/>
                    <a:pt x="1490631" y="2212101"/>
                    <a:pt x="1461511" y="2468330"/>
                  </a:cubicBezTo>
                  <a:cubicBezTo>
                    <a:pt x="1432391" y="2724559"/>
                    <a:pt x="1483940" y="2911121"/>
                    <a:pt x="1461511" y="3247803"/>
                  </a:cubicBezTo>
                  <a:cubicBezTo>
                    <a:pt x="1281294" y="3229631"/>
                    <a:pt x="1166976" y="3245926"/>
                    <a:pt x="959726" y="3247803"/>
                  </a:cubicBezTo>
                  <a:cubicBezTo>
                    <a:pt x="752477" y="3249680"/>
                    <a:pt x="603806" y="3238753"/>
                    <a:pt x="487170" y="3247803"/>
                  </a:cubicBezTo>
                  <a:cubicBezTo>
                    <a:pt x="370534" y="3256853"/>
                    <a:pt x="231238" y="3255109"/>
                    <a:pt x="0" y="3247803"/>
                  </a:cubicBezTo>
                  <a:cubicBezTo>
                    <a:pt x="20747" y="3026267"/>
                    <a:pt x="-22609" y="2849864"/>
                    <a:pt x="0" y="2630720"/>
                  </a:cubicBezTo>
                  <a:cubicBezTo>
                    <a:pt x="22609" y="2411576"/>
                    <a:pt x="-6028" y="2209564"/>
                    <a:pt x="0" y="2013638"/>
                  </a:cubicBezTo>
                  <a:cubicBezTo>
                    <a:pt x="6028" y="1817712"/>
                    <a:pt x="-8384" y="1461247"/>
                    <a:pt x="0" y="1299121"/>
                  </a:cubicBezTo>
                  <a:cubicBezTo>
                    <a:pt x="8384" y="1136995"/>
                    <a:pt x="25344" y="785882"/>
                    <a:pt x="0" y="649561"/>
                  </a:cubicBezTo>
                  <a:cubicBezTo>
                    <a:pt x="-25344" y="513240"/>
                    <a:pt x="31652" y="284472"/>
                    <a:pt x="0" y="0"/>
                  </a:cubicBezTo>
                  <a:close/>
                </a:path>
                <a:path w="1461511" h="3247803" stroke="0" extrusionOk="0">
                  <a:moveTo>
                    <a:pt x="0" y="0"/>
                  </a:moveTo>
                  <a:cubicBezTo>
                    <a:pt x="111715" y="13142"/>
                    <a:pt x="316111" y="-11405"/>
                    <a:pt x="472555" y="0"/>
                  </a:cubicBezTo>
                  <a:cubicBezTo>
                    <a:pt x="629000" y="11405"/>
                    <a:pt x="803609" y="23645"/>
                    <a:pt x="988956" y="0"/>
                  </a:cubicBezTo>
                  <a:cubicBezTo>
                    <a:pt x="1174303" y="-23645"/>
                    <a:pt x="1287855" y="8901"/>
                    <a:pt x="1461511" y="0"/>
                  </a:cubicBezTo>
                  <a:cubicBezTo>
                    <a:pt x="1430204" y="216987"/>
                    <a:pt x="1486861" y="458919"/>
                    <a:pt x="1461511" y="649561"/>
                  </a:cubicBezTo>
                  <a:cubicBezTo>
                    <a:pt x="1436161" y="840203"/>
                    <a:pt x="1488409" y="1167704"/>
                    <a:pt x="1461511" y="1364077"/>
                  </a:cubicBezTo>
                  <a:cubicBezTo>
                    <a:pt x="1434613" y="1560450"/>
                    <a:pt x="1472301" y="1857739"/>
                    <a:pt x="1461511" y="1981160"/>
                  </a:cubicBezTo>
                  <a:cubicBezTo>
                    <a:pt x="1450721" y="2104581"/>
                    <a:pt x="1453113" y="2349433"/>
                    <a:pt x="1461511" y="2630720"/>
                  </a:cubicBezTo>
                  <a:cubicBezTo>
                    <a:pt x="1469909" y="2912007"/>
                    <a:pt x="1478445" y="2969563"/>
                    <a:pt x="1461511" y="3247803"/>
                  </a:cubicBezTo>
                  <a:cubicBezTo>
                    <a:pt x="1297125" y="3270806"/>
                    <a:pt x="1198182" y="3238362"/>
                    <a:pt x="959726" y="3247803"/>
                  </a:cubicBezTo>
                  <a:cubicBezTo>
                    <a:pt x="721271" y="3257244"/>
                    <a:pt x="717809" y="3238994"/>
                    <a:pt x="516401" y="3247803"/>
                  </a:cubicBezTo>
                  <a:cubicBezTo>
                    <a:pt x="314993" y="3256612"/>
                    <a:pt x="238058" y="3228090"/>
                    <a:pt x="0" y="3247803"/>
                  </a:cubicBezTo>
                  <a:cubicBezTo>
                    <a:pt x="-6037" y="2985841"/>
                    <a:pt x="7530" y="2961963"/>
                    <a:pt x="0" y="2695676"/>
                  </a:cubicBezTo>
                  <a:cubicBezTo>
                    <a:pt x="-7530" y="2429389"/>
                    <a:pt x="30235" y="2145960"/>
                    <a:pt x="0" y="1981160"/>
                  </a:cubicBezTo>
                  <a:cubicBezTo>
                    <a:pt x="-30235" y="1816360"/>
                    <a:pt x="2845" y="1497660"/>
                    <a:pt x="0" y="1266643"/>
                  </a:cubicBezTo>
                  <a:cubicBezTo>
                    <a:pt x="-2845" y="1035626"/>
                    <a:pt x="11745" y="869103"/>
                    <a:pt x="0" y="682039"/>
                  </a:cubicBezTo>
                  <a:cubicBezTo>
                    <a:pt x="-11745" y="494975"/>
                    <a:pt x="-11787" y="217896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973035791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2B182D5-2C4E-7FBC-4E24-65DFDE215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378" y="3219333"/>
              <a:ext cx="1500881" cy="3291547"/>
            </a:xfrm>
            <a:custGeom>
              <a:avLst/>
              <a:gdLst>
                <a:gd name="connsiteX0" fmla="*/ 0 w 1500881"/>
                <a:gd name="connsiteY0" fmla="*/ 0 h 3291547"/>
                <a:gd name="connsiteX1" fmla="*/ 515302 w 1500881"/>
                <a:gd name="connsiteY1" fmla="*/ 0 h 3291547"/>
                <a:gd name="connsiteX2" fmla="*/ 985579 w 1500881"/>
                <a:gd name="connsiteY2" fmla="*/ 0 h 3291547"/>
                <a:gd name="connsiteX3" fmla="*/ 1500881 w 1500881"/>
                <a:gd name="connsiteY3" fmla="*/ 0 h 3291547"/>
                <a:gd name="connsiteX4" fmla="*/ 1500881 w 1500881"/>
                <a:gd name="connsiteY4" fmla="*/ 625394 h 3291547"/>
                <a:gd name="connsiteX5" fmla="*/ 1500881 w 1500881"/>
                <a:gd name="connsiteY5" fmla="*/ 1250788 h 3291547"/>
                <a:gd name="connsiteX6" fmla="*/ 1500881 w 1500881"/>
                <a:gd name="connsiteY6" fmla="*/ 1942013 h 3291547"/>
                <a:gd name="connsiteX7" fmla="*/ 1500881 w 1500881"/>
                <a:gd name="connsiteY7" fmla="*/ 2501576 h 3291547"/>
                <a:gd name="connsiteX8" fmla="*/ 1500881 w 1500881"/>
                <a:gd name="connsiteY8" fmla="*/ 3291547 h 3291547"/>
                <a:gd name="connsiteX9" fmla="*/ 1000587 w 1500881"/>
                <a:gd name="connsiteY9" fmla="*/ 3291547 h 3291547"/>
                <a:gd name="connsiteX10" fmla="*/ 545320 w 1500881"/>
                <a:gd name="connsiteY10" fmla="*/ 3291547 h 3291547"/>
                <a:gd name="connsiteX11" fmla="*/ 0 w 1500881"/>
                <a:gd name="connsiteY11" fmla="*/ 3291547 h 3291547"/>
                <a:gd name="connsiteX12" fmla="*/ 0 w 1500881"/>
                <a:gd name="connsiteY12" fmla="*/ 2633238 h 3291547"/>
                <a:gd name="connsiteX13" fmla="*/ 0 w 1500881"/>
                <a:gd name="connsiteY13" fmla="*/ 1974928 h 3291547"/>
                <a:gd name="connsiteX14" fmla="*/ 0 w 1500881"/>
                <a:gd name="connsiteY14" fmla="*/ 1349534 h 3291547"/>
                <a:gd name="connsiteX15" fmla="*/ 0 w 1500881"/>
                <a:gd name="connsiteY15" fmla="*/ 724140 h 3291547"/>
                <a:gd name="connsiteX16" fmla="*/ 0 w 1500881"/>
                <a:gd name="connsiteY16" fmla="*/ 0 h 329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0881" h="3291547" fill="none" extrusionOk="0">
                  <a:moveTo>
                    <a:pt x="0" y="0"/>
                  </a:moveTo>
                  <a:cubicBezTo>
                    <a:pt x="231603" y="8412"/>
                    <a:pt x="295513" y="-19583"/>
                    <a:pt x="515302" y="0"/>
                  </a:cubicBezTo>
                  <a:cubicBezTo>
                    <a:pt x="735091" y="19583"/>
                    <a:pt x="811011" y="15778"/>
                    <a:pt x="985579" y="0"/>
                  </a:cubicBezTo>
                  <a:cubicBezTo>
                    <a:pt x="1160147" y="-15778"/>
                    <a:pt x="1315955" y="15215"/>
                    <a:pt x="1500881" y="0"/>
                  </a:cubicBezTo>
                  <a:cubicBezTo>
                    <a:pt x="1528199" y="242696"/>
                    <a:pt x="1472933" y="465740"/>
                    <a:pt x="1500881" y="625394"/>
                  </a:cubicBezTo>
                  <a:cubicBezTo>
                    <a:pt x="1528829" y="785048"/>
                    <a:pt x="1498529" y="1101534"/>
                    <a:pt x="1500881" y="1250788"/>
                  </a:cubicBezTo>
                  <a:cubicBezTo>
                    <a:pt x="1503233" y="1400042"/>
                    <a:pt x="1481507" y="1736445"/>
                    <a:pt x="1500881" y="1942013"/>
                  </a:cubicBezTo>
                  <a:cubicBezTo>
                    <a:pt x="1520255" y="2147581"/>
                    <a:pt x="1498491" y="2281048"/>
                    <a:pt x="1500881" y="2501576"/>
                  </a:cubicBezTo>
                  <a:cubicBezTo>
                    <a:pt x="1503271" y="2722104"/>
                    <a:pt x="1473661" y="2984813"/>
                    <a:pt x="1500881" y="3291547"/>
                  </a:cubicBezTo>
                  <a:cubicBezTo>
                    <a:pt x="1400768" y="3277871"/>
                    <a:pt x="1124462" y="3276629"/>
                    <a:pt x="1000587" y="3291547"/>
                  </a:cubicBezTo>
                  <a:cubicBezTo>
                    <a:pt x="876712" y="3306465"/>
                    <a:pt x="691164" y="3304884"/>
                    <a:pt x="545320" y="3291547"/>
                  </a:cubicBezTo>
                  <a:cubicBezTo>
                    <a:pt x="399476" y="3278210"/>
                    <a:pt x="115855" y="3310756"/>
                    <a:pt x="0" y="3291547"/>
                  </a:cubicBezTo>
                  <a:cubicBezTo>
                    <a:pt x="-11678" y="3058861"/>
                    <a:pt x="-5230" y="2870387"/>
                    <a:pt x="0" y="2633238"/>
                  </a:cubicBezTo>
                  <a:cubicBezTo>
                    <a:pt x="5230" y="2396089"/>
                    <a:pt x="-6678" y="2294615"/>
                    <a:pt x="0" y="1974928"/>
                  </a:cubicBezTo>
                  <a:cubicBezTo>
                    <a:pt x="6678" y="1655241"/>
                    <a:pt x="-22239" y="1597151"/>
                    <a:pt x="0" y="1349534"/>
                  </a:cubicBezTo>
                  <a:cubicBezTo>
                    <a:pt x="22239" y="1101917"/>
                    <a:pt x="816" y="946490"/>
                    <a:pt x="0" y="724140"/>
                  </a:cubicBezTo>
                  <a:cubicBezTo>
                    <a:pt x="-816" y="501790"/>
                    <a:pt x="-25720" y="340458"/>
                    <a:pt x="0" y="0"/>
                  </a:cubicBezTo>
                  <a:close/>
                </a:path>
                <a:path w="1500881" h="3291547" stroke="0" extrusionOk="0">
                  <a:moveTo>
                    <a:pt x="0" y="0"/>
                  </a:moveTo>
                  <a:cubicBezTo>
                    <a:pt x="156066" y="20722"/>
                    <a:pt x="237416" y="-12288"/>
                    <a:pt x="470276" y="0"/>
                  </a:cubicBezTo>
                  <a:cubicBezTo>
                    <a:pt x="703136" y="12288"/>
                    <a:pt x="758461" y="19502"/>
                    <a:pt x="925543" y="0"/>
                  </a:cubicBezTo>
                  <a:cubicBezTo>
                    <a:pt x="1092625" y="-19502"/>
                    <a:pt x="1354791" y="-16188"/>
                    <a:pt x="1500881" y="0"/>
                  </a:cubicBezTo>
                  <a:cubicBezTo>
                    <a:pt x="1517835" y="284797"/>
                    <a:pt x="1480957" y="454058"/>
                    <a:pt x="1500881" y="592478"/>
                  </a:cubicBezTo>
                  <a:cubicBezTo>
                    <a:pt x="1520805" y="730898"/>
                    <a:pt x="1503749" y="993618"/>
                    <a:pt x="1500881" y="1283703"/>
                  </a:cubicBezTo>
                  <a:cubicBezTo>
                    <a:pt x="1498013" y="1573789"/>
                    <a:pt x="1507191" y="1702028"/>
                    <a:pt x="1500881" y="1843266"/>
                  </a:cubicBezTo>
                  <a:cubicBezTo>
                    <a:pt x="1494571" y="1984504"/>
                    <a:pt x="1477666" y="2216202"/>
                    <a:pt x="1500881" y="2435745"/>
                  </a:cubicBezTo>
                  <a:cubicBezTo>
                    <a:pt x="1524096" y="2655288"/>
                    <a:pt x="1541195" y="2917348"/>
                    <a:pt x="1500881" y="3291547"/>
                  </a:cubicBezTo>
                  <a:cubicBezTo>
                    <a:pt x="1349149" y="3278999"/>
                    <a:pt x="1170719" y="3276215"/>
                    <a:pt x="970570" y="3291547"/>
                  </a:cubicBezTo>
                  <a:cubicBezTo>
                    <a:pt x="770421" y="3306879"/>
                    <a:pt x="590242" y="3293547"/>
                    <a:pt x="440258" y="3291547"/>
                  </a:cubicBezTo>
                  <a:cubicBezTo>
                    <a:pt x="290274" y="3289547"/>
                    <a:pt x="146101" y="3313072"/>
                    <a:pt x="0" y="3291547"/>
                  </a:cubicBezTo>
                  <a:cubicBezTo>
                    <a:pt x="4881" y="3081367"/>
                    <a:pt x="1108" y="2891800"/>
                    <a:pt x="0" y="2731984"/>
                  </a:cubicBezTo>
                  <a:cubicBezTo>
                    <a:pt x="-1108" y="2572168"/>
                    <a:pt x="7436" y="2309288"/>
                    <a:pt x="0" y="2139506"/>
                  </a:cubicBezTo>
                  <a:cubicBezTo>
                    <a:pt x="-7436" y="1969724"/>
                    <a:pt x="-31909" y="1707650"/>
                    <a:pt x="0" y="1481196"/>
                  </a:cubicBezTo>
                  <a:cubicBezTo>
                    <a:pt x="31909" y="1254742"/>
                    <a:pt x="-19105" y="1184453"/>
                    <a:pt x="0" y="888718"/>
                  </a:cubicBezTo>
                  <a:cubicBezTo>
                    <a:pt x="19105" y="592983"/>
                    <a:pt x="8295" y="204665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45724921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B5F873B-A3C8-A78D-5C3C-83D251CAC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430" y="3219333"/>
              <a:ext cx="1436370" cy="3291547"/>
            </a:xfrm>
            <a:custGeom>
              <a:avLst/>
              <a:gdLst>
                <a:gd name="connsiteX0" fmla="*/ 0 w 1436370"/>
                <a:gd name="connsiteY0" fmla="*/ 0 h 3291547"/>
                <a:gd name="connsiteX1" fmla="*/ 507517 w 1436370"/>
                <a:gd name="connsiteY1" fmla="*/ 0 h 3291547"/>
                <a:gd name="connsiteX2" fmla="*/ 971944 w 1436370"/>
                <a:gd name="connsiteY2" fmla="*/ 0 h 3291547"/>
                <a:gd name="connsiteX3" fmla="*/ 1436370 w 1436370"/>
                <a:gd name="connsiteY3" fmla="*/ 0 h 3291547"/>
                <a:gd name="connsiteX4" fmla="*/ 1436370 w 1436370"/>
                <a:gd name="connsiteY4" fmla="*/ 559563 h 3291547"/>
                <a:gd name="connsiteX5" fmla="*/ 1436370 w 1436370"/>
                <a:gd name="connsiteY5" fmla="*/ 1250788 h 3291547"/>
                <a:gd name="connsiteX6" fmla="*/ 1436370 w 1436370"/>
                <a:gd name="connsiteY6" fmla="*/ 1942013 h 3291547"/>
                <a:gd name="connsiteX7" fmla="*/ 1436370 w 1436370"/>
                <a:gd name="connsiteY7" fmla="*/ 2501576 h 3291547"/>
                <a:gd name="connsiteX8" fmla="*/ 1436370 w 1436370"/>
                <a:gd name="connsiteY8" fmla="*/ 3291547 h 3291547"/>
                <a:gd name="connsiteX9" fmla="*/ 1000671 w 1436370"/>
                <a:gd name="connsiteY9" fmla="*/ 3291547 h 3291547"/>
                <a:gd name="connsiteX10" fmla="*/ 507517 w 1436370"/>
                <a:gd name="connsiteY10" fmla="*/ 3291547 h 3291547"/>
                <a:gd name="connsiteX11" fmla="*/ 0 w 1436370"/>
                <a:gd name="connsiteY11" fmla="*/ 3291547 h 3291547"/>
                <a:gd name="connsiteX12" fmla="*/ 0 w 1436370"/>
                <a:gd name="connsiteY12" fmla="*/ 2633238 h 3291547"/>
                <a:gd name="connsiteX13" fmla="*/ 0 w 1436370"/>
                <a:gd name="connsiteY13" fmla="*/ 2040759 h 3291547"/>
                <a:gd name="connsiteX14" fmla="*/ 0 w 1436370"/>
                <a:gd name="connsiteY14" fmla="*/ 1316619 h 3291547"/>
                <a:gd name="connsiteX15" fmla="*/ 0 w 1436370"/>
                <a:gd name="connsiteY15" fmla="*/ 625394 h 3291547"/>
                <a:gd name="connsiteX16" fmla="*/ 0 w 1436370"/>
                <a:gd name="connsiteY16" fmla="*/ 0 h 329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6370" h="3291547" fill="none" extrusionOk="0">
                  <a:moveTo>
                    <a:pt x="0" y="0"/>
                  </a:moveTo>
                  <a:cubicBezTo>
                    <a:pt x="194416" y="14191"/>
                    <a:pt x="360798" y="-10360"/>
                    <a:pt x="507517" y="0"/>
                  </a:cubicBezTo>
                  <a:cubicBezTo>
                    <a:pt x="654236" y="10360"/>
                    <a:pt x="836123" y="22989"/>
                    <a:pt x="971944" y="0"/>
                  </a:cubicBezTo>
                  <a:cubicBezTo>
                    <a:pt x="1107765" y="-22989"/>
                    <a:pt x="1284095" y="-3673"/>
                    <a:pt x="1436370" y="0"/>
                  </a:cubicBezTo>
                  <a:cubicBezTo>
                    <a:pt x="1440111" y="146701"/>
                    <a:pt x="1461656" y="314129"/>
                    <a:pt x="1436370" y="559563"/>
                  </a:cubicBezTo>
                  <a:cubicBezTo>
                    <a:pt x="1411084" y="804997"/>
                    <a:pt x="1441309" y="1032716"/>
                    <a:pt x="1436370" y="1250788"/>
                  </a:cubicBezTo>
                  <a:cubicBezTo>
                    <a:pt x="1431431" y="1468860"/>
                    <a:pt x="1440333" y="1753741"/>
                    <a:pt x="1436370" y="1942013"/>
                  </a:cubicBezTo>
                  <a:cubicBezTo>
                    <a:pt x="1432407" y="2130286"/>
                    <a:pt x="1452754" y="2321908"/>
                    <a:pt x="1436370" y="2501576"/>
                  </a:cubicBezTo>
                  <a:cubicBezTo>
                    <a:pt x="1419986" y="2681244"/>
                    <a:pt x="1464558" y="2903815"/>
                    <a:pt x="1436370" y="3291547"/>
                  </a:cubicBezTo>
                  <a:cubicBezTo>
                    <a:pt x="1334450" y="3286806"/>
                    <a:pt x="1146324" y="3270017"/>
                    <a:pt x="1000671" y="3291547"/>
                  </a:cubicBezTo>
                  <a:cubicBezTo>
                    <a:pt x="855018" y="3313077"/>
                    <a:pt x="701597" y="3309557"/>
                    <a:pt x="507517" y="3291547"/>
                  </a:cubicBezTo>
                  <a:cubicBezTo>
                    <a:pt x="313437" y="3273537"/>
                    <a:pt x="137816" y="3289813"/>
                    <a:pt x="0" y="3291547"/>
                  </a:cubicBezTo>
                  <a:cubicBezTo>
                    <a:pt x="-24727" y="3082570"/>
                    <a:pt x="-14735" y="2853067"/>
                    <a:pt x="0" y="2633238"/>
                  </a:cubicBezTo>
                  <a:cubicBezTo>
                    <a:pt x="14735" y="2413409"/>
                    <a:pt x="27868" y="2241500"/>
                    <a:pt x="0" y="2040759"/>
                  </a:cubicBezTo>
                  <a:cubicBezTo>
                    <a:pt x="-27868" y="1840018"/>
                    <a:pt x="-24171" y="1582385"/>
                    <a:pt x="0" y="1316619"/>
                  </a:cubicBezTo>
                  <a:cubicBezTo>
                    <a:pt x="24171" y="1050853"/>
                    <a:pt x="-33823" y="883932"/>
                    <a:pt x="0" y="625394"/>
                  </a:cubicBezTo>
                  <a:cubicBezTo>
                    <a:pt x="33823" y="366856"/>
                    <a:pt x="26554" y="193021"/>
                    <a:pt x="0" y="0"/>
                  </a:cubicBezTo>
                  <a:close/>
                </a:path>
                <a:path w="1436370" h="3291547" stroke="0" extrusionOk="0">
                  <a:moveTo>
                    <a:pt x="0" y="0"/>
                  </a:moveTo>
                  <a:cubicBezTo>
                    <a:pt x="235142" y="8140"/>
                    <a:pt x="286667" y="14559"/>
                    <a:pt x="478790" y="0"/>
                  </a:cubicBezTo>
                  <a:cubicBezTo>
                    <a:pt x="670913" y="-14559"/>
                    <a:pt x="763682" y="19625"/>
                    <a:pt x="986307" y="0"/>
                  </a:cubicBezTo>
                  <a:cubicBezTo>
                    <a:pt x="1208932" y="-19625"/>
                    <a:pt x="1275260" y="17900"/>
                    <a:pt x="1436370" y="0"/>
                  </a:cubicBezTo>
                  <a:cubicBezTo>
                    <a:pt x="1439169" y="198506"/>
                    <a:pt x="1461175" y="476998"/>
                    <a:pt x="1436370" y="724140"/>
                  </a:cubicBezTo>
                  <a:cubicBezTo>
                    <a:pt x="1411565" y="971282"/>
                    <a:pt x="1411990" y="1118832"/>
                    <a:pt x="1436370" y="1382450"/>
                  </a:cubicBezTo>
                  <a:cubicBezTo>
                    <a:pt x="1460751" y="1646068"/>
                    <a:pt x="1416530" y="1823123"/>
                    <a:pt x="1436370" y="1974928"/>
                  </a:cubicBezTo>
                  <a:cubicBezTo>
                    <a:pt x="1456210" y="2126733"/>
                    <a:pt x="1470194" y="2352242"/>
                    <a:pt x="1436370" y="2699069"/>
                  </a:cubicBezTo>
                  <a:cubicBezTo>
                    <a:pt x="1402546" y="3045896"/>
                    <a:pt x="1430210" y="3096225"/>
                    <a:pt x="1436370" y="3291547"/>
                  </a:cubicBezTo>
                  <a:cubicBezTo>
                    <a:pt x="1232687" y="3286372"/>
                    <a:pt x="1135556" y="3273347"/>
                    <a:pt x="928853" y="3291547"/>
                  </a:cubicBezTo>
                  <a:cubicBezTo>
                    <a:pt x="722150" y="3309747"/>
                    <a:pt x="637061" y="3271686"/>
                    <a:pt x="493154" y="3291547"/>
                  </a:cubicBezTo>
                  <a:cubicBezTo>
                    <a:pt x="349247" y="3311408"/>
                    <a:pt x="160583" y="3279116"/>
                    <a:pt x="0" y="3291547"/>
                  </a:cubicBezTo>
                  <a:cubicBezTo>
                    <a:pt x="-25013" y="3037932"/>
                    <a:pt x="-5069" y="2941860"/>
                    <a:pt x="0" y="2699069"/>
                  </a:cubicBezTo>
                  <a:cubicBezTo>
                    <a:pt x="5069" y="2456278"/>
                    <a:pt x="-10960" y="2401561"/>
                    <a:pt x="0" y="2106590"/>
                  </a:cubicBezTo>
                  <a:cubicBezTo>
                    <a:pt x="10960" y="1811619"/>
                    <a:pt x="-25099" y="1664477"/>
                    <a:pt x="0" y="1448281"/>
                  </a:cubicBezTo>
                  <a:cubicBezTo>
                    <a:pt x="25099" y="1232085"/>
                    <a:pt x="23368" y="1050115"/>
                    <a:pt x="0" y="757056"/>
                  </a:cubicBezTo>
                  <a:cubicBezTo>
                    <a:pt x="-23368" y="463997"/>
                    <a:pt x="11103" y="345905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8952109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26C72F-B606-820A-0492-535237324B73}"/>
              </a:ext>
            </a:extLst>
          </p:cNvPr>
          <p:cNvGrpSpPr/>
          <p:nvPr/>
        </p:nvGrpSpPr>
        <p:grpSpPr>
          <a:xfrm>
            <a:off x="2530307" y="2998867"/>
            <a:ext cx="4344329" cy="430133"/>
            <a:chOff x="2530307" y="2998867"/>
            <a:chExt cx="4344329" cy="43013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005B235-69C8-E0D7-66B9-72980D933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0307" y="3115733"/>
              <a:ext cx="927046" cy="31326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376AD02-A5EB-273D-6BA1-310A69E8B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3820" y="2998867"/>
              <a:ext cx="143625" cy="33447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8E0BFCB-2BE7-4CF6-29B9-45AA3753B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773" y="2998867"/>
              <a:ext cx="83863" cy="35568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E23E7C0-1945-E975-825C-B886C292A456}"/>
              </a:ext>
            </a:extLst>
          </p:cNvPr>
          <p:cNvSpPr txBox="1"/>
          <p:nvPr/>
        </p:nvSpPr>
        <p:spPr>
          <a:xfrm>
            <a:off x="3407529" y="297801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7:41 pm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271C01-3A51-D923-5280-2B6CF0FBFA19}"/>
              </a:ext>
            </a:extLst>
          </p:cNvPr>
          <p:cNvSpPr txBox="1"/>
          <p:nvPr/>
        </p:nvSpPr>
        <p:spPr>
          <a:xfrm>
            <a:off x="4623996" y="2768034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7:51 pm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B72FF3-90CD-175A-B53B-3A469F0C903E}"/>
              </a:ext>
            </a:extLst>
          </p:cNvPr>
          <p:cNvSpPr txBox="1"/>
          <p:nvPr/>
        </p:nvSpPr>
        <p:spPr>
          <a:xfrm>
            <a:off x="6579808" y="276803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8:21 pm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A2D3C6-B9B1-9EBF-E0B4-55FB7376078F}"/>
              </a:ext>
            </a:extLst>
          </p:cNvPr>
          <p:cNvCxnSpPr>
            <a:cxnSpLocks/>
          </p:cNvCxnSpPr>
          <p:nvPr/>
        </p:nvCxnSpPr>
        <p:spPr>
          <a:xfrm>
            <a:off x="312163" y="1018540"/>
            <a:ext cx="67049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9205A1-A9F0-F090-7BA7-3EE38484009C}"/>
              </a:ext>
            </a:extLst>
          </p:cNvPr>
          <p:cNvCxnSpPr>
            <a:cxnSpLocks/>
          </p:cNvCxnSpPr>
          <p:nvPr/>
        </p:nvCxnSpPr>
        <p:spPr>
          <a:xfrm>
            <a:off x="774814" y="427799"/>
            <a:ext cx="67049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3B6444-FECC-0628-00CC-936D48B84BD0}"/>
              </a:ext>
            </a:extLst>
          </p:cNvPr>
          <p:cNvCxnSpPr>
            <a:cxnSpLocks/>
          </p:cNvCxnSpPr>
          <p:nvPr/>
        </p:nvCxnSpPr>
        <p:spPr>
          <a:xfrm>
            <a:off x="1313290" y="1894840"/>
            <a:ext cx="295161" cy="5505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4232F8-0D74-5314-6380-5529E7901A51}"/>
              </a:ext>
            </a:extLst>
          </p:cNvPr>
          <p:cNvCxnSpPr>
            <a:cxnSpLocks/>
          </p:cNvCxnSpPr>
          <p:nvPr/>
        </p:nvCxnSpPr>
        <p:spPr>
          <a:xfrm>
            <a:off x="8366760" y="464820"/>
            <a:ext cx="27555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C84A6A-5A80-5872-0836-0F11B46C1367}"/>
              </a:ext>
            </a:extLst>
          </p:cNvPr>
          <p:cNvCxnSpPr>
            <a:cxnSpLocks/>
          </p:cNvCxnSpPr>
          <p:nvPr/>
        </p:nvCxnSpPr>
        <p:spPr>
          <a:xfrm>
            <a:off x="6810995" y="4297680"/>
            <a:ext cx="904255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B8982F-5647-3798-9974-809D87A26B4E}"/>
              </a:ext>
            </a:extLst>
          </p:cNvPr>
          <p:cNvCxnSpPr>
            <a:cxnSpLocks/>
          </p:cNvCxnSpPr>
          <p:nvPr/>
        </p:nvCxnSpPr>
        <p:spPr>
          <a:xfrm>
            <a:off x="4800671" y="4297680"/>
            <a:ext cx="904255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FFB141-09B6-26C3-B31A-FA4ACE5E6360}"/>
              </a:ext>
            </a:extLst>
          </p:cNvPr>
          <p:cNvCxnSpPr>
            <a:cxnSpLocks/>
          </p:cNvCxnSpPr>
          <p:nvPr/>
        </p:nvCxnSpPr>
        <p:spPr>
          <a:xfrm>
            <a:off x="2574380" y="4339590"/>
            <a:ext cx="904255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EB00916-4ABB-32D7-D2D6-6C487A0E3502}"/>
              </a:ext>
            </a:extLst>
          </p:cNvPr>
          <p:cNvCxnSpPr>
            <a:cxnSpLocks/>
          </p:cNvCxnSpPr>
          <p:nvPr/>
        </p:nvCxnSpPr>
        <p:spPr>
          <a:xfrm>
            <a:off x="2672610" y="4457700"/>
            <a:ext cx="904255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FEDC77-31C1-9EC9-24AB-9DC3E90438B9}"/>
              </a:ext>
            </a:extLst>
          </p:cNvPr>
          <p:cNvCxnSpPr>
            <a:cxnSpLocks/>
          </p:cNvCxnSpPr>
          <p:nvPr/>
        </p:nvCxnSpPr>
        <p:spPr>
          <a:xfrm>
            <a:off x="4800671" y="4415790"/>
            <a:ext cx="904255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4B1B3E2-D113-5FE9-687F-EBA29591B411}"/>
              </a:ext>
            </a:extLst>
          </p:cNvPr>
          <p:cNvCxnSpPr>
            <a:cxnSpLocks/>
          </p:cNvCxnSpPr>
          <p:nvPr/>
        </p:nvCxnSpPr>
        <p:spPr>
          <a:xfrm>
            <a:off x="6822101" y="4434840"/>
            <a:ext cx="904255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EB26CD-E022-DF6E-9B8D-D23A262B918A}"/>
              </a:ext>
            </a:extLst>
          </p:cNvPr>
          <p:cNvCxnSpPr>
            <a:cxnSpLocks/>
          </p:cNvCxnSpPr>
          <p:nvPr/>
        </p:nvCxnSpPr>
        <p:spPr>
          <a:xfrm>
            <a:off x="6696809" y="5299710"/>
            <a:ext cx="904255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16BC77-980E-7227-4C66-8606948C5DFF}"/>
              </a:ext>
            </a:extLst>
          </p:cNvPr>
          <p:cNvCxnSpPr>
            <a:cxnSpLocks/>
          </p:cNvCxnSpPr>
          <p:nvPr/>
        </p:nvCxnSpPr>
        <p:spPr>
          <a:xfrm>
            <a:off x="4596449" y="5326380"/>
            <a:ext cx="904255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B62A908-3721-F810-E8CB-5EC664079329}"/>
              </a:ext>
            </a:extLst>
          </p:cNvPr>
          <p:cNvCxnSpPr>
            <a:cxnSpLocks/>
          </p:cNvCxnSpPr>
          <p:nvPr/>
        </p:nvCxnSpPr>
        <p:spPr>
          <a:xfrm>
            <a:off x="2439767" y="5337656"/>
            <a:ext cx="904255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2CCE26C-D225-1BEC-905D-577EF9E00405}"/>
              </a:ext>
            </a:extLst>
          </p:cNvPr>
          <p:cNvCxnSpPr>
            <a:cxnSpLocks/>
          </p:cNvCxnSpPr>
          <p:nvPr/>
        </p:nvCxnSpPr>
        <p:spPr>
          <a:xfrm>
            <a:off x="9158813" y="3527637"/>
            <a:ext cx="904255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0D192CB-4577-92B0-9685-15876D104CE7}"/>
              </a:ext>
            </a:extLst>
          </p:cNvPr>
          <p:cNvCxnSpPr>
            <a:cxnSpLocks/>
          </p:cNvCxnSpPr>
          <p:nvPr/>
        </p:nvCxnSpPr>
        <p:spPr>
          <a:xfrm>
            <a:off x="500021" y="3125824"/>
            <a:ext cx="1067354" cy="40282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971B8B1-4C87-941E-E8A7-006CD32B2F9A}"/>
              </a:ext>
            </a:extLst>
          </p:cNvPr>
          <p:cNvCxnSpPr>
            <a:cxnSpLocks/>
          </p:cNvCxnSpPr>
          <p:nvPr/>
        </p:nvCxnSpPr>
        <p:spPr>
          <a:xfrm>
            <a:off x="2082358" y="1797844"/>
            <a:ext cx="645602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F78A41E-E293-A5DD-7CDC-3A23DCB23A89}"/>
              </a:ext>
            </a:extLst>
          </p:cNvPr>
          <p:cNvSpPr/>
          <p:nvPr/>
        </p:nvSpPr>
        <p:spPr>
          <a:xfrm>
            <a:off x="9376855" y="2727758"/>
            <a:ext cx="591103" cy="398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D93EE-98D7-D648-B752-8794206E5BB4}"/>
              </a:ext>
            </a:extLst>
          </p:cNvPr>
          <p:cNvSpPr txBox="1"/>
          <p:nvPr/>
        </p:nvSpPr>
        <p:spPr>
          <a:xfrm>
            <a:off x="2439767" y="194391"/>
            <a:ext cx="7023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 Black" panose="020B0A04020102020204" pitchFamily="34" charset="0"/>
              </a:rPr>
              <a:t>DEMERITS OF CURRENT APPS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819F21-5A17-1D2E-8371-5D4AA384CCB2}"/>
              </a:ext>
            </a:extLst>
          </p:cNvPr>
          <p:cNvSpPr/>
          <p:nvPr/>
        </p:nvSpPr>
        <p:spPr>
          <a:xfrm>
            <a:off x="7030336" y="3773237"/>
            <a:ext cx="591103" cy="398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A098CD-E034-9133-BCF6-8F245489626A}"/>
              </a:ext>
            </a:extLst>
          </p:cNvPr>
          <p:cNvSpPr/>
          <p:nvPr/>
        </p:nvSpPr>
        <p:spPr>
          <a:xfrm>
            <a:off x="4988959" y="3756767"/>
            <a:ext cx="591103" cy="398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5B7EC03-2B1D-A1DC-A905-A370E1F7478A}"/>
              </a:ext>
            </a:extLst>
          </p:cNvPr>
          <p:cNvSpPr/>
          <p:nvPr/>
        </p:nvSpPr>
        <p:spPr>
          <a:xfrm>
            <a:off x="2784844" y="3797349"/>
            <a:ext cx="591103" cy="398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445524-1391-A415-37A5-1B5599B2D610}"/>
              </a:ext>
            </a:extLst>
          </p:cNvPr>
          <p:cNvCxnSpPr/>
          <p:nvPr/>
        </p:nvCxnSpPr>
        <p:spPr>
          <a:xfrm>
            <a:off x="8366760" y="712470"/>
            <a:ext cx="25717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17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9FBA0-DFD4-9789-360C-D38471125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C27D65-559C-9FD4-C232-B5AE4F60F8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8" y="-1184292"/>
            <a:ext cx="9226584" cy="922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0BF9BE-C8BA-5497-8D0E-8B8C965626CF}"/>
              </a:ext>
            </a:extLst>
          </p:cNvPr>
          <p:cNvSpPr txBox="1"/>
          <p:nvPr/>
        </p:nvSpPr>
        <p:spPr>
          <a:xfrm>
            <a:off x="5229160" y="462452"/>
            <a:ext cx="17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401B5B"/>
                </a:solidFill>
                <a:latin typeface="Arial Black" panose="020B0A04020102020204" pitchFamily="34" charset="0"/>
              </a:rPr>
              <a:t>DELAYS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E722C-9732-450A-2538-4959D358B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4" y="5111926"/>
            <a:ext cx="11202963" cy="552527"/>
          </a:xfrm>
          <a:custGeom>
            <a:avLst/>
            <a:gdLst>
              <a:gd name="connsiteX0" fmla="*/ 0 w 11202963"/>
              <a:gd name="connsiteY0" fmla="*/ 0 h 552527"/>
              <a:gd name="connsiteX1" fmla="*/ 11202963 w 11202963"/>
              <a:gd name="connsiteY1" fmla="*/ 0 h 552527"/>
              <a:gd name="connsiteX2" fmla="*/ 11202963 w 11202963"/>
              <a:gd name="connsiteY2" fmla="*/ 552527 h 552527"/>
              <a:gd name="connsiteX3" fmla="*/ 0 w 11202963"/>
              <a:gd name="connsiteY3" fmla="*/ 552527 h 552527"/>
              <a:gd name="connsiteX4" fmla="*/ 0 w 11202963"/>
              <a:gd name="connsiteY4" fmla="*/ 0 h 5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2963" h="552527" fill="none" extrusionOk="0">
                <a:moveTo>
                  <a:pt x="0" y="0"/>
                </a:moveTo>
                <a:cubicBezTo>
                  <a:pt x="5008153" y="62181"/>
                  <a:pt x="5857960" y="120630"/>
                  <a:pt x="11202963" y="0"/>
                </a:cubicBezTo>
                <a:cubicBezTo>
                  <a:pt x="11177832" y="188065"/>
                  <a:pt x="11247819" y="439264"/>
                  <a:pt x="11202963" y="552527"/>
                </a:cubicBezTo>
                <a:cubicBezTo>
                  <a:pt x="5986877" y="390534"/>
                  <a:pt x="5426336" y="578536"/>
                  <a:pt x="0" y="552527"/>
                </a:cubicBezTo>
                <a:cubicBezTo>
                  <a:pt x="49456" y="319418"/>
                  <a:pt x="31754" y="265581"/>
                  <a:pt x="0" y="0"/>
                </a:cubicBezTo>
                <a:close/>
              </a:path>
              <a:path w="11202963" h="552527" stroke="0" extrusionOk="0">
                <a:moveTo>
                  <a:pt x="0" y="0"/>
                </a:moveTo>
                <a:cubicBezTo>
                  <a:pt x="4908044" y="-83989"/>
                  <a:pt x="9602536" y="-110217"/>
                  <a:pt x="11202963" y="0"/>
                </a:cubicBezTo>
                <a:cubicBezTo>
                  <a:pt x="11221380" y="245314"/>
                  <a:pt x="11239758" y="321085"/>
                  <a:pt x="11202963" y="552527"/>
                </a:cubicBezTo>
                <a:cubicBezTo>
                  <a:pt x="6768050" y="625791"/>
                  <a:pt x="5410687" y="407574"/>
                  <a:pt x="0" y="552527"/>
                </a:cubicBezTo>
                <a:cubicBezTo>
                  <a:pt x="27876" y="493308"/>
                  <a:pt x="48174" y="16404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0994555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D7AF12-6667-D285-1EF0-2F309E7FA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67" y="1600923"/>
            <a:ext cx="10393225" cy="1609950"/>
          </a:xfrm>
          <a:custGeom>
            <a:avLst/>
            <a:gdLst>
              <a:gd name="connsiteX0" fmla="*/ 0 w 10393225"/>
              <a:gd name="connsiteY0" fmla="*/ 0 h 1609950"/>
              <a:gd name="connsiteX1" fmla="*/ 10393225 w 10393225"/>
              <a:gd name="connsiteY1" fmla="*/ 0 h 1609950"/>
              <a:gd name="connsiteX2" fmla="*/ 10393225 w 10393225"/>
              <a:gd name="connsiteY2" fmla="*/ 1609950 h 1609950"/>
              <a:gd name="connsiteX3" fmla="*/ 0 w 10393225"/>
              <a:gd name="connsiteY3" fmla="*/ 1609950 h 1609950"/>
              <a:gd name="connsiteX4" fmla="*/ 0 w 10393225"/>
              <a:gd name="connsiteY4" fmla="*/ 0 h 16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3225" h="1609950" fill="none" extrusionOk="0">
                <a:moveTo>
                  <a:pt x="0" y="0"/>
                </a:moveTo>
                <a:cubicBezTo>
                  <a:pt x="1956963" y="-35297"/>
                  <a:pt x="7925238" y="106872"/>
                  <a:pt x="10393225" y="0"/>
                </a:cubicBezTo>
                <a:cubicBezTo>
                  <a:pt x="10508151" y="327231"/>
                  <a:pt x="10286146" y="995362"/>
                  <a:pt x="10393225" y="1609950"/>
                </a:cubicBezTo>
                <a:cubicBezTo>
                  <a:pt x="6127391" y="1526532"/>
                  <a:pt x="4725562" y="1585699"/>
                  <a:pt x="0" y="1609950"/>
                </a:cubicBezTo>
                <a:cubicBezTo>
                  <a:pt x="-56159" y="1055819"/>
                  <a:pt x="34673" y="253556"/>
                  <a:pt x="0" y="0"/>
                </a:cubicBezTo>
                <a:close/>
              </a:path>
              <a:path w="10393225" h="1609950" stroke="0" extrusionOk="0">
                <a:moveTo>
                  <a:pt x="0" y="0"/>
                </a:moveTo>
                <a:cubicBezTo>
                  <a:pt x="5140684" y="59608"/>
                  <a:pt x="7643762" y="-35801"/>
                  <a:pt x="10393225" y="0"/>
                </a:cubicBezTo>
                <a:cubicBezTo>
                  <a:pt x="10428161" y="163563"/>
                  <a:pt x="10339994" y="824279"/>
                  <a:pt x="10393225" y="1609950"/>
                </a:cubicBezTo>
                <a:cubicBezTo>
                  <a:pt x="6917604" y="1470612"/>
                  <a:pt x="2956474" y="1610771"/>
                  <a:pt x="0" y="1609950"/>
                </a:cubicBezTo>
                <a:cubicBezTo>
                  <a:pt x="96816" y="1066814"/>
                  <a:pt x="34537" y="42180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293851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08C16E-BBBF-2A46-553A-958B2BFB2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157" y="3647128"/>
            <a:ext cx="6773220" cy="743054"/>
          </a:xfrm>
          <a:custGeom>
            <a:avLst/>
            <a:gdLst>
              <a:gd name="connsiteX0" fmla="*/ 0 w 6773220"/>
              <a:gd name="connsiteY0" fmla="*/ 0 h 743054"/>
              <a:gd name="connsiteX1" fmla="*/ 6773220 w 6773220"/>
              <a:gd name="connsiteY1" fmla="*/ 0 h 743054"/>
              <a:gd name="connsiteX2" fmla="*/ 6773220 w 6773220"/>
              <a:gd name="connsiteY2" fmla="*/ 743054 h 743054"/>
              <a:gd name="connsiteX3" fmla="*/ 0 w 6773220"/>
              <a:gd name="connsiteY3" fmla="*/ 743054 h 743054"/>
              <a:gd name="connsiteX4" fmla="*/ 0 w 6773220"/>
              <a:gd name="connsiteY4" fmla="*/ 0 h 74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3220" h="743054" fill="none" extrusionOk="0">
                <a:moveTo>
                  <a:pt x="0" y="0"/>
                </a:moveTo>
                <a:cubicBezTo>
                  <a:pt x="1919706" y="-50734"/>
                  <a:pt x="4665275" y="-66556"/>
                  <a:pt x="6773220" y="0"/>
                </a:cubicBezTo>
                <a:cubicBezTo>
                  <a:pt x="6742663" y="364362"/>
                  <a:pt x="6815623" y="552844"/>
                  <a:pt x="6773220" y="743054"/>
                </a:cubicBezTo>
                <a:cubicBezTo>
                  <a:pt x="4337316" y="791616"/>
                  <a:pt x="1620046" y="896859"/>
                  <a:pt x="0" y="743054"/>
                </a:cubicBezTo>
                <a:cubicBezTo>
                  <a:pt x="10392" y="617249"/>
                  <a:pt x="22798" y="270804"/>
                  <a:pt x="0" y="0"/>
                </a:cubicBezTo>
                <a:close/>
              </a:path>
              <a:path w="6773220" h="743054" stroke="0" extrusionOk="0">
                <a:moveTo>
                  <a:pt x="0" y="0"/>
                </a:moveTo>
                <a:cubicBezTo>
                  <a:pt x="970235" y="116986"/>
                  <a:pt x="5089003" y="-129396"/>
                  <a:pt x="6773220" y="0"/>
                </a:cubicBezTo>
                <a:cubicBezTo>
                  <a:pt x="6716416" y="118843"/>
                  <a:pt x="6718263" y="630066"/>
                  <a:pt x="6773220" y="743054"/>
                </a:cubicBezTo>
                <a:cubicBezTo>
                  <a:pt x="4740701" y="761374"/>
                  <a:pt x="3134501" y="786734"/>
                  <a:pt x="0" y="743054"/>
                </a:cubicBezTo>
                <a:cubicBezTo>
                  <a:pt x="-58847" y="610712"/>
                  <a:pt x="-56425" y="31417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7840897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4039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E1D8C-CB25-2CC3-FE97-52C88D8BA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B835A-9CA7-840F-E73C-ECF7C87FA1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8" y="-1184292"/>
            <a:ext cx="9226584" cy="9226584"/>
          </a:xfrm>
          <a:prstGeom prst="rect">
            <a:avLst/>
          </a:prstGeom>
        </p:spPr>
      </p:pic>
      <p:pic>
        <p:nvPicPr>
          <p:cNvPr id="4" name="Picture 3" descr="A map with a red sign&#10;&#10;Description automatically generated">
            <a:extLst>
              <a:ext uri="{FF2B5EF4-FFF2-40B4-BE49-F238E27FC236}">
                <a16:creationId xmlns:a16="http://schemas.microsoft.com/office/drawing/2014/main" id="{512CCD39-8C41-01CB-E29D-3C65611E6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7" y="2611754"/>
            <a:ext cx="7234411" cy="3752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DD8692-5E36-EF44-9FF0-FD885D0E6456}"/>
              </a:ext>
            </a:extLst>
          </p:cNvPr>
          <p:cNvSpPr txBox="1"/>
          <p:nvPr/>
        </p:nvSpPr>
        <p:spPr>
          <a:xfrm>
            <a:off x="1347872" y="226180"/>
            <a:ext cx="9496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INTERFACE</a:t>
            </a:r>
          </a:p>
        </p:txBody>
      </p:sp>
      <p:pic>
        <p:nvPicPr>
          <p:cNvPr id="8" name="Picture 7" descr="A map of a city&#10;&#10;Description automatically generated">
            <a:extLst>
              <a:ext uri="{FF2B5EF4-FFF2-40B4-BE49-F238E27FC236}">
                <a16:creationId xmlns:a16="http://schemas.microsoft.com/office/drawing/2014/main" id="{F3D85F4B-0318-FC21-D8E6-E275B2EA8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8"/>
          <a:stretch/>
        </p:blipFill>
        <p:spPr>
          <a:xfrm>
            <a:off x="8251755" y="226180"/>
            <a:ext cx="3086100" cy="6405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F16DA8-5CCC-13FA-C2C9-2AF745725899}"/>
              </a:ext>
            </a:extLst>
          </p:cNvPr>
          <p:cNvSpPr txBox="1"/>
          <p:nvPr/>
        </p:nvSpPr>
        <p:spPr>
          <a:xfrm>
            <a:off x="1952561" y="1899367"/>
            <a:ext cx="3246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401B5B"/>
                </a:solidFill>
                <a:latin typeface="Arial Black" panose="020B0A04020102020204" pitchFamily="34" charset="0"/>
              </a:rPr>
              <a:t>DESKTOP 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73CEE-C131-C215-2125-77E0797A50F3}"/>
              </a:ext>
            </a:extLst>
          </p:cNvPr>
          <p:cNvSpPr txBox="1"/>
          <p:nvPr/>
        </p:nvSpPr>
        <p:spPr>
          <a:xfrm>
            <a:off x="6830172" y="1449744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view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15F942F-EF5C-173E-36B7-575DEDBC5DDC}"/>
                  </a:ext>
                </a:extLst>
              </p14:cNvPr>
              <p14:cNvContentPartPr/>
              <p14:nvPr/>
            </p14:nvContentPartPr>
            <p14:xfrm>
              <a:off x="7576200" y="1872240"/>
              <a:ext cx="499680" cy="285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15F942F-EF5C-173E-36B7-575DEDBC5D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0080" y="1866120"/>
                <a:ext cx="5119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A654BF2-8D99-5C19-FD05-41804A16B262}"/>
                  </a:ext>
                </a:extLst>
              </p14:cNvPr>
              <p14:cNvContentPartPr/>
              <p14:nvPr/>
            </p14:nvContentPartPr>
            <p14:xfrm>
              <a:off x="8882640" y="111012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A654BF2-8D99-5C19-FD05-41804A16B2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76520" y="110400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5DAE637-B521-29D8-8DB5-839759CF9DBA}"/>
              </a:ext>
            </a:extLst>
          </p:cNvPr>
          <p:cNvGrpSpPr/>
          <p:nvPr/>
        </p:nvGrpSpPr>
        <p:grpSpPr>
          <a:xfrm>
            <a:off x="8022240" y="2024880"/>
            <a:ext cx="211320" cy="294120"/>
            <a:chOff x="8022240" y="2024880"/>
            <a:chExt cx="21132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CBF429C-B088-33D5-FB6C-AD4C42AFDA3E}"/>
                    </a:ext>
                  </a:extLst>
                </p14:cNvPr>
                <p14:cNvContentPartPr/>
                <p14:nvPr/>
              </p14:nvContentPartPr>
              <p14:xfrm>
                <a:off x="8022240" y="2201280"/>
                <a:ext cx="211320" cy="117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CBF429C-B088-33D5-FB6C-AD4C42AFDA3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16120" y="2195160"/>
                  <a:ext cx="223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D011B3D-6D3A-02B2-7532-1AE39C63D7AF}"/>
                    </a:ext>
                  </a:extLst>
                </p14:cNvPr>
                <p14:cNvContentPartPr/>
                <p14:nvPr/>
              </p14:nvContentPartPr>
              <p14:xfrm>
                <a:off x="8109360" y="2024880"/>
                <a:ext cx="118080" cy="219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D011B3D-6D3A-02B2-7532-1AE39C63D7A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03240" y="2018760"/>
                  <a:ext cx="130320" cy="23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204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9E911-008E-63CF-9833-BB49F558B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C8E754-FDED-3242-41E0-3174743A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8" y="-1184292"/>
            <a:ext cx="9226584" cy="922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9A9876-2B94-C4A6-BD4A-FA5A69F18B2A}"/>
              </a:ext>
            </a:extLst>
          </p:cNvPr>
          <p:cNvSpPr txBox="1"/>
          <p:nvPr/>
        </p:nvSpPr>
        <p:spPr>
          <a:xfrm>
            <a:off x="5016217" y="301049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Arial Black" panose="020B0A04020102020204" pitchFamily="34" charset="0"/>
              </a:rPr>
              <a:t>MERITS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8F491-840B-4B4A-4547-6070E3ADD4E8}"/>
              </a:ext>
            </a:extLst>
          </p:cNvPr>
          <p:cNvSpPr txBox="1"/>
          <p:nvPr/>
        </p:nvSpPr>
        <p:spPr>
          <a:xfrm>
            <a:off x="1406508" y="2059614"/>
            <a:ext cx="9936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Emergency Response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Route Planning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Resource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and minimalist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Patient Outcomes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70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865E9-09B2-18DB-BD2A-7B4ABFB4F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FC335-C6C8-751B-C30E-63B95A1826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8" y="-1184292"/>
            <a:ext cx="9226584" cy="922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0D7FDF-6B4E-AAC9-1AEB-12309279B697}"/>
              </a:ext>
            </a:extLst>
          </p:cNvPr>
          <p:cNvSpPr txBox="1"/>
          <p:nvPr/>
        </p:nvSpPr>
        <p:spPr>
          <a:xfrm>
            <a:off x="1482708" y="1721074"/>
            <a:ext cx="9642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ChatGPT – We used ChatGPT to answer our questions and provide us guidance.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model - identifies suspicious activity which is out of your normal patterns or behavior (used it for speed meter).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9CADF-EAE8-C86E-C0BF-271707D4D3C8}"/>
              </a:ext>
            </a:extLst>
          </p:cNvPr>
          <p:cNvSpPr txBox="1"/>
          <p:nvPr/>
        </p:nvSpPr>
        <p:spPr>
          <a:xfrm>
            <a:off x="4090931" y="268391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Arial Black" panose="020B0A04020102020204" pitchFamily="34" charset="0"/>
              </a:rPr>
              <a:t>AI TOOLS USED</a:t>
            </a:r>
          </a:p>
        </p:txBody>
      </p:sp>
    </p:spTree>
    <p:extLst>
      <p:ext uri="{BB962C8B-B14F-4D97-AF65-F5344CB8AC3E}">
        <p14:creationId xmlns:p14="http://schemas.microsoft.com/office/powerpoint/2010/main" val="200782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253</Words>
  <Application>Microsoft Office PowerPoint</Application>
  <PresentationFormat>Widescreen</PresentationFormat>
  <Paragraphs>42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Shankar Srivathsa</dc:creator>
  <cp:lastModifiedBy>Suhitha</cp:lastModifiedBy>
  <cp:revision>6</cp:revision>
  <dcterms:created xsi:type="dcterms:W3CDTF">2025-01-24T16:32:42Z</dcterms:created>
  <dcterms:modified xsi:type="dcterms:W3CDTF">2025-01-26T15:43:00Z</dcterms:modified>
</cp:coreProperties>
</file>